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37" r:id="rId5"/>
    <p:sldMasterId id="2147483819" r:id="rId6"/>
    <p:sldMasterId id="2147483832" r:id="rId7"/>
  </p:sldMasterIdLst>
  <p:notesMasterIdLst>
    <p:notesMasterId r:id="rId28"/>
  </p:notesMasterIdLst>
  <p:sldIdLst>
    <p:sldId id="265" r:id="rId8"/>
    <p:sldId id="268" r:id="rId9"/>
    <p:sldId id="276" r:id="rId10"/>
    <p:sldId id="2452" r:id="rId11"/>
    <p:sldId id="2453" r:id="rId12"/>
    <p:sldId id="2445" r:id="rId13"/>
    <p:sldId id="1016" r:id="rId14"/>
    <p:sldId id="2454" r:id="rId15"/>
    <p:sldId id="2455" r:id="rId16"/>
    <p:sldId id="2456" r:id="rId17"/>
    <p:sldId id="400" r:id="rId18"/>
    <p:sldId id="393" r:id="rId19"/>
    <p:sldId id="410" r:id="rId20"/>
    <p:sldId id="401" r:id="rId21"/>
    <p:sldId id="411" r:id="rId22"/>
    <p:sldId id="412" r:id="rId23"/>
    <p:sldId id="273" r:id="rId24"/>
    <p:sldId id="2457" r:id="rId25"/>
    <p:sldId id="2459" r:id="rId26"/>
    <p:sldId id="24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Option 2" id="{DDAF3395-0039-4250-93B5-013D3CD8973C}">
          <p14:sldIdLst>
            <p14:sldId id="265"/>
            <p14:sldId id="268"/>
            <p14:sldId id="276"/>
            <p14:sldId id="2452"/>
            <p14:sldId id="2453"/>
            <p14:sldId id="2445"/>
            <p14:sldId id="1016"/>
            <p14:sldId id="2454"/>
            <p14:sldId id="2455"/>
            <p14:sldId id="2456"/>
            <p14:sldId id="400"/>
            <p14:sldId id="393"/>
            <p14:sldId id="410"/>
            <p14:sldId id="401"/>
            <p14:sldId id="411"/>
            <p14:sldId id="412"/>
            <p14:sldId id="273"/>
            <p14:sldId id="2457"/>
            <p14:sldId id="2459"/>
            <p14:sldId id="24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301B1-5281-4B15-95C5-08EB9093BFCE}" v="23" dt="2023-04-11T16:20:04.0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4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44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8FD3A-89C8-4C64-A916-BB4BC3F1C881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4D9F3-D908-4096-99B5-664FC4007A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5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8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03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80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39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6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657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92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Our team is happy to take any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EC9AAC-B1C4-4D2C-91D0-85CFAF83A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9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3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B8E0-F2EF-4929-8FA8-10A46C47C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533" y="2219325"/>
            <a:ext cx="3632542" cy="2476499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507A5-7CFB-4073-AFE6-97F3048B0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5419724"/>
            <a:ext cx="5438776" cy="74295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22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285750"/>
            <a:ext cx="11306172" cy="828675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438275"/>
            <a:ext cx="11306172" cy="5008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446836"/>
            <a:ext cx="205740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446836"/>
            <a:ext cx="485773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8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295275"/>
            <a:ext cx="10763247" cy="10572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714500"/>
            <a:ext cx="11306172" cy="47323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562725"/>
            <a:ext cx="2057402" cy="29527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562725"/>
            <a:ext cx="8543924" cy="29527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516686"/>
            <a:ext cx="485773" cy="295275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14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266700"/>
            <a:ext cx="10725147" cy="119062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971674"/>
            <a:ext cx="11306172" cy="4475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638925"/>
            <a:ext cx="2057402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638925"/>
            <a:ext cx="8543924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638925"/>
            <a:ext cx="485773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1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266700"/>
            <a:ext cx="10725147" cy="119062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971674"/>
            <a:ext cx="11306172" cy="4475161"/>
          </a:xfrm>
        </p:spPr>
        <p:txBody>
          <a:bodyPr/>
          <a:lstStyle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638925"/>
            <a:ext cx="2057402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638925"/>
            <a:ext cx="8543924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638925"/>
            <a:ext cx="485773" cy="17303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11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266700"/>
            <a:ext cx="10772772" cy="119062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971674"/>
            <a:ext cx="11306172" cy="4475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667500"/>
            <a:ext cx="2057402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667500"/>
            <a:ext cx="8543924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667500"/>
            <a:ext cx="485773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221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266700"/>
            <a:ext cx="10772772" cy="119062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971674"/>
            <a:ext cx="4027169" cy="44751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667500"/>
            <a:ext cx="2057402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667500"/>
            <a:ext cx="8543924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667500"/>
            <a:ext cx="485773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25FB75-D508-484E-A646-2567841F23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72050" y="1782763"/>
            <a:ext cx="7219950" cy="47894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4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266700"/>
            <a:ext cx="10772772" cy="119062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52600"/>
            <a:ext cx="5086350" cy="4829175"/>
          </a:xfrm>
          <a:solidFill>
            <a:schemeClr val="bg1"/>
          </a:solidFill>
        </p:spPr>
        <p:txBody>
          <a:bodyPr lIns="548640" tIns="182880" rIns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667500"/>
            <a:ext cx="2057402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667500"/>
            <a:ext cx="8543924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667500"/>
            <a:ext cx="485773" cy="153986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97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2447926"/>
          </a:xfrm>
          <a:noFill/>
        </p:spPr>
        <p:txBody>
          <a:bodyPr lIns="365760" rIns="365760" anchor="ctr" anchorCtr="0">
            <a:normAutofit/>
          </a:bodyPr>
          <a:lstStyle>
            <a:lvl1pPr algn="ctr">
              <a:defRPr sz="5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633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819152"/>
            <a:ext cx="9753600" cy="2085974"/>
          </a:xfrm>
          <a:noFill/>
          <a:ln w="31750">
            <a:solidFill>
              <a:schemeClr val="accent3"/>
            </a:solidFill>
          </a:ln>
          <a:effectLst/>
        </p:spPr>
        <p:txBody>
          <a:bodyPr lIns="548640" tIns="365760" rIns="1097280" bIns="36576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8DDDE-CCE8-419C-88A1-1D491AD31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25" y="3417569"/>
            <a:ext cx="6948488" cy="3051493"/>
          </a:xfrm>
        </p:spPr>
        <p:txBody>
          <a:bodyPr/>
          <a:lstStyle>
            <a:lvl1pPr>
              <a:buClr>
                <a:schemeClr val="accent3"/>
              </a:buCl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8288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4600" y="819152"/>
            <a:ext cx="9753600" cy="2085974"/>
          </a:xfrm>
          <a:solidFill>
            <a:schemeClr val="accent3">
              <a:alpha val="58000"/>
            </a:schemeClr>
          </a:solidFill>
          <a:ln w="31750">
            <a:noFill/>
          </a:ln>
          <a:effectLst/>
        </p:spPr>
        <p:txBody>
          <a:bodyPr lIns="548640" tIns="365760" rIns="1097280" bIns="36576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  <a:effectLst>
                  <a:outerShdw blurRad="88900" dist="508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8DDDE-CCE8-419C-88A1-1D491AD31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25" y="3417569"/>
            <a:ext cx="6948488" cy="3051493"/>
          </a:xfrm>
        </p:spPr>
        <p:txBody>
          <a:bodyPr/>
          <a:lstStyle>
            <a:lvl1pPr>
              <a:buClr>
                <a:schemeClr val="accent3"/>
              </a:buCl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93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5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4975" y="247652"/>
            <a:ext cx="6362699" cy="2409823"/>
          </a:xfrm>
          <a:noFill/>
          <a:ln w="34925">
            <a:noFill/>
          </a:ln>
          <a:effectLst/>
        </p:spPr>
        <p:txBody>
          <a:bodyPr lIns="91440" tIns="0" rIns="91440" bIns="0" anchor="ctr" anchorCtr="0">
            <a:normAutofit/>
          </a:bodyPr>
          <a:lstStyle>
            <a:lvl1pPr algn="ctr">
              <a:defRPr sz="4400">
                <a:solidFill>
                  <a:schemeClr val="accent5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120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19304"/>
            <a:ext cx="11315700" cy="2409823"/>
          </a:xfrm>
          <a:noFill/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918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019304"/>
            <a:ext cx="12192000" cy="2409823"/>
          </a:xfrm>
          <a:solidFill>
            <a:schemeClr val="accent3">
              <a:alpha val="64000"/>
            </a:schemeClr>
          </a:solidFill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456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5700" y="1057276"/>
            <a:ext cx="4752975" cy="4743450"/>
          </a:xfrm>
          <a:noFill/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9860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95700" y="1057276"/>
            <a:ext cx="4752975" cy="4743450"/>
          </a:xfrm>
          <a:noFill/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440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298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000252"/>
            <a:ext cx="11315700" cy="2409823"/>
          </a:xfrm>
          <a:noFill/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5400">
                <a:solidFill>
                  <a:schemeClr val="bg1"/>
                </a:solidFill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0366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0640"/>
            <a:ext cx="12192000" cy="1737360"/>
          </a:xfrm>
          <a:solidFill>
            <a:schemeClr val="accent5">
              <a:alpha val="74000"/>
            </a:schemeClr>
          </a:solidFill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5400">
                <a:solidFill>
                  <a:schemeClr val="bg1"/>
                </a:solidFill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738A8-28F2-447E-8814-EFAF6E9C2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948690"/>
            <a:ext cx="4583113" cy="3794125"/>
          </a:xfrm>
        </p:spPr>
        <p:txBody>
          <a:bodyPr>
            <a:normAutofit/>
          </a:bodyPr>
          <a:lstStyle>
            <a:lvl1pPr marL="400050" indent="-400050">
              <a:buClr>
                <a:schemeClr val="accent3"/>
              </a:buClr>
              <a:buFont typeface="Calibri" panose="020F0502020204030204" pitchFamily="34" charset="0"/>
              <a:buChar char="│"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3991E-8D45-40F3-906D-4FC20257995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51625" y="949325"/>
            <a:ext cx="4938713" cy="3873500"/>
          </a:xfrm>
        </p:spPr>
        <p:txBody>
          <a:bodyPr>
            <a:normAutofit/>
          </a:bodyPr>
          <a:lstStyle>
            <a:lvl1pPr marL="400050" indent="-400050">
              <a:buClr>
                <a:schemeClr val="accent3"/>
              </a:buClr>
              <a:buFont typeface="Calibri" panose="020F0502020204030204" pitchFamily="34" charset="0"/>
              <a:buChar char="│"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402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B4E7-78F7-4BCE-9F46-04D765AB3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120640"/>
            <a:ext cx="12192000" cy="1737360"/>
          </a:xfrm>
          <a:solidFill>
            <a:schemeClr val="accent3">
              <a:alpha val="74000"/>
            </a:schemeClr>
          </a:solidFill>
          <a:ln w="34925">
            <a:noFill/>
          </a:ln>
          <a:effectLst/>
        </p:spPr>
        <p:txBody>
          <a:bodyPr lIns="457200" tIns="0" rIns="457200" bIns="0" anchor="ctr" anchorCtr="0">
            <a:normAutofit/>
          </a:bodyPr>
          <a:lstStyle>
            <a:lvl1pPr algn="ctr">
              <a:defRPr sz="54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738A8-28F2-447E-8814-EFAF6E9C2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948690"/>
            <a:ext cx="4583113" cy="3794125"/>
          </a:xfrm>
        </p:spPr>
        <p:txBody>
          <a:bodyPr>
            <a:normAutofit/>
          </a:bodyPr>
          <a:lstStyle>
            <a:lvl1pPr marL="400050" indent="-400050">
              <a:buClr>
                <a:schemeClr val="accent5"/>
              </a:buClr>
              <a:buFont typeface="Calibri" panose="020F0502020204030204" pitchFamily="34" charset="0"/>
              <a:buChar char="│"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3991E-8D45-40F3-906D-4FC20257995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51625" y="949325"/>
            <a:ext cx="4938713" cy="3873500"/>
          </a:xfrm>
        </p:spPr>
        <p:txBody>
          <a:bodyPr>
            <a:normAutofit/>
          </a:bodyPr>
          <a:lstStyle>
            <a:lvl1pPr marL="400050" indent="-400050">
              <a:buClr>
                <a:schemeClr val="accent5"/>
              </a:buClr>
              <a:buFont typeface="Calibri" panose="020F0502020204030204" pitchFamily="34" charset="0"/>
              <a:buChar char="│"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8405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D8CC5-2056-41C1-AA40-B0D2D1BF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695323"/>
            <a:ext cx="11306172" cy="11620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67176-2908-4DF4-A536-E4EDB0F64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252" y="2139950"/>
            <a:ext cx="545782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D4627-101C-449E-A692-064DF3C38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4125" y="2139950"/>
            <a:ext cx="544829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835A-E186-4BCE-9233-3BD360D9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93A2C-500F-4927-87D5-F3E0DFF7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A5688-5CCC-4A29-B005-083460A5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07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2912-8FC7-4588-87A7-08A20BBC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7" y="723900"/>
            <a:ext cx="11323635" cy="1204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BAB42-A377-4365-AC30-07F196340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238375"/>
            <a:ext cx="5332412" cy="647700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4DCE0-446B-41CD-8A12-E26F95101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788" y="3000375"/>
            <a:ext cx="5332412" cy="357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71BA8B-FB78-4027-972D-824211092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2225" y="2238375"/>
            <a:ext cx="5410197" cy="647700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75B54-15F8-48EC-B6E6-F377CD6D9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2225" y="3000375"/>
            <a:ext cx="5410197" cy="3570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E12F71-0F81-4E7D-A10C-1604ABC3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AB5662-1796-45E6-93FD-F95454F4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26D13-1B55-4C32-BBDA-84AB9889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5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323848"/>
            <a:ext cx="11306172" cy="1200152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790700"/>
            <a:ext cx="11306172" cy="47815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446836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446836"/>
            <a:ext cx="485773" cy="365125"/>
          </a:xfrm>
        </p:spPr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15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E2912-8FC7-4588-87A7-08A20BBC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7" y="723900"/>
            <a:ext cx="11323635" cy="1204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BAB42-A377-4365-AC30-07F196340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238375"/>
            <a:ext cx="5332412" cy="6477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4DCE0-446B-41CD-8A12-E26F95101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788" y="3000375"/>
            <a:ext cx="5332412" cy="3570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71BA8B-FB78-4027-972D-824211092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2225" y="2238375"/>
            <a:ext cx="5410197" cy="64770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75B54-15F8-48EC-B6E6-F377CD6D9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2225" y="3000375"/>
            <a:ext cx="5410197" cy="3570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E12F71-0F81-4E7D-A10C-1604ABC3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AB5662-1796-45E6-93FD-F95454F4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26D13-1B55-4C32-BBDA-84AB9889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3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9146D-C6B9-4257-B955-83C1F921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695323"/>
            <a:ext cx="11306172" cy="10858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D17A8-4F52-42EB-9BE3-5FFD529F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28C5B-9EE3-40DD-B645-3C7CCFFF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89360-3A1D-4145-82F2-E78D6191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94008C-7C8C-493A-A9BF-68B9CF67D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6252" y="2238375"/>
            <a:ext cx="3914774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62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9146D-C6B9-4257-B955-83C1F921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390526"/>
            <a:ext cx="11306172" cy="1323974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D17A8-4F52-42EB-9BE3-5FFD529F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442075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28C5B-9EE3-40DD-B645-3C7CCFFFB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2075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89360-3A1D-4145-82F2-E78D6191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442075"/>
            <a:ext cx="485773" cy="365125"/>
          </a:xfrm>
        </p:spPr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962374-BE68-4C67-B388-8E7876AAF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2066925"/>
            <a:ext cx="400050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366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3246-67B2-4B11-9344-F6F211421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8" y="876300"/>
            <a:ext cx="3932237" cy="146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1249F-EE5C-40DD-B96D-854DEC0A5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48" y="2495550"/>
            <a:ext cx="3932237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D4F58-5CFA-4681-BBEA-468B6127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6EA4C-0CAB-43A3-B062-77CB2AED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A5477-C12F-4B96-90DA-B848A6C46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4F83-2A82-49BE-B181-FFCB22C659A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527D5E-9F48-48DF-9219-18EAB9F67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0625" y="552450"/>
            <a:ext cx="7191376" cy="6305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60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5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24"/>
            </a:lvl1pPr>
            <a:lvl2pPr marL="423605" indent="0" algn="ctr">
              <a:buNone/>
              <a:defRPr sz="1853"/>
            </a:lvl2pPr>
            <a:lvl3pPr marL="847210" indent="0" algn="ctr">
              <a:buNone/>
              <a:defRPr sz="1668"/>
            </a:lvl3pPr>
            <a:lvl4pPr marL="1270815" indent="0" algn="ctr">
              <a:buNone/>
              <a:defRPr sz="1482"/>
            </a:lvl4pPr>
            <a:lvl5pPr marL="1694420" indent="0" algn="ctr">
              <a:buNone/>
              <a:defRPr sz="1482"/>
            </a:lvl5pPr>
            <a:lvl6pPr marL="2118025" indent="0" algn="ctr">
              <a:buNone/>
              <a:defRPr sz="1482"/>
            </a:lvl6pPr>
            <a:lvl7pPr marL="2541630" indent="0" algn="ctr">
              <a:buNone/>
              <a:defRPr sz="1482"/>
            </a:lvl7pPr>
            <a:lvl8pPr marL="2965235" indent="0" algn="ctr">
              <a:buNone/>
              <a:defRPr sz="1482"/>
            </a:lvl8pPr>
            <a:lvl9pPr marL="3388840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9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252"/>
          </a:xfrm>
        </p:spPr>
        <p:txBody>
          <a:bodyPr/>
          <a:lstStyle>
            <a:lvl1pPr>
              <a:defRPr lang="en-US" sz="3088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4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559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24">
                <a:solidFill>
                  <a:schemeClr val="tx1">
                    <a:tint val="75000"/>
                  </a:schemeClr>
                </a:solidFill>
              </a:defRPr>
            </a:lvl1pPr>
            <a:lvl2pPr marL="423605" indent="0">
              <a:buNone/>
              <a:defRPr sz="1853">
                <a:solidFill>
                  <a:schemeClr val="tx1">
                    <a:tint val="75000"/>
                  </a:schemeClr>
                </a:solidFill>
              </a:defRPr>
            </a:lvl2pPr>
            <a:lvl3pPr marL="847210" indent="0">
              <a:buNone/>
              <a:defRPr sz="1668">
                <a:solidFill>
                  <a:schemeClr val="tx1">
                    <a:tint val="75000"/>
                  </a:schemeClr>
                </a:solidFill>
              </a:defRPr>
            </a:lvl3pPr>
            <a:lvl4pPr marL="127081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442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802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163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52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884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01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0252"/>
          </a:xfrm>
        </p:spPr>
        <p:txBody>
          <a:bodyPr/>
          <a:lstStyle>
            <a:lvl1pPr>
              <a:defRPr lang="en-US" sz="3088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85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40091"/>
          </a:xfrm>
        </p:spPr>
        <p:txBody>
          <a:bodyPr/>
          <a:lstStyle>
            <a:lvl1pPr>
              <a:defRPr lang="en-US" sz="3088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3605" indent="0">
              <a:buNone/>
              <a:defRPr sz="1853" b="1"/>
            </a:lvl2pPr>
            <a:lvl3pPr marL="847210" indent="0">
              <a:buNone/>
              <a:defRPr sz="1668" b="1"/>
            </a:lvl3pPr>
            <a:lvl4pPr marL="1270815" indent="0">
              <a:buNone/>
              <a:defRPr sz="1482" b="1"/>
            </a:lvl4pPr>
            <a:lvl5pPr marL="1694420" indent="0">
              <a:buNone/>
              <a:defRPr sz="1482" b="1"/>
            </a:lvl5pPr>
            <a:lvl6pPr marL="2118025" indent="0">
              <a:buNone/>
              <a:defRPr sz="1482" b="1"/>
            </a:lvl6pPr>
            <a:lvl7pPr marL="2541630" indent="0">
              <a:buNone/>
              <a:defRPr sz="1482" b="1"/>
            </a:lvl7pPr>
            <a:lvl8pPr marL="2965235" indent="0">
              <a:buNone/>
              <a:defRPr sz="1482" b="1"/>
            </a:lvl8pPr>
            <a:lvl9pPr marL="3388840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24" b="1"/>
            </a:lvl1pPr>
            <a:lvl2pPr marL="423605" indent="0">
              <a:buNone/>
              <a:defRPr sz="1853" b="1"/>
            </a:lvl2pPr>
            <a:lvl3pPr marL="847210" indent="0">
              <a:buNone/>
              <a:defRPr sz="1668" b="1"/>
            </a:lvl3pPr>
            <a:lvl4pPr marL="1270815" indent="0">
              <a:buNone/>
              <a:defRPr sz="1482" b="1"/>
            </a:lvl4pPr>
            <a:lvl5pPr marL="1694420" indent="0">
              <a:buNone/>
              <a:defRPr sz="1482" b="1"/>
            </a:lvl5pPr>
            <a:lvl6pPr marL="2118025" indent="0">
              <a:buNone/>
              <a:defRPr sz="1482" b="1"/>
            </a:lvl6pPr>
            <a:lvl7pPr marL="2541630" indent="0">
              <a:buNone/>
              <a:defRPr sz="1482" b="1"/>
            </a:lvl7pPr>
            <a:lvl8pPr marL="2965235" indent="0">
              <a:buNone/>
              <a:defRPr sz="1482" b="1"/>
            </a:lvl8pPr>
            <a:lvl9pPr marL="3388840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64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0412"/>
          </a:xfrm>
        </p:spPr>
        <p:txBody>
          <a:bodyPr/>
          <a:lstStyle>
            <a:lvl1pPr>
              <a:defRPr lang="en-US" sz="3088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8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6" y="323848"/>
            <a:ext cx="11306172" cy="1200152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6" y="1857375"/>
            <a:ext cx="11306172" cy="4714874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8" y="6446836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" y="6446836"/>
            <a:ext cx="666750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31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965"/>
            </a:lvl1pPr>
            <a:lvl2pPr>
              <a:defRPr sz="2594"/>
            </a:lvl2pPr>
            <a:lvl3pPr>
              <a:defRPr sz="2224"/>
            </a:lvl3pPr>
            <a:lvl4pPr>
              <a:defRPr sz="1853"/>
            </a:lvl4pPr>
            <a:lvl5pPr>
              <a:defRPr sz="1853"/>
            </a:lvl5pPr>
            <a:lvl6pPr>
              <a:defRPr sz="1853"/>
            </a:lvl6pPr>
            <a:lvl7pPr>
              <a:defRPr sz="1853"/>
            </a:lvl7pPr>
            <a:lvl8pPr>
              <a:defRPr sz="1853"/>
            </a:lvl8pPr>
            <a:lvl9pPr>
              <a:defRPr sz="18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82"/>
            </a:lvl1pPr>
            <a:lvl2pPr marL="423605" indent="0">
              <a:buNone/>
              <a:defRPr sz="1297"/>
            </a:lvl2pPr>
            <a:lvl3pPr marL="847210" indent="0">
              <a:buNone/>
              <a:defRPr sz="1112"/>
            </a:lvl3pPr>
            <a:lvl4pPr marL="1270815" indent="0">
              <a:buNone/>
              <a:defRPr sz="927"/>
            </a:lvl4pPr>
            <a:lvl5pPr marL="1694420" indent="0">
              <a:buNone/>
              <a:defRPr sz="927"/>
            </a:lvl5pPr>
            <a:lvl6pPr marL="2118025" indent="0">
              <a:buNone/>
              <a:defRPr sz="927"/>
            </a:lvl6pPr>
            <a:lvl7pPr marL="2541630" indent="0">
              <a:buNone/>
              <a:defRPr sz="927"/>
            </a:lvl7pPr>
            <a:lvl8pPr marL="2965235" indent="0">
              <a:buNone/>
              <a:defRPr sz="927"/>
            </a:lvl8pPr>
            <a:lvl9pPr marL="3388840" indent="0">
              <a:buNone/>
              <a:defRPr sz="9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40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2965"/>
            </a:lvl1pPr>
            <a:lvl2pPr marL="423605" indent="0">
              <a:buNone/>
              <a:defRPr sz="2594"/>
            </a:lvl2pPr>
            <a:lvl3pPr marL="847210" indent="0">
              <a:buNone/>
              <a:defRPr sz="2224"/>
            </a:lvl3pPr>
            <a:lvl4pPr marL="1270815" indent="0">
              <a:buNone/>
              <a:defRPr sz="1853"/>
            </a:lvl4pPr>
            <a:lvl5pPr marL="1694420" indent="0">
              <a:buNone/>
              <a:defRPr sz="1853"/>
            </a:lvl5pPr>
            <a:lvl6pPr marL="2118025" indent="0">
              <a:buNone/>
              <a:defRPr sz="1853"/>
            </a:lvl6pPr>
            <a:lvl7pPr marL="2541630" indent="0">
              <a:buNone/>
              <a:defRPr sz="1853"/>
            </a:lvl7pPr>
            <a:lvl8pPr marL="2965235" indent="0">
              <a:buNone/>
              <a:defRPr sz="1853"/>
            </a:lvl8pPr>
            <a:lvl9pPr marL="3388840" indent="0">
              <a:buNone/>
              <a:defRPr sz="185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82"/>
            </a:lvl1pPr>
            <a:lvl2pPr marL="423605" indent="0">
              <a:buNone/>
              <a:defRPr sz="1297"/>
            </a:lvl2pPr>
            <a:lvl3pPr marL="847210" indent="0">
              <a:buNone/>
              <a:defRPr sz="1112"/>
            </a:lvl3pPr>
            <a:lvl4pPr marL="1270815" indent="0">
              <a:buNone/>
              <a:defRPr sz="927"/>
            </a:lvl4pPr>
            <a:lvl5pPr marL="1694420" indent="0">
              <a:buNone/>
              <a:defRPr sz="927"/>
            </a:lvl5pPr>
            <a:lvl6pPr marL="2118025" indent="0">
              <a:buNone/>
              <a:defRPr sz="927"/>
            </a:lvl6pPr>
            <a:lvl7pPr marL="2541630" indent="0">
              <a:buNone/>
              <a:defRPr sz="927"/>
            </a:lvl7pPr>
            <a:lvl8pPr marL="2965235" indent="0">
              <a:buNone/>
              <a:defRPr sz="927"/>
            </a:lvl8pPr>
            <a:lvl9pPr marL="3388840" indent="0">
              <a:buNone/>
              <a:defRPr sz="9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52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67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9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9F303E-E2D5-4CC0-AD30-352DFF2D7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90E42B-8DF5-4841-9BB0-1A6A4DB41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58938"/>
            <a:ext cx="10560050" cy="4189412"/>
          </a:xfrm>
          <a:prstGeom prst="rect">
            <a:avLst/>
          </a:prstGeom>
        </p:spPr>
        <p:txBody>
          <a:bodyPr/>
          <a:lstStyle>
            <a:lvl1pPr>
              <a:defRPr sz="1235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28C199-F092-46FD-95D9-27358503D97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0BB614-FBC7-4FCA-AD62-490B914044D2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F3AAB-0192-42A5-8DD3-18F99A27CA5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23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9F303E-E2D5-4CC0-AD30-352DFF2D7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90E42B-8DF5-4841-9BB0-1A6A4DB41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58938"/>
            <a:ext cx="10560050" cy="418941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28C199-F092-46FD-95D9-27358503D97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0BB614-FBC7-4FCA-AD62-490B914044D2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F3AAB-0192-42A5-8DD3-18F99A27CA5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53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9F303E-E2D5-4CC0-AD30-352DFF2D7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90E42B-8DF5-4841-9BB0-1A6A4DB41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58938"/>
            <a:ext cx="10560050" cy="418941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28C199-F092-46FD-95D9-27358503D97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ALTERNATIVES ASSESSMENT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0BB614-FBC7-4FCA-AD62-490B914044D2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F3AAB-0192-42A5-8DD3-18F99A27CA5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99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9F303E-E2D5-4CC0-AD30-352DFF2D73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90E42B-8DF5-4841-9BB0-1A6A4DB41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58938"/>
            <a:ext cx="10560050" cy="4189412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28C199-F092-46FD-95D9-27358503D97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CONCEPT DEVELOPMENT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0BB614-FBC7-4FCA-AD62-490B914044D2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0F3AAB-0192-42A5-8DD3-18F99A27CA5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18139-A050-493C-A97F-C92D3CA4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67458E8-5056-4D79-BE67-501E264FD242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D7778FF6-16A8-404B-B19F-30B7365223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76109C0D-99B3-4A4B-A84A-B4B8FD85C6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DA4B571-BBF1-45AB-A0F2-7F02EEF15292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9B0DB5A-03F2-4578-A98F-ABC0034EB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C7219271-137E-4D4E-A1E8-D6EC481C73C8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1DAB1D-B784-4C61-8ABF-A457873F83FB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A8A7B19A-6CF6-4B3B-8810-5AE4AFBA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A6D5E3-3E25-4C01-83E5-84C73F445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97AD815D-A722-4995-ACCB-E620ABA9366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A5A643B-A968-40B2-BB29-8F5C4634C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21385F37-A39F-4117-8292-221D9ECC058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04A5744C-0452-46AC-9FE6-BC50D84D63A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04E88234-0704-420E-AA8D-1CA1267143F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01BDBE23-E67C-49C1-964A-705B33214D6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78A98689-5327-41B4-BC66-2C080C3C736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2776C923-8DFD-4516-A5EA-BEDC9A093E7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220D4325-30DE-4389-B995-A42A203E70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96204C2B-98CC-442A-86D6-C6A7320B782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75B23-3F79-424B-AED3-0C726641A7E9}"/>
              </a:ext>
            </a:extLst>
          </p:cNvPr>
          <p:cNvGrpSpPr/>
          <p:nvPr userDrawn="1"/>
        </p:nvGrpSpPr>
        <p:grpSpPr>
          <a:xfrm>
            <a:off x="444239" y="1030452"/>
            <a:ext cx="11081490" cy="3409465"/>
            <a:chOff x="509997" y="1135184"/>
            <a:chExt cx="11635565" cy="3864060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C1AC6B5A-46F2-456E-93DB-C3ACB596617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0E33D1B4-EEBB-40F3-8ADF-6CA691ABFC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99FAA34E-8866-4108-9FFE-31165463DBE9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69D6580-D8AF-4987-9F14-2AB94716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453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CF04CE00-1D00-4C63-B071-2C96972AFAD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B8A999-3DC4-4246-8B61-F5DF2E94F7DC}"/>
                </a:ext>
              </a:extLst>
            </p:cNvPr>
            <p:cNvSpPr/>
            <p:nvPr/>
          </p:nvSpPr>
          <p:spPr>
            <a:xfrm>
              <a:off x="509997" y="1805975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E7B2B09-11EC-4F1E-9142-17B7561EA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360A33-6EA2-4865-90A9-1BC961CF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E72E8C88-4B4D-42F1-B780-BE7B3558CE4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F6EDD61E-1DB8-4F11-B1FC-3FB82513F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Placeholder 4">
              <a:extLst>
                <a:ext uri="{FF2B5EF4-FFF2-40B4-BE49-F238E27FC236}">
                  <a16:creationId xmlns:a16="http://schemas.microsoft.com/office/drawing/2014/main" id="{971E6100-0408-4D63-A50E-CD1C153FDE3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3787A490-9E38-4E2D-8DC4-01A73E1D84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2" name="Text Placeholder 4">
              <a:extLst>
                <a:ext uri="{FF2B5EF4-FFF2-40B4-BE49-F238E27FC236}">
                  <a16:creationId xmlns:a16="http://schemas.microsoft.com/office/drawing/2014/main" id="{B9909FB5-F72B-4E0B-B8B4-97A23AB4C0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D02E990-8658-4B3F-B074-36B2DC223E3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4" name="Text Placeholder 4">
              <a:extLst>
                <a:ext uri="{FF2B5EF4-FFF2-40B4-BE49-F238E27FC236}">
                  <a16:creationId xmlns:a16="http://schemas.microsoft.com/office/drawing/2014/main" id="{1BDD9D4E-C4E4-47C6-BDD6-E2C20C8004C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2B859B8C-C129-453A-A125-67E388F919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6F74DA79-2A00-4621-8F07-C654340E384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55707AF5-8EAB-49A4-9362-A1D16AD81915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B89A878-36EB-4C75-958E-B1CA484C1685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6CF7F9D2-6D65-41C1-A985-F31A2CBB92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9223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6" y="323848"/>
            <a:ext cx="11306172" cy="1200152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6" y="1857375"/>
            <a:ext cx="11306172" cy="471487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8" y="6446836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" y="6446836"/>
            <a:ext cx="666750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24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s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ALTERNATIVES ASSESSMENT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18139-A050-493C-A97F-C92D3CA4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67458E8-5056-4D79-BE67-501E264FD242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D7778FF6-16A8-404B-B19F-30B7365223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76109C0D-99B3-4A4B-A84A-B4B8FD85C6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DA4B571-BBF1-45AB-A0F2-7F02EEF15292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9B0DB5A-03F2-4578-A98F-ABC0034EB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C7219271-137E-4D4E-A1E8-D6EC481C73C8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1DAB1D-B784-4C61-8ABF-A457873F83FB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A8A7B19A-6CF6-4B3B-8810-5AE4AFBA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A6D5E3-3E25-4C01-83E5-84C73F445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97AD815D-A722-4995-ACCB-E620ABA9366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A5A643B-A968-40B2-BB29-8F5C4634C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21385F37-A39F-4117-8292-221D9ECC058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04A5744C-0452-46AC-9FE6-BC50D84D63A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04E88234-0704-420E-AA8D-1CA1267143F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01BDBE23-E67C-49C1-964A-705B33214D6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78A98689-5327-41B4-BC66-2C080C3C736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2776C923-8DFD-4516-A5EA-BEDC9A093E7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220D4325-30DE-4389-B995-A42A203E70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96204C2B-98CC-442A-86D6-C6A7320B782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75B23-3F79-424B-AED3-0C726641A7E9}"/>
              </a:ext>
            </a:extLst>
          </p:cNvPr>
          <p:cNvGrpSpPr/>
          <p:nvPr userDrawn="1"/>
        </p:nvGrpSpPr>
        <p:grpSpPr>
          <a:xfrm>
            <a:off x="444239" y="1030452"/>
            <a:ext cx="11081490" cy="3409465"/>
            <a:chOff x="509997" y="1135184"/>
            <a:chExt cx="11635565" cy="3864060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C1AC6B5A-46F2-456E-93DB-C3ACB596617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0E33D1B4-EEBB-40F3-8ADF-6CA691ABFC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99FAA34E-8866-4108-9FFE-31165463DBE9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69D6580-D8AF-4987-9F14-2AB94716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453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CF04CE00-1D00-4C63-B071-2C96972AFAD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B8A999-3DC4-4246-8B61-F5DF2E94F7DC}"/>
                </a:ext>
              </a:extLst>
            </p:cNvPr>
            <p:cNvSpPr/>
            <p:nvPr/>
          </p:nvSpPr>
          <p:spPr>
            <a:xfrm>
              <a:off x="509997" y="1805975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E7B2B09-11EC-4F1E-9142-17B7561EA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360A33-6EA2-4865-90A9-1BC961CF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E72E8C88-4B4D-42F1-B780-BE7B3558CE4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F6EDD61E-1DB8-4F11-B1FC-3FB82513F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Placeholder 4">
              <a:extLst>
                <a:ext uri="{FF2B5EF4-FFF2-40B4-BE49-F238E27FC236}">
                  <a16:creationId xmlns:a16="http://schemas.microsoft.com/office/drawing/2014/main" id="{971E6100-0408-4D63-A50E-CD1C153FDE3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3787A490-9E38-4E2D-8DC4-01A73E1D84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2" name="Text Placeholder 4">
              <a:extLst>
                <a:ext uri="{FF2B5EF4-FFF2-40B4-BE49-F238E27FC236}">
                  <a16:creationId xmlns:a16="http://schemas.microsoft.com/office/drawing/2014/main" id="{B9909FB5-F72B-4E0B-B8B4-97A23AB4C0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D02E990-8658-4B3F-B074-36B2DC223E3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4" name="Text Placeholder 4">
              <a:extLst>
                <a:ext uri="{FF2B5EF4-FFF2-40B4-BE49-F238E27FC236}">
                  <a16:creationId xmlns:a16="http://schemas.microsoft.com/office/drawing/2014/main" id="{1BDD9D4E-C4E4-47C6-BDD6-E2C20C8004C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2B859B8C-C129-453A-A125-67E388F919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6F74DA79-2A00-4621-8F07-C654340E384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55707AF5-8EAB-49A4-9362-A1D16AD81915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B89A878-36EB-4C75-958E-B1CA484C1685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6CF7F9D2-6D65-41C1-A985-F31A2CBB92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65054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s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18139-A050-493C-A97F-C92D3CA4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67458E8-5056-4D79-BE67-501E264FD242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D7778FF6-16A8-404B-B19F-30B7365223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76109C0D-99B3-4A4B-A84A-B4B8FD85C6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DA4B571-BBF1-45AB-A0F2-7F02EEF15292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9B0DB5A-03F2-4578-A98F-ABC0034EB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C7219271-137E-4D4E-A1E8-D6EC481C73C8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1DAB1D-B784-4C61-8ABF-A457873F83FB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A8A7B19A-6CF6-4B3B-8810-5AE4AFBA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A6D5E3-3E25-4C01-83E5-84C73F445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97AD815D-A722-4995-ACCB-E620ABA9366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A5A643B-A968-40B2-BB29-8F5C4634C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21385F37-A39F-4117-8292-221D9ECC058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04A5744C-0452-46AC-9FE6-BC50D84D63A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04E88234-0704-420E-AA8D-1CA1267143F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01BDBE23-E67C-49C1-964A-705B33214D6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78A98689-5327-41B4-BC66-2C080C3C736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2776C923-8DFD-4516-A5EA-BEDC9A093E7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220D4325-30DE-4389-B995-A42A203E70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96204C2B-98CC-442A-86D6-C6A7320B782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75B23-3F79-424B-AED3-0C726641A7E9}"/>
              </a:ext>
            </a:extLst>
          </p:cNvPr>
          <p:cNvGrpSpPr/>
          <p:nvPr userDrawn="1"/>
        </p:nvGrpSpPr>
        <p:grpSpPr>
          <a:xfrm>
            <a:off x="444239" y="1030452"/>
            <a:ext cx="11081490" cy="3409465"/>
            <a:chOff x="509997" y="1135184"/>
            <a:chExt cx="11635565" cy="3864060"/>
          </a:xfrm>
        </p:grpSpPr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C1AC6B5A-46F2-456E-93DB-C3ACB596617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0E33D1B4-EEBB-40F3-8ADF-6CA691ABFC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99FAA34E-8866-4108-9FFE-31165463DBE9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69D6580-D8AF-4987-9F14-2AB947164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453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CF04CE00-1D00-4C63-B071-2C96972AFAD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B8A999-3DC4-4246-8B61-F5DF2E94F7DC}"/>
                </a:ext>
              </a:extLst>
            </p:cNvPr>
            <p:cNvSpPr/>
            <p:nvPr/>
          </p:nvSpPr>
          <p:spPr>
            <a:xfrm>
              <a:off x="509997" y="1805975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E7B2B09-11EC-4F1E-9142-17B7561EA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0360A33-6EA2-4865-90A9-1BC961CF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E72E8C88-4B4D-42F1-B780-BE7B3558CE4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F6EDD61E-1DB8-4F11-B1FC-3FB82513F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Placeholder 4">
              <a:extLst>
                <a:ext uri="{FF2B5EF4-FFF2-40B4-BE49-F238E27FC236}">
                  <a16:creationId xmlns:a16="http://schemas.microsoft.com/office/drawing/2014/main" id="{971E6100-0408-4D63-A50E-CD1C153FDE3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3787A490-9E38-4E2D-8DC4-01A73E1D84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2" name="Text Placeholder 4">
              <a:extLst>
                <a:ext uri="{FF2B5EF4-FFF2-40B4-BE49-F238E27FC236}">
                  <a16:creationId xmlns:a16="http://schemas.microsoft.com/office/drawing/2014/main" id="{B9909FB5-F72B-4E0B-B8B4-97A23AB4C0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D02E990-8658-4B3F-B074-36B2DC223E3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4" name="Text Placeholder 4">
              <a:extLst>
                <a:ext uri="{FF2B5EF4-FFF2-40B4-BE49-F238E27FC236}">
                  <a16:creationId xmlns:a16="http://schemas.microsoft.com/office/drawing/2014/main" id="{1BDD9D4E-C4E4-47C6-BDD6-E2C20C8004C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2B859B8C-C129-453A-A125-67E388F919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6F74DA79-2A00-4621-8F07-C654340E384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55707AF5-8EAB-49A4-9362-A1D16AD81915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B89A878-36EB-4C75-958E-B1CA484C1685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6CF7F9D2-6D65-41C1-A985-F31A2CBB92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98762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17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PUBLIC PARTICIPATION PLAN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1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235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235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34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s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235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235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ALTERNATIVES ASSESSMENT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49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ALTERNATIVES ASSESSMENT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82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3E0D-9511-40DB-85AA-F8A857B1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00941"/>
            <a:ext cx="10515600" cy="1898881"/>
          </a:xfrm>
          <a:prstGeom prst="rect">
            <a:avLst/>
          </a:prstGeom>
        </p:spPr>
        <p:txBody>
          <a:bodyPr anchor="b"/>
          <a:lstStyle>
            <a:lvl1pPr>
              <a:defRPr sz="5559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76227-6DA8-4FB4-A6E4-34D1525A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7681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24">
                <a:solidFill>
                  <a:schemeClr val="tx1">
                    <a:tint val="75000"/>
                  </a:schemeClr>
                </a:solidFill>
              </a:defRPr>
            </a:lvl1pPr>
            <a:lvl2pPr marL="423605" indent="0">
              <a:buNone/>
              <a:defRPr sz="1853">
                <a:solidFill>
                  <a:schemeClr val="tx1">
                    <a:tint val="75000"/>
                  </a:schemeClr>
                </a:solidFill>
              </a:defRPr>
            </a:lvl2pPr>
            <a:lvl3pPr marL="847210" indent="0">
              <a:buNone/>
              <a:defRPr sz="1668">
                <a:solidFill>
                  <a:schemeClr val="tx1">
                    <a:tint val="75000"/>
                  </a:schemeClr>
                </a:solidFill>
              </a:defRPr>
            </a:lvl3pPr>
            <a:lvl4pPr marL="127081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442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802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163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52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884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2F70F84-192D-4197-AA8F-0BB78C206A9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59523A-F8B2-4FCC-AB1B-926AF34821B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061C009-3177-4B37-A3B2-55538FA3E2DF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8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3D6DA5F0-D05D-43A3-90C2-380724BDA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A0490265-17C3-4894-8761-ED7388BC1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4"/>
          <a:stretch/>
        </p:blipFill>
        <p:spPr>
          <a:xfrm>
            <a:off x="0" y="983974"/>
            <a:ext cx="12192000" cy="3805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9A7D7-017A-43CA-89D9-273A0E69B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C1869D-1BAD-4DE6-93F0-2FC80E140F9D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FC6A225-A556-4001-9891-95C1A2C82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94886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48E5731-EFBF-4C4D-8F37-34581FC56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E68441-3653-4307-80A2-E5C5CD777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D756AA9B-7CC6-4F4E-878D-4419928D2357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B3EE69AD-E232-447A-AE72-903E72F8D42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D7030851-0567-42C1-8C3A-6F6D9D54D41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1AA02577-8126-4D14-BD12-2644B91E61AC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847F5B59-4E9D-4A07-B151-A3DFC46EC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F04BAB90-F4EF-4B81-8B9E-6C3AC3BC74C7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57C5D1-C88A-4D6B-BFC7-91B59F8D2DB0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CFD800F8-36FC-4BD6-B96F-3BE4DAFA9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3210E5-6677-4AEF-86DF-BDF491326B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EC58B055-1C13-4F85-A979-292D3BB85DD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FD9E1E14-F13C-4A57-95C0-CF74928DD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AF3C339B-30D6-434A-AE5C-2F0C4124E9B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83B82084-1686-40A1-82FD-0EB5E4D3A5A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01C3F979-6067-40FE-8A19-D7155BC19BF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652F2F12-FA4D-4364-B82B-BC2AE25D019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576AB1A2-0FAF-45B4-A108-4D720BCD851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909C2412-2E5C-4E6D-8496-BDD7DCF031C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BD795F4D-0B5E-4425-96C4-F6918D82609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B1558102-490D-405B-A8A9-B04D674744E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AFF7885-FABB-4D71-A4DA-C7B64CEDD821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F8D3FBA0-D59C-46D2-9155-CB5E382D6E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16132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6" y="480060"/>
            <a:ext cx="2665094" cy="5360670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740" y="480060"/>
            <a:ext cx="6995160" cy="6092189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8" y="6446836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" y="6446836"/>
            <a:ext cx="666750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23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48E5731-EFBF-4C4D-8F37-34581FC56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AACDFC02-361C-4F3A-9058-2CCAE7C342BB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9FF23FA9-EB45-425E-94B2-732C0560C41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E5F4A79F-8313-4018-A8A9-54E5310A9F6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F648F4BD-5730-46D0-8ADB-FAB3DB14F7F7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0F7EB7C-A0EE-43D5-9465-0CC1E0663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42D37FD1-BC71-4E5F-B0DB-184DF47A96E0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272784-F325-4A9C-8897-94EBD8B7DFDC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69D2DF50-FB0E-4CD6-AFF1-275661A60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AFC91E-2C39-4F96-B025-8A0F2B616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C7EDAAEC-607E-4B8E-9910-6C67FA9DC8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E8906483-F872-42AF-95B0-306B8AC66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BAFA3BB8-C690-4A53-9227-75EB09F35BE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C31E8E02-50D4-44E3-B5A5-ED3AADD3B6D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C9F31669-2839-4F12-AB99-689828A8B1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321B3BDB-AFDB-4C80-BF2A-34872B8B5EF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C17E771C-0D7D-4699-A458-C6C9457429C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B3B63722-6C5B-44BC-BD21-BEAC9AA4274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6D91E103-0D88-488B-BB6C-E5C7D94435F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B01693A3-E931-437F-94FB-B80E2FC69886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C61FE23-0BE4-4B29-BB44-F4A46D7B4FA7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97FDCBC7-1D09-435F-B7F1-6BEED185CB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07856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19" name="Picture 18" descr="Diagram, engineering drawing&#10;&#10;Description automatically generated">
            <a:extLst>
              <a:ext uri="{FF2B5EF4-FFF2-40B4-BE49-F238E27FC236}">
                <a16:creationId xmlns:a16="http://schemas.microsoft.com/office/drawing/2014/main" id="{98071556-8BEB-497C-8AD1-2E2FBF105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A624CF-1C9B-4A62-993E-82AA31FC1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B048E234-5E50-4F1D-92A8-350F5F05A78F}"/>
              </a:ext>
            </a:extLst>
          </p:cNvPr>
          <p:cNvGrpSpPr/>
          <p:nvPr userDrawn="1"/>
        </p:nvGrpSpPr>
        <p:grpSpPr>
          <a:xfrm>
            <a:off x="485712" y="723081"/>
            <a:ext cx="11081490" cy="3688017"/>
            <a:chOff x="509997" y="819491"/>
            <a:chExt cx="11635565" cy="4179753"/>
          </a:xfrm>
        </p:grpSpPr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D64772F6-37BC-425D-BECF-7B256C72496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0AB3326A-2A50-4701-9562-F6D5133B3AF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693221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611EDB43-D218-4873-9D4F-F9C07DEA3B80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F05CA8CD-83F1-41DC-9388-7912DC438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2BC2871B-E3DF-4B91-9452-C50201AA1FF7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AA21A5-4578-472C-BA12-6F559E83FB8F}"/>
                </a:ext>
              </a:extLst>
            </p:cNvPr>
            <p:cNvSpPr/>
            <p:nvPr/>
          </p:nvSpPr>
          <p:spPr>
            <a:xfrm>
              <a:off x="509997" y="3517683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A7A640E5-6AB3-4346-851C-8C7F80039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9FAC0B-500E-4F08-841C-C9A16F587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A8C54004-D189-4E4C-ADDC-B86EAA0726B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BECB353C-FC7A-4E50-B732-CFFD69541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8953E481-8E3F-4737-89CD-59F492D35C1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215105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462C465B-D74D-451C-9682-5EEA70897EF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16275737-CBBF-41D9-BBC4-7EAD7A80FA2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2C276ECD-7464-4FD9-BCAE-0498E2ABEBB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68101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CE58DF09-D535-4FF8-BABA-91F3F7EFB85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068B1467-E48C-4C84-B675-989B3EA8E99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CAFCD81A-682C-49AB-BAE7-5B2BABEB28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75BE3EF1-DE34-478E-8396-38E72BFF1034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B949E-0D6E-4171-9309-BEA1835B7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D599E9-6144-47B8-82CF-9F5E691DB5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6C060C-5A83-48EC-A160-7A588D58F67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47897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CC8582-CF25-4EA4-B8C0-93A2E18E3923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D4ADC2E-C1C1-4153-972C-B62406D7CB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28757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CE5A75-DFFD-441B-BC43-566FE4E76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B6193-1534-421B-A004-A379A95C7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0" b="6964"/>
          <a:stretch/>
        </p:blipFill>
        <p:spPr>
          <a:xfrm>
            <a:off x="0" y="1102077"/>
            <a:ext cx="12192000" cy="3354014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FC01F320-00A1-453F-A4AE-E723CD210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6965"/>
          <a:stretch/>
        </p:blipFill>
        <p:spPr>
          <a:xfrm>
            <a:off x="0" y="1112809"/>
            <a:ext cx="12192000" cy="3343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80E8CF-F38C-497D-9927-8564B5398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6965"/>
          <a:stretch/>
        </p:blipFill>
        <p:spPr>
          <a:xfrm>
            <a:off x="0" y="1112810"/>
            <a:ext cx="12192000" cy="3343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498C79-92CB-4AE4-9EE6-A20D4C15F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6965"/>
          <a:stretch/>
        </p:blipFill>
        <p:spPr>
          <a:xfrm>
            <a:off x="0" y="1112810"/>
            <a:ext cx="12192000" cy="3343282"/>
          </a:xfrm>
          <a:prstGeom prst="rect">
            <a:avLst/>
          </a:prstGeom>
        </p:spPr>
      </p:pic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4B3EE90E-C813-41A6-90DB-463B2509AD0B}"/>
              </a:ext>
            </a:extLst>
          </p:cNvPr>
          <p:cNvSpPr/>
          <p:nvPr userDrawn="1"/>
        </p:nvSpPr>
        <p:spPr>
          <a:xfrm>
            <a:off x="9168063" y="3657600"/>
            <a:ext cx="1997242" cy="673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4B9686-8F0C-4C60-8C47-0507A7160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90EDE7FA-C0E9-4C29-8C01-FD9CEE4DF6B6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12480890-CE29-431C-A5F3-31B1CEE26B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A00AD18C-625E-4D68-B08B-CB1814092A9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4664467F-C626-407B-B722-391D0AF3FDE5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8B027257-F528-4BFE-864A-2AFFAC1AD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4104CAB5-4C24-4287-9DC1-DE4314C1D494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8E547C-D94A-4633-B9A7-926564C4F9A4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0E467EFB-82E5-45EB-A069-108CA1905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517556-A778-41B7-BA54-AADFC4E3B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44F16604-2C14-4F21-A048-E8631FAE24E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3C438D4C-C36E-44F1-B33A-928D64EA6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9E9F7028-AD77-4D87-A969-C2E1430ED45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5A848A5A-384E-478D-9D14-37E1A2CF39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5BAE1DF2-3477-4D4F-9A42-4E4AC2CD32D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E2C54B63-70A7-4003-9AD7-589A14B4C92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F83D2C95-B9FF-4904-A9B0-CE84AC52B74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9479E488-1DE6-4866-8424-A1A76FE0797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6E803BF0-1AC3-406B-9767-6EFC67374A6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8" name="Text Placeholder 4">
              <a:extLst>
                <a:ext uri="{FF2B5EF4-FFF2-40B4-BE49-F238E27FC236}">
                  <a16:creationId xmlns:a16="http://schemas.microsoft.com/office/drawing/2014/main" id="{C3D9EDE0-7CF2-4540-B0FC-B855E1126AB1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054A214-64DA-4ACE-94FB-ED789D6FC47D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71997004-0C2F-4FB0-B2F6-647B41AEA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66721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1B5D810-9710-41DE-B587-473544EA3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8D407-E331-48EE-B5F8-631E73DA20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740F1C-750E-46E0-9F3A-F7C7163E70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26" name="Picture 2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91E1DA-8661-4288-9EEB-09BE92A04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F3F4B-3F08-4AD1-980D-17E96A042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14" name="Group 13" hidden="1">
            <a:extLst>
              <a:ext uri="{FF2B5EF4-FFF2-40B4-BE49-F238E27FC236}">
                <a16:creationId xmlns:a16="http://schemas.microsoft.com/office/drawing/2014/main" id="{59AEFCCA-158E-4384-AEF8-41C495F0CE0F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1684E84B-7C0F-40CF-8D58-78FF8297122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B29D8149-D209-4F41-A1C4-E638C9102C0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4073D5E9-AB1B-4975-8EA1-5AC260D1F3A1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4CC1C27-B2EF-452E-AD67-6CF01FFEA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84AAD225-F060-45F5-8F73-186DF645489B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F18095-2A42-4A82-9657-8D93D734D19C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D353C262-AED2-46CE-977D-BF157DE45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156EC0-7466-4F39-A082-E912D29D1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8E8BE80D-3CCE-4280-ACC7-BEA593BCFA3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40D16D3F-43D3-41A4-92A5-AE1878E41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852A9FA0-0597-43BE-89C9-400B5894E01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887834E5-00F0-4F7D-A385-AED3D97A085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F6686E69-238C-449E-A652-26089F3197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0EB81DD0-40FD-4A70-9AD4-67161CB8D51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243A365E-196D-49ED-8792-D5AC77E49A7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23B0BFEA-B05C-48BA-8340-D5C308EF689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31E2ADB6-CAA9-4FD3-AACA-77A3A351754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F7474907-B66D-4844-822A-A14F7497DC8A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38A712-D80B-4831-8530-2E219FEDB854}"/>
              </a:ext>
            </a:extLst>
          </p:cNvPr>
          <p:cNvGrpSpPr/>
          <p:nvPr userDrawn="1"/>
        </p:nvGrpSpPr>
        <p:grpSpPr>
          <a:xfrm>
            <a:off x="475341" y="992024"/>
            <a:ext cx="11081490" cy="3409465"/>
            <a:chOff x="509997" y="1135184"/>
            <a:chExt cx="11635565" cy="3864060"/>
          </a:xfrm>
        </p:grpSpPr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D981D8E7-5DF2-4ADA-A0B6-A7A34C3FD8F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40" name="Text Placeholder 4">
              <a:extLst>
                <a:ext uri="{FF2B5EF4-FFF2-40B4-BE49-F238E27FC236}">
                  <a16:creationId xmlns:a16="http://schemas.microsoft.com/office/drawing/2014/main" id="{A9727799-C642-4318-84B7-8B7296DE3F3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8F99A388-D02B-4F93-8083-A79BBDE295C0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B86A3A09-A9BD-4F73-B5B3-504E895DB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0C32C9E-B301-4043-A93C-7FF52945DD7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508CF2-6F9E-428E-95D3-842B6A835BE9}"/>
                </a:ext>
              </a:extLst>
            </p:cNvPr>
            <p:cNvSpPr/>
            <p:nvPr/>
          </p:nvSpPr>
          <p:spPr>
            <a:xfrm>
              <a:off x="509997" y="19319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9AD1BBA1-35EC-432E-A5A1-85B8D5838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76F4C4E-AB7E-43BE-9BC4-D05F635A8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AF68D6F1-6619-48CB-A071-C7523240DB9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48" name="Picture 4">
              <a:extLst>
                <a:ext uri="{FF2B5EF4-FFF2-40B4-BE49-F238E27FC236}">
                  <a16:creationId xmlns:a16="http://schemas.microsoft.com/office/drawing/2014/main" id="{B164F730-C5E6-4606-BCE5-7A22C1666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4FB211A9-02F3-41B8-9A76-2F80DB1BB97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50" name="Text Placeholder 4">
              <a:extLst>
                <a:ext uri="{FF2B5EF4-FFF2-40B4-BE49-F238E27FC236}">
                  <a16:creationId xmlns:a16="http://schemas.microsoft.com/office/drawing/2014/main" id="{0434A656-4D4E-4A51-A292-7BA615402D6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51" name="Text Placeholder 4">
              <a:extLst>
                <a:ext uri="{FF2B5EF4-FFF2-40B4-BE49-F238E27FC236}">
                  <a16:creationId xmlns:a16="http://schemas.microsoft.com/office/drawing/2014/main" id="{B8065BE7-6207-4882-93F0-2C712369D51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338217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91276CCF-0470-492A-950E-8B03BB14002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53" name="Text Placeholder 4">
              <a:extLst>
                <a:ext uri="{FF2B5EF4-FFF2-40B4-BE49-F238E27FC236}">
                  <a16:creationId xmlns:a16="http://schemas.microsoft.com/office/drawing/2014/main" id="{07ACB8A3-FDDD-45E0-BFE4-0FF8E860253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1EB3F6B0-557D-4EA5-A877-33724F4EB80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55" name="Text Placeholder 4">
              <a:extLst>
                <a:ext uri="{FF2B5EF4-FFF2-40B4-BE49-F238E27FC236}">
                  <a16:creationId xmlns:a16="http://schemas.microsoft.com/office/drawing/2014/main" id="{E447E6CF-9241-4059-BD97-8E99090B849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56" name="Text Placeholder 4">
              <a:extLst>
                <a:ext uri="{FF2B5EF4-FFF2-40B4-BE49-F238E27FC236}">
                  <a16:creationId xmlns:a16="http://schemas.microsoft.com/office/drawing/2014/main" id="{A7730F7E-5F16-4CCB-B731-841BEE0B8A38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0E48A96-B33A-4385-82F5-81A476BDCED2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57" name="Text Placeholder 13">
            <a:extLst>
              <a:ext uri="{FF2B5EF4-FFF2-40B4-BE49-F238E27FC236}">
                <a16:creationId xmlns:a16="http://schemas.microsoft.com/office/drawing/2014/main" id="{A80D933A-080C-4FD6-9532-CCBD8DA120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98082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tx1"/>
                </a:solidFill>
              </a:rPr>
              <a:t>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3135FB6-C03D-4C24-A637-70778348C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 descr="Schematic&#10;&#10;Description automatically generated">
            <a:extLst>
              <a:ext uri="{FF2B5EF4-FFF2-40B4-BE49-F238E27FC236}">
                <a16:creationId xmlns:a16="http://schemas.microsoft.com/office/drawing/2014/main" id="{92E71ACA-0872-498A-8E6B-321C7E3FE6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5D18E8-0C31-4224-8DCD-276B388E8E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8A8A0ED5-4767-45C6-92FA-F9165ECD8149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F194D137-B0B8-4737-922C-9764E13095B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1F4F880F-8C72-48E2-BCD5-A56F4ACB018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2A5997C6-53B6-47C3-9196-C7784DA60FB5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7CF919BC-0A49-4990-91DE-BBFD8D8E3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B8CC4095-59D1-43CE-B69B-8B83453CD10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A964F8-B3A6-4135-BD07-F42903B9C880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0C76997B-1332-4319-B0FA-6A254C2C4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3CE5B3-19AF-4638-8AC6-22B6ABA40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8CFA582F-6B36-4847-A8DB-76EC36E2DF1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99A3F4-1231-498A-8306-4CAE106DC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28684A98-BC8F-4D3B-8832-6C676168B85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9DA14FA0-7EF3-4833-9070-C5A3EF28AE4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F05C464E-9C4D-42E7-9985-F6E9445F9A0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2E7E0B9F-E67D-4007-BE13-83C11687FE9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9C3DB2A0-F559-4351-BF46-3732E2E97DB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5F3787B8-2EEC-4B7D-8F91-777E1AAD2A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8A7E9E42-F7AD-4385-90E7-8E2797C00BB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BE5192B5-3464-4789-A7C5-47B6877851F9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293CE3-8291-4561-AF04-DEE71ABB4218}"/>
              </a:ext>
            </a:extLst>
          </p:cNvPr>
          <p:cNvGrpSpPr/>
          <p:nvPr userDrawn="1"/>
        </p:nvGrpSpPr>
        <p:grpSpPr>
          <a:xfrm>
            <a:off x="486213" y="1011235"/>
            <a:ext cx="11060250" cy="3409465"/>
            <a:chOff x="532299" y="1135184"/>
            <a:chExt cx="11613263" cy="3864060"/>
          </a:xfrm>
        </p:grpSpPr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B61B0322-EDA8-41AD-9C02-2499AF407FB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6A594AD3-3018-459A-A1CF-B0CC6AD70FD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097D8D50-15DA-4C7F-A6CB-88B85AA46B5B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967F162C-18F4-4F1B-9CC6-DE47D70A4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793DCFC5-573A-4421-961D-458F81A151FB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1B1C1-1747-4051-99D4-7D3EBFC8CDF9}"/>
                </a:ext>
              </a:extLst>
            </p:cNvPr>
            <p:cNvSpPr/>
            <p:nvPr/>
          </p:nvSpPr>
          <p:spPr>
            <a:xfrm>
              <a:off x="532299" y="1899163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79C5082C-1904-4899-968A-C2B4FD03A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6567FC-F637-4526-9543-33A3D988B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F245C757-E3A6-4B8D-9D68-AB3C0B12CE3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7EEEBC62-4CBF-4CE5-8CDE-4E2FA0315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80D5B8FC-D894-42E9-B618-5C57418044E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AB052732-7352-49F2-8A74-6058422ABA1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77480185-B022-4760-8883-477F29B2465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66F6C0E2-B5F2-429C-B799-709DDBDA3CF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CC648972-5A5A-4A5A-AB8C-435CB3477E4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50" name="Text Placeholder 4">
              <a:extLst>
                <a:ext uri="{FF2B5EF4-FFF2-40B4-BE49-F238E27FC236}">
                  <a16:creationId xmlns:a16="http://schemas.microsoft.com/office/drawing/2014/main" id="{8DCE5BDF-C92D-4B5C-B764-3CAE5F6F2BB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51" name="Text Placeholder 4">
              <a:extLst>
                <a:ext uri="{FF2B5EF4-FFF2-40B4-BE49-F238E27FC236}">
                  <a16:creationId xmlns:a16="http://schemas.microsoft.com/office/drawing/2014/main" id="{D35CBD8B-6C20-47D9-BAE8-CA73B3B93FD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125FABC8-D15D-47BE-8C42-1415661B0D41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EB8FAF55-F7BD-4A14-9342-437C7626F49C}"/>
              </a:ext>
            </a:extLst>
          </p:cNvPr>
          <p:cNvSpPr txBox="1">
            <a:spLocks/>
          </p:cNvSpPr>
          <p:nvPr userDrawn="1"/>
        </p:nvSpPr>
        <p:spPr>
          <a:xfrm>
            <a:off x="834660" y="6362065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67267A-DCCB-433B-A5D4-534ABA968E10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7C1F0434-B075-45FD-8295-BD873B07E7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06177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9" name="Picture 8" descr="A picture containing tree, night, dark, outdoor object&#10;&#10;Description automatically generated">
            <a:extLst>
              <a:ext uri="{FF2B5EF4-FFF2-40B4-BE49-F238E27FC236}">
                <a16:creationId xmlns:a16="http://schemas.microsoft.com/office/drawing/2014/main" id="{4F0541B6-AE00-46B2-A00E-A898D7742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1374F233-7145-451F-B1DC-6A2492C6C3C0}"/>
              </a:ext>
            </a:extLst>
          </p:cNvPr>
          <p:cNvSpPr/>
          <p:nvPr userDrawn="1"/>
        </p:nvSpPr>
        <p:spPr>
          <a:xfrm>
            <a:off x="9168063" y="3657600"/>
            <a:ext cx="1997242" cy="673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AD5CE8-5B30-442E-BB9A-DD029399C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12" name="Group 11" hidden="1">
            <a:extLst>
              <a:ext uri="{FF2B5EF4-FFF2-40B4-BE49-F238E27FC236}">
                <a16:creationId xmlns:a16="http://schemas.microsoft.com/office/drawing/2014/main" id="{2D2F0573-1765-438F-A28E-CF4EA0D9DC64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1F667857-77FF-4AC2-9476-2E71A4B2E71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2C2B140B-CCC7-4341-A404-0D80D264E63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6F32246E-4618-4008-BD26-29AF50B315D5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5407817-0004-43B3-B450-8956607A5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EFE68126-EE6F-4C68-8D7C-3D5F3F4F0E87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6FDC72C-D453-41C2-A724-93F4F2FB9991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62B364EA-498B-471E-B655-8D7AB2EB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E4F031E-0048-43E4-8CFA-A4D86141F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30E1C6C0-C583-4B34-8BCF-9A6B6D1A41C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A7110AA-2963-4F50-A02E-176BB69C5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54E18735-66D2-4C59-91E4-959A82DFBB2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32658E3A-F66A-4958-A0D6-CB23F06BD4B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B6B97CC1-EB87-4C51-8AAE-DF74EEB7350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BFE21476-1616-4679-99EE-AB008B0E4DF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4A86C9B5-74C6-4702-8D6D-070C0053760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87C38DE0-668E-4A63-8151-2258B9296BD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2" name="Text Placeholder 4">
              <a:extLst>
                <a:ext uri="{FF2B5EF4-FFF2-40B4-BE49-F238E27FC236}">
                  <a16:creationId xmlns:a16="http://schemas.microsoft.com/office/drawing/2014/main" id="{3E36A312-5BC3-4A90-92B9-E36CB0DF039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0988B6F3-7D97-4363-BDC9-B96064A078DF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086D381-AF5E-4AE6-BD9B-E1249A0F713D}"/>
              </a:ext>
            </a:extLst>
          </p:cNvPr>
          <p:cNvGrpSpPr/>
          <p:nvPr userDrawn="1"/>
        </p:nvGrpSpPr>
        <p:grpSpPr>
          <a:xfrm>
            <a:off x="475341" y="992024"/>
            <a:ext cx="11081490" cy="3409465"/>
            <a:chOff x="509997" y="1135184"/>
            <a:chExt cx="11635565" cy="3864060"/>
          </a:xfrm>
        </p:grpSpPr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9E9B0720-3823-4827-B230-424C218476B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C026CCF0-B816-4EE2-8711-826321260C5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EED04D33-9A11-4A40-95A6-C7D5FE6EBDF8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D85DCB0F-C18E-45EA-A7B6-D466C3609A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Placeholder 4">
              <a:extLst>
                <a:ext uri="{FF2B5EF4-FFF2-40B4-BE49-F238E27FC236}">
                  <a16:creationId xmlns:a16="http://schemas.microsoft.com/office/drawing/2014/main" id="{3CF75BA2-76AC-4AE8-AEBA-7AEF2E988DE7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878E68F-45D1-4086-8391-CC50C7965BB4}"/>
                </a:ext>
              </a:extLst>
            </p:cNvPr>
            <p:cNvSpPr/>
            <p:nvPr/>
          </p:nvSpPr>
          <p:spPr>
            <a:xfrm>
              <a:off x="509997" y="19065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D1E3DB7A-6708-43BE-937E-DC1B6FB9F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8282CF0-09B7-4C4F-9DE7-7E811D1CA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F91BCF59-1E02-4BF9-A165-138AF4E1348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AE46724F-56A0-460A-8D8E-0C9B29A02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4405ED3F-7BD9-45D3-92AD-0BE6C117C1C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34E99E7E-5E04-4058-BA49-943FE748C27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8D08CED8-50B2-4CE0-9CB8-2681BF72664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1F322A82-B33C-407F-8777-F0F11B3F484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4009D0DA-4706-452E-B72D-B9BA947B28F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50" name="Text Placeholder 4">
              <a:extLst>
                <a:ext uri="{FF2B5EF4-FFF2-40B4-BE49-F238E27FC236}">
                  <a16:creationId xmlns:a16="http://schemas.microsoft.com/office/drawing/2014/main" id="{CD922957-3471-4DDA-9B6B-E5CCF5F5572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51" name="Text Placeholder 4">
              <a:extLst>
                <a:ext uri="{FF2B5EF4-FFF2-40B4-BE49-F238E27FC236}">
                  <a16:creationId xmlns:a16="http://schemas.microsoft.com/office/drawing/2014/main" id="{43657864-3ADA-4F97-8D09-E8B5773B29A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34C81A07-057F-45E0-A5BB-E1FE240C7AF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pic>
        <p:nvPicPr>
          <p:cNvPr id="55" name="Picture 54" hidden="1">
            <a:extLst>
              <a:ext uri="{FF2B5EF4-FFF2-40B4-BE49-F238E27FC236}">
                <a16:creationId xmlns:a16="http://schemas.microsoft.com/office/drawing/2014/main" id="{0F25097A-19FD-4011-A423-CBFE7FF8A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0" y="3681964"/>
            <a:ext cx="1958252" cy="67519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B2A5D902-AE5F-486C-8E4B-3CA2F0CD96AE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34EE1E72-B1D9-45EC-AEA6-8EAE466B9F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11209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47FC9-3C1F-4F14-A1D4-B394C5DD17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6A5C03DB-7B33-4CDC-B840-63F9FDB12F78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67C98788-8F26-410D-9926-C382BF8E6AF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3CE28410-31BF-4338-8238-A1AE57509B1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F70F783F-07A3-47C6-85BD-E3FA8E85275E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2379012-2824-45D3-B2E8-5BF6AF271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3895FF45-5009-4315-B984-F77D6692BC87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7C32D7-709A-4618-BB35-9D0B3EBE4651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A79075FB-ABCD-4A5F-8B1A-C1904DC89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85989B-C3B8-49C8-80F4-7CA4316D1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Placeholder 4">
              <a:extLst>
                <a:ext uri="{FF2B5EF4-FFF2-40B4-BE49-F238E27FC236}">
                  <a16:creationId xmlns:a16="http://schemas.microsoft.com/office/drawing/2014/main" id="{40DDFDD2-D15D-4BF5-80CF-F47EFB307EE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E7E8BA24-96DF-4E8A-BCE4-BB40B99FB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B630BB25-CF33-4CBC-8E68-4EDEB858696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29148807-DBA5-4DB7-A91E-C687FE26A7D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A771D9AE-08EB-4B4A-BBF4-8F8D805A086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86612F87-54C5-4BEC-A772-D283C890A15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9A33E3CE-897E-483F-B31D-DA7E61DD08C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241FF1F0-08F1-428D-B12F-CC3929AEF3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FA1F2BFD-1ABC-4C5E-BA6E-1BCD5717A5F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C8787144-E9D7-4E6B-BBA4-852FA14253B0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CC6FC5A1-1104-4357-AC25-84BF09B1E3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87983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18139-A050-493C-A97F-C92D3CA4E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039CAD32-10F7-455E-BB78-4FAF6A70C5DC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A09D4D90-E0D4-43AF-8F51-26009AFD00A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A4184BE-BDEA-4B58-86D3-AAB506C218D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954B53DF-B6A7-4272-8EE5-6F3E7C00B280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E155A95-BCFB-49CC-BD86-C7593A154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9B152FA5-8C4E-4EDA-BFFB-E8370C048511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0EF8A0-C52C-4693-A6E4-88CCF46BD0C8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C6024648-40CC-48E0-B8E6-EC03C03FA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6C5E8C-EC00-4098-B3F0-8A3B7D19C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C5C65C9B-3310-4D37-8A11-9C0760C5A0D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B41E19B-5AAA-4042-9E25-8637198C5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D81B9DE3-FACD-455B-85BF-5E348C2E055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EBD17F40-47DA-4E48-99F0-FD05D654CB2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09BA3660-C177-49C6-BA05-0B3C75F323E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D5DF092A-DAED-4AFF-86A0-140BFB0D901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A6AFB44F-378F-4ECF-942F-361EDE1EEA3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96180A6A-32CF-46D1-966D-008EED215B5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FDB5BD7F-CD75-4C91-AE56-1AC56A285DE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616EE547-3947-4476-A83E-C9909E32F290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718E388E-BC80-422B-A3CA-EFADF09B5D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505745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3439A-0C21-417F-943A-D04BD7AADF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4789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A664C-9C62-4E7D-BB6A-E9226F27C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F6AD2695-A227-47CF-918D-D6BB8B608C0E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B29B6776-2926-4E71-8947-84A38C1EB6B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CD59137B-2DA2-4D57-A9AB-87B24E75CCE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3CC97947-9A88-4445-AE47-3A22B00C0E83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2807D66C-AFAF-4B09-A7FE-A7A7230F9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>
              <a:extLst>
                <a:ext uri="{FF2B5EF4-FFF2-40B4-BE49-F238E27FC236}">
                  <a16:creationId xmlns:a16="http://schemas.microsoft.com/office/drawing/2014/main" id="{B547471B-33BA-454D-8EFA-21730A65C7C5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CCCAD4-FEE4-49A5-A5E1-E735268C302C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57546A6B-A146-45B0-990D-3108F2E3E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ECDDAF-6B8D-41CC-9A92-5B205B26F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4F258514-8505-469B-A80F-4C8FAA44DBB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8B235410-8155-4B29-9878-7D408FBCD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DE3B87C9-0D54-430B-96A8-5AD6E7BB555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7FC69294-CEA1-4744-9DF6-1165A506359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E946A218-1D8A-4CF8-945C-A1577DE55A7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6411CFCA-2D82-4820-B8B3-D0AC9B0B861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A7A75AB0-FF2D-410C-A528-D90EC720536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B29FD048-9EFF-488E-BFF6-70C572DC1A8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5BC0618D-F13B-41F2-A96D-790BEBD6852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5BEE2F0B-D9E0-436F-878F-E47D2F33004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E35F53F-44AE-4BFA-A06A-7DD68F2E225D}"/>
              </a:ext>
            </a:extLst>
          </p:cNvPr>
          <p:cNvGrpSpPr/>
          <p:nvPr userDrawn="1"/>
        </p:nvGrpSpPr>
        <p:grpSpPr>
          <a:xfrm>
            <a:off x="485708" y="982420"/>
            <a:ext cx="11081490" cy="3409465"/>
            <a:chOff x="509997" y="1135184"/>
            <a:chExt cx="11635565" cy="3864060"/>
          </a:xfrm>
        </p:grpSpPr>
        <p:sp>
          <p:nvSpPr>
            <p:cNvPr id="52" name="Text Placeholder 4">
              <a:extLst>
                <a:ext uri="{FF2B5EF4-FFF2-40B4-BE49-F238E27FC236}">
                  <a16:creationId xmlns:a16="http://schemas.microsoft.com/office/drawing/2014/main" id="{BC9EA7C3-8D0A-4279-8BA3-B16297DC5AB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53" name="Text Placeholder 4">
              <a:extLst>
                <a:ext uri="{FF2B5EF4-FFF2-40B4-BE49-F238E27FC236}">
                  <a16:creationId xmlns:a16="http://schemas.microsoft.com/office/drawing/2014/main" id="{F993FAEA-16ED-46E4-AAD0-946F5FE36B8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1CBD954C-089D-4532-9A6D-7067F6A63CE7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55" name="Picture 4">
              <a:extLst>
                <a:ext uri="{FF2B5EF4-FFF2-40B4-BE49-F238E27FC236}">
                  <a16:creationId xmlns:a16="http://schemas.microsoft.com/office/drawing/2014/main" id="{19682A6E-D4B9-485D-9A35-3CEDB554F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Placeholder 4">
              <a:extLst>
                <a:ext uri="{FF2B5EF4-FFF2-40B4-BE49-F238E27FC236}">
                  <a16:creationId xmlns:a16="http://schemas.microsoft.com/office/drawing/2014/main" id="{D18BC040-2250-48FE-B318-0437A06A6459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EB72641-F5F7-4D89-B3B5-818B26093CE6}"/>
                </a:ext>
              </a:extLst>
            </p:cNvPr>
            <p:cNvSpPr/>
            <p:nvPr/>
          </p:nvSpPr>
          <p:spPr>
            <a:xfrm>
              <a:off x="509997" y="18938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4808B41A-BF0D-4DBF-ABE9-C24986D85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7598B9-8DEB-4ACD-BA9E-35F70E94D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 Placeholder 4">
              <a:extLst>
                <a:ext uri="{FF2B5EF4-FFF2-40B4-BE49-F238E27FC236}">
                  <a16:creationId xmlns:a16="http://schemas.microsoft.com/office/drawing/2014/main" id="{5C754F0E-D8B9-4287-A2CF-F7219BD43C1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ADE3F1C1-B6FA-4502-9B14-BEE362CA6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 Placeholder 4">
              <a:extLst>
                <a:ext uri="{FF2B5EF4-FFF2-40B4-BE49-F238E27FC236}">
                  <a16:creationId xmlns:a16="http://schemas.microsoft.com/office/drawing/2014/main" id="{3909377D-6811-44DD-8A86-CFE575D7FE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63" name="Text Placeholder 4">
              <a:extLst>
                <a:ext uri="{FF2B5EF4-FFF2-40B4-BE49-F238E27FC236}">
                  <a16:creationId xmlns:a16="http://schemas.microsoft.com/office/drawing/2014/main" id="{C8BFB6C5-D927-4A84-BFFD-900D6C94FD3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64" name="Text Placeholder 4">
              <a:extLst>
                <a:ext uri="{FF2B5EF4-FFF2-40B4-BE49-F238E27FC236}">
                  <a16:creationId xmlns:a16="http://schemas.microsoft.com/office/drawing/2014/main" id="{B3F5463E-C698-468C-8DA5-619429357FF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354591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65" name="Text Placeholder 4">
              <a:extLst>
                <a:ext uri="{FF2B5EF4-FFF2-40B4-BE49-F238E27FC236}">
                  <a16:creationId xmlns:a16="http://schemas.microsoft.com/office/drawing/2014/main" id="{9DD11016-25F9-4999-8C37-7EEB910CCA8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66" name="Text Placeholder 4">
              <a:extLst>
                <a:ext uri="{FF2B5EF4-FFF2-40B4-BE49-F238E27FC236}">
                  <a16:creationId xmlns:a16="http://schemas.microsoft.com/office/drawing/2014/main" id="{14E4A2E3-B466-46E8-B7B5-D65513A6B0B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67" name="Text Placeholder 4">
              <a:extLst>
                <a:ext uri="{FF2B5EF4-FFF2-40B4-BE49-F238E27FC236}">
                  <a16:creationId xmlns:a16="http://schemas.microsoft.com/office/drawing/2014/main" id="{E4E0A3B7-9384-4BD0-BD7C-81AA07EDFC5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68" name="Text Placeholder 4">
              <a:extLst>
                <a:ext uri="{FF2B5EF4-FFF2-40B4-BE49-F238E27FC236}">
                  <a16:creationId xmlns:a16="http://schemas.microsoft.com/office/drawing/2014/main" id="{37340C88-846A-46F3-BD14-4A4544E168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69" name="Text Placeholder 4">
              <a:extLst>
                <a:ext uri="{FF2B5EF4-FFF2-40B4-BE49-F238E27FC236}">
                  <a16:creationId xmlns:a16="http://schemas.microsoft.com/office/drawing/2014/main" id="{0BC5538D-BADC-4E77-A44F-97EC97429D47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9797459-0F7E-4967-ADAC-480146FE16ED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45ECED6A-6CE0-4EA8-93DD-3DBE71A7D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31806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CHAPTER 1: 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1EAF104-C863-4739-9546-7CF54D3D1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A2294-43E0-4CB9-90F4-C54E5E7935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789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70480-2959-4B35-9B36-8B5331D87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A43BFFD0-6746-45D1-BE4B-515503B4CCD6}"/>
              </a:ext>
            </a:extLst>
          </p:cNvPr>
          <p:cNvGrpSpPr/>
          <p:nvPr userDrawn="1"/>
        </p:nvGrpSpPr>
        <p:grpSpPr>
          <a:xfrm>
            <a:off x="485712" y="1001633"/>
            <a:ext cx="11081490" cy="3409465"/>
            <a:chOff x="509997" y="1135184"/>
            <a:chExt cx="11635565" cy="3864060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0B530A2C-BB56-4306-AFA6-7F7F6F0F99E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17F2F88D-1CD1-4961-8D84-443B6A887AB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A2A1DA62-CDBE-402F-B6DF-2E8DEEB3D831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CDC93AEC-9A0A-4873-A769-990B354D6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011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BD7CFF7-BAFB-4A3A-BEE8-A09AE3BEF515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CC9153-86C9-413A-89A6-870EDC55B49E}"/>
                </a:ext>
              </a:extLst>
            </p:cNvPr>
            <p:cNvSpPr/>
            <p:nvPr/>
          </p:nvSpPr>
          <p:spPr>
            <a:xfrm>
              <a:off x="509997" y="3125797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44A5B915-282F-4493-80F6-21E8AAA733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F66E88-7B20-4DD6-B943-C7F94AFD3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0C15453E-1831-4364-9326-4B0F460AC88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06E9BC1-42FC-4DEB-9561-0F04E336A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A108FBF0-D50C-4E23-B54A-E2BA07A6520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EE9D3925-E4BB-4D98-89A4-AEB86BFC9A3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8BB69D87-41BC-4ACB-97C5-1C8193C0AEB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26" name="Text Placeholder 4">
              <a:extLst>
                <a:ext uri="{FF2B5EF4-FFF2-40B4-BE49-F238E27FC236}">
                  <a16:creationId xmlns:a16="http://schemas.microsoft.com/office/drawing/2014/main" id="{FACA6BFE-BB9E-4C4A-9E53-0DEB4F44706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4D704E7F-7091-4605-A36F-AB04D9C3EB6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A2912B8D-51D3-4297-B39F-2A2D476C275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29" name="Text Placeholder 4">
              <a:extLst>
                <a:ext uri="{FF2B5EF4-FFF2-40B4-BE49-F238E27FC236}">
                  <a16:creationId xmlns:a16="http://schemas.microsoft.com/office/drawing/2014/main" id="{D7DA4B7C-A6A2-4EEE-91A0-F8760D741B7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30" name="Text Placeholder 4">
              <a:extLst>
                <a:ext uri="{FF2B5EF4-FFF2-40B4-BE49-F238E27FC236}">
                  <a16:creationId xmlns:a16="http://schemas.microsoft.com/office/drawing/2014/main" id="{005F53FA-D817-4A44-8F55-27FC7E24F4D5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Monclair Rd.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7995026-5AAD-4EB6-B15B-D1A3279D4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37C85-C2C0-4C47-AB5E-E092FF217AAA}"/>
              </a:ext>
            </a:extLst>
          </p:cNvPr>
          <p:cNvGrpSpPr/>
          <p:nvPr userDrawn="1"/>
        </p:nvGrpSpPr>
        <p:grpSpPr>
          <a:xfrm>
            <a:off x="444239" y="1030452"/>
            <a:ext cx="11081490" cy="3409465"/>
            <a:chOff x="509997" y="1135184"/>
            <a:chExt cx="11635565" cy="3864060"/>
          </a:xfrm>
        </p:grpSpPr>
        <p:sp>
          <p:nvSpPr>
            <p:cNvPr id="33" name="Text Placeholder 4">
              <a:extLst>
                <a:ext uri="{FF2B5EF4-FFF2-40B4-BE49-F238E27FC236}">
                  <a16:creationId xmlns:a16="http://schemas.microsoft.com/office/drawing/2014/main" id="{11E1BE8B-5D94-4FF6-BB32-B4B13E10652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476055" y="3794818"/>
              <a:ext cx="1353906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14th St.</a:t>
              </a:r>
            </a:p>
          </p:txBody>
        </p:sp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68C61A3-4DFF-4BAB-9E01-EBC339022D6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8272232" y="3562589"/>
              <a:ext cx="1046744" cy="309046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6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Canal St.</a:t>
              </a:r>
            </a:p>
          </p:txBody>
        </p:sp>
        <p:sp>
          <p:nvSpPr>
            <p:cNvPr id="35" name="Text Placeholder 4">
              <a:extLst>
                <a:ext uri="{FF2B5EF4-FFF2-40B4-BE49-F238E27FC236}">
                  <a16:creationId xmlns:a16="http://schemas.microsoft.com/office/drawing/2014/main" id="{DC43B489-559F-4B2D-8A93-8C8DBB69F825}"/>
                </a:ext>
              </a:extLst>
            </p:cNvPr>
            <p:cNvSpPr txBox="1">
              <a:spLocks/>
            </p:cNvSpPr>
            <p:nvPr/>
          </p:nvSpPr>
          <p:spPr>
            <a:xfrm rot="18547317">
              <a:off x="11215208" y="3325181"/>
              <a:ext cx="1523856" cy="336852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E. Dixie Ave.</a:t>
              </a: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7B26C9A8-A600-452A-9EF6-B4A459053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17" y="4711208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9D7E60AC-017E-4A6D-8E5A-8BD3B9F45E4B}"/>
                </a:ext>
              </a:extLst>
            </p:cNvPr>
            <p:cNvSpPr txBox="1">
              <a:spLocks/>
            </p:cNvSpPr>
            <p:nvPr/>
          </p:nvSpPr>
          <p:spPr>
            <a:xfrm>
              <a:off x="1255977" y="4575169"/>
              <a:ext cx="1353906" cy="176163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South St.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DE853C-E0B8-49CC-8864-522BA0CD2B8D}"/>
                </a:ext>
              </a:extLst>
            </p:cNvPr>
            <p:cNvSpPr/>
            <p:nvPr/>
          </p:nvSpPr>
          <p:spPr>
            <a:xfrm>
              <a:off x="509997" y="1805975"/>
              <a:ext cx="474269" cy="2643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468</a:t>
              </a:r>
            </a:p>
          </p:txBody>
        </p:sp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FA73BDA2-6048-4645-A960-F49FEC666C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8929" y="1511401"/>
              <a:ext cx="288036" cy="23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4227F22-2A56-4E27-9AB3-1A3D871CE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762" y="1741830"/>
              <a:ext cx="28803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DAD25747-5ED3-45D2-8365-9346A9B890F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20315" y="3803871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Lone Oak Dr.</a:t>
              </a:r>
            </a:p>
          </p:txBody>
        </p:sp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36104E17-151C-4634-8522-2B869B751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056" y="3801171"/>
              <a:ext cx="285656" cy="288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8375B1B3-2CF8-4EBB-A579-9BB69CF7E87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467923" y="1530798"/>
              <a:ext cx="1100271" cy="309044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lvl1pPr marL="457200" indent="-457200" algn="l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937260" indent="-4572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130302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78308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2263140" indent="-34290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64033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039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45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80510" indent="-240030" algn="l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9" dirty="0">
                  <a:latin typeface="Segoe UI" panose="020B0502040204020203" pitchFamily="34" charset="0"/>
                  <a:cs typeface="Segoe UI" panose="020B0502040204020203" pitchFamily="34" charset="0"/>
                </a:rPr>
                <a:t>Thomas Ave.</a:t>
              </a:r>
            </a:p>
          </p:txBody>
        </p:sp>
        <p:sp>
          <p:nvSpPr>
            <p:cNvPr id="44" name="Text Placeholder 4">
              <a:extLst>
                <a:ext uri="{FF2B5EF4-FFF2-40B4-BE49-F238E27FC236}">
                  <a16:creationId xmlns:a16="http://schemas.microsoft.com/office/drawing/2014/main" id="{E38EB95A-0AC9-4BB7-9BAF-A2DFB39D015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750268" y="178205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Perkins St.</a:t>
              </a:r>
            </a:p>
          </p:txBody>
        </p:sp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E74BFF8-E865-4733-A696-EFBE40AD4F5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4237858" y="3355738"/>
              <a:ext cx="1016750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Truett St.</a:t>
              </a:r>
            </a:p>
          </p:txBody>
        </p:sp>
        <p:sp>
          <p:nvSpPr>
            <p:cNvPr id="46" name="Text Placeholder 4">
              <a:extLst>
                <a:ext uri="{FF2B5EF4-FFF2-40B4-BE49-F238E27FC236}">
                  <a16:creationId xmlns:a16="http://schemas.microsoft.com/office/drawing/2014/main" id="{196A95B4-A63A-47C4-90A2-D54A8D72154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562472" y="3517720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Lake St.</a:t>
              </a:r>
            </a:p>
          </p:txBody>
        </p:sp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34E271A1-AEC2-4E73-9F24-753732CBC0C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67458" y="2755380"/>
              <a:ext cx="1324938" cy="240620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Richey Rd.</a:t>
              </a:r>
            </a:p>
          </p:txBody>
        </p:sp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8B8B9C50-739F-4486-A808-A7FB607728D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379805" y="3328524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S. East St.</a:t>
              </a:r>
            </a:p>
          </p:txBody>
        </p:sp>
        <p:sp>
          <p:nvSpPr>
            <p:cNvPr id="49" name="Text Placeholder 4">
              <a:extLst>
                <a:ext uri="{FF2B5EF4-FFF2-40B4-BE49-F238E27FC236}">
                  <a16:creationId xmlns:a16="http://schemas.microsoft.com/office/drawing/2014/main" id="{C80C69DC-3057-4EEC-952E-49057387B3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809277" y="3349038"/>
              <a:ext cx="1053192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solidFill>
                    <a:srgbClr val="00275D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Church St.</a:t>
              </a:r>
            </a:p>
          </p:txBody>
        </p:sp>
        <p:sp>
          <p:nvSpPr>
            <p:cNvPr id="50" name="Text Placeholder 4">
              <a:extLst>
                <a:ext uri="{FF2B5EF4-FFF2-40B4-BE49-F238E27FC236}">
                  <a16:creationId xmlns:a16="http://schemas.microsoft.com/office/drawing/2014/main" id="{D1C1C822-121C-4A4E-A1F7-862438AC7BAD}"/>
                </a:ext>
              </a:extLst>
            </p:cNvPr>
            <p:cNvSpPr txBox="1">
              <a:spLocks/>
            </p:cNvSpPr>
            <p:nvPr/>
          </p:nvSpPr>
          <p:spPr>
            <a:xfrm>
              <a:off x="4121952" y="1562851"/>
              <a:ext cx="1238857" cy="312225"/>
            </a:xfrm>
            <a:prstGeom prst="rect">
              <a:avLst/>
            </a:prstGeom>
          </p:spPr>
          <p:txBody>
            <a:bodyPr vert="horz" lIns="84716" tIns="42358" rIns="84716" bIns="42358" rtlCol="0">
              <a:noAutofit/>
            </a:bodyPr>
            <a:lstStyle>
              <a:defPPr>
                <a:defRPr lang="en-US"/>
              </a:defPPr>
              <a:lvl1pPr indent="0" defTabSz="960120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1200"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937260" indent="-4572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400">
                  <a:latin typeface="Franklin Gothic Book" panose="020B0503020102020204" pitchFamily="34" charset="0"/>
                </a:defRPr>
              </a:lvl2pPr>
              <a:lvl3pPr marL="130302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000">
                  <a:latin typeface="Franklin Gothic Book" panose="020B0503020102020204" pitchFamily="34" charset="0"/>
                </a:defRPr>
              </a:lvl3pPr>
              <a:lvl4pPr marL="178308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4pPr>
              <a:lvl5pPr marL="2263140" indent="-34290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>
                  <a:latin typeface="Franklin Gothic Book" panose="020B0503020102020204" pitchFamily="34" charset="0"/>
                </a:defRPr>
              </a:lvl5pPr>
              <a:lvl6pPr marL="264033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6pPr>
              <a:lvl7pPr marL="312039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7pPr>
              <a:lvl8pPr marL="360045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8pPr>
              <a:lvl9pPr marL="4080510" indent="-240030" defTabSz="960120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890"/>
              </a:lvl9pPr>
            </a:lstStyle>
            <a:p>
              <a:r>
                <a:rPr lang="en-US" sz="1059" dirty="0"/>
                <a:t>Montclair Rd.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BCFF1E2-A56B-4EE9-83FC-4D606DDF4251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2FE9266A-2529-433E-A7F6-4BA8228505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4660" y="317084"/>
            <a:ext cx="9836150" cy="456609"/>
          </a:xfrm>
          <a:prstGeom prst="rect">
            <a:avLst/>
          </a:prstGeom>
          <a:solidFill>
            <a:srgbClr val="122C49">
              <a:alpha val="65000"/>
            </a:srgbClr>
          </a:solidFill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0935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6" y="480060"/>
            <a:ext cx="2665094" cy="5360670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740" y="480060"/>
            <a:ext cx="6995160" cy="6092189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8" y="6446836"/>
            <a:ext cx="2057402" cy="365125"/>
          </a:xfrm>
        </p:spPr>
        <p:txBody>
          <a:bodyPr/>
          <a:lstStyle/>
          <a:p>
            <a:fld id="{29CA1F89-46AF-4E3F-BF50-3C017A01CFE4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" y="6446836"/>
            <a:ext cx="666750" cy="365125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632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591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591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DEFINING SUCCESS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419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591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5910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ALTERNATIVES ASSESSMENT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323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tree, outdoor&#10;&#10;Description automatically generated">
            <a:extLst>
              <a:ext uri="{FF2B5EF4-FFF2-40B4-BE49-F238E27FC236}">
                <a16:creationId xmlns:a16="http://schemas.microsoft.com/office/drawing/2014/main" id="{31D3F7FF-E0C7-461A-B895-0B9FC768C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4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3E0D-9511-40DB-85AA-F8A857B1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00941"/>
            <a:ext cx="10515600" cy="1898881"/>
          </a:xfrm>
          <a:prstGeom prst="rect">
            <a:avLst/>
          </a:prstGeom>
        </p:spPr>
        <p:txBody>
          <a:bodyPr anchor="b"/>
          <a:lstStyle>
            <a:lvl1pPr>
              <a:defRPr sz="5559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76227-6DA8-4FB4-A6E4-34D1525A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76812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24">
                <a:solidFill>
                  <a:schemeClr val="tx1">
                    <a:tint val="75000"/>
                  </a:schemeClr>
                </a:solidFill>
              </a:defRPr>
            </a:lvl1pPr>
            <a:lvl2pPr marL="423605" indent="0">
              <a:buNone/>
              <a:defRPr sz="1853">
                <a:solidFill>
                  <a:schemeClr val="tx1">
                    <a:tint val="75000"/>
                  </a:schemeClr>
                </a:solidFill>
              </a:defRPr>
            </a:lvl2pPr>
            <a:lvl3pPr marL="847210" indent="0">
              <a:buNone/>
              <a:defRPr sz="1668">
                <a:solidFill>
                  <a:schemeClr val="tx1">
                    <a:tint val="75000"/>
                  </a:schemeClr>
                </a:solidFill>
              </a:defRPr>
            </a:lvl3pPr>
            <a:lvl4pPr marL="127081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442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802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163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52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884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2F70F84-192D-4197-AA8F-0BB78C206A9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59523A-F8B2-4FCC-AB1B-926AF34821B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bg1"/>
                </a:solidFill>
              </a:rPr>
              <a:t>LEESBURG MAIN STREET – COMPLETE STREETS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061C009-3177-4B37-A3B2-55538FA3E2DF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bg1"/>
                </a:solidFill>
              </a:rPr>
              <a:pPr/>
              <a:t>‹#›</a:t>
            </a:fld>
            <a:endParaRPr lang="en-US" sz="129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27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E90C7-D191-4239-8EEA-52D781248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2972-E17C-4169-A8F7-1B8D67230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39BDDF6-419B-4D88-8C5D-B37791B6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27329B2-1969-4B64-BC4E-FACB06FDA9A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8D9D279-E305-4955-8679-E89DF9E8952E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tx1"/>
                </a:solidFill>
              </a:rPr>
              <a:t>LEESBURG MAIN STREET – COMPLETE STREET PLAN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9F4224-816B-4A1D-A6B2-6B8CDDD07F13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tx1"/>
                </a:solidFill>
              </a:rPr>
              <a:pPr/>
              <a:t>‹#›</a:t>
            </a:fld>
            <a:endParaRPr lang="en-US" sz="129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31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98183AC-DF26-41F0-93A1-4ADCF346C3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30200"/>
            <a:ext cx="9836150" cy="456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5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23605" indent="0">
              <a:buNone/>
              <a:defRPr/>
            </a:lvl2pPr>
            <a:lvl3pPr marL="847210" indent="0">
              <a:buNone/>
              <a:defRPr/>
            </a:lvl3pPr>
            <a:lvl4pPr marL="1270815" indent="0">
              <a:buNone/>
              <a:defRPr/>
            </a:lvl4pPr>
            <a:lvl5pPr marL="169442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C13BA7-7B1B-4AEB-803B-AD2CB955171F}"/>
              </a:ext>
            </a:extLst>
          </p:cNvPr>
          <p:cNvSpPr/>
          <p:nvPr userDrawn="1"/>
        </p:nvSpPr>
        <p:spPr>
          <a:xfrm>
            <a:off x="0" y="0"/>
            <a:ext cx="12192000" cy="1112808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ACDC72-BF22-46DB-9A60-F01F80F8C32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tx1"/>
                </a:solidFill>
              </a:rPr>
              <a:t>DEFINING SUCCESS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F6B9F20-371B-4172-B9C2-BCAEFA4E1734}"/>
              </a:ext>
            </a:extLst>
          </p:cNvPr>
          <p:cNvSpPr txBox="1">
            <a:spLocks/>
          </p:cNvSpPr>
          <p:nvPr userDrawn="1"/>
        </p:nvSpPr>
        <p:spPr>
          <a:xfrm>
            <a:off x="3977018" y="6309432"/>
            <a:ext cx="4401439" cy="43673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97" dirty="0">
                <a:solidFill>
                  <a:schemeClr val="tx1"/>
                </a:solidFill>
              </a:rPr>
              <a:t>LEESBURG MAIN STREET – COMPLETE STREET PLAN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ECC217-CC67-4F0C-837A-A9676266689C}"/>
              </a:ext>
            </a:extLst>
          </p:cNvPr>
          <p:cNvSpPr txBox="1">
            <a:spLocks/>
          </p:cNvSpPr>
          <p:nvPr userDrawn="1"/>
        </p:nvSpPr>
        <p:spPr>
          <a:xfrm>
            <a:off x="11400766" y="6362065"/>
            <a:ext cx="791234" cy="365125"/>
          </a:xfrm>
          <a:prstGeom prst="rect">
            <a:avLst/>
          </a:prstGeom>
        </p:spPr>
        <p:txBody>
          <a:bodyPr vert="horz" lIns="84716" tIns="42358" rIns="84716" bIns="4235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04BADA-46E6-4947-9930-7E4E2868710B}" type="slidenum">
              <a:rPr lang="en-US" sz="1297" smtClean="0">
                <a:solidFill>
                  <a:schemeClr val="tx1"/>
                </a:solidFill>
              </a:rPr>
              <a:pPr/>
              <a:t>‹#›</a:t>
            </a:fld>
            <a:endParaRPr lang="en-US" sz="1297" dirty="0">
              <a:solidFill>
                <a:schemeClr val="tx1"/>
              </a:solidFill>
            </a:endParaRPr>
          </a:p>
        </p:txBody>
      </p: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3D6DA5F0-D05D-43A3-90C2-380724BDA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89715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A0490265-17C3-4894-8761-ED7388BC1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4"/>
          <a:stretch/>
        </p:blipFill>
        <p:spPr>
          <a:xfrm>
            <a:off x="0" y="983974"/>
            <a:ext cx="12192000" cy="3805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9A7D7-017A-43CA-89D9-273A0E69B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1" t="48717" r="43077" b="37187"/>
          <a:stretch/>
        </p:blipFill>
        <p:spPr>
          <a:xfrm>
            <a:off x="9199501" y="3673581"/>
            <a:ext cx="1958252" cy="6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2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76C1-D52C-5FFD-0E29-F0DDEC7C8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A62B-AAD2-2779-9455-5AEDBD21F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3C7F8-AEF2-65C3-8BBB-E5C2FBB32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6F904-4A81-A521-1B43-62CFA0B51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18C6A-EBB0-502E-205F-5F5BD82F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6622D391-B714-1975-23CC-F002ADCDC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6" y="610240"/>
            <a:ext cx="4271585" cy="8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38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EB57-2E4A-D63A-0F4C-3E13BAFC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FA90-8B99-6B11-4F11-155C57591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9DE7D-9ADB-8D76-E60B-D3A25525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A0FCD-9A03-193E-EE9B-CE85BEDE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F285-9870-4EC1-D664-D190BD76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00BCF44B-5D92-AED6-DED8-E48DC33F4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6" y="610240"/>
            <a:ext cx="4271585" cy="8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295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BFA90-8B99-6B11-4F11-155C57591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9DE7D-9ADB-8D76-E60B-D3A25525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A0FCD-9A03-193E-EE9B-CE85BEDE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F285-9870-4EC1-D664-D190BD76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00BCF44B-5D92-AED6-DED8-E48DC33F4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1" y="430853"/>
            <a:ext cx="6215038" cy="12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4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CC34-7905-20F6-2E17-C2D170D4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8F42E-BF80-3751-4CA5-012878074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16F59-4978-D161-3445-DB11617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C115B-CB50-E3BA-D35C-89DC81F4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4B84-BC84-28D1-FAD8-AC5F78EB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2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579118"/>
            <a:ext cx="11306172" cy="1200152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200276"/>
            <a:ext cx="11050902" cy="4246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446836"/>
            <a:ext cx="205740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446836"/>
            <a:ext cx="485773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67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4530-D293-AB5D-AF54-C85E67D76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3F48-72E5-C963-6B69-0B71361B5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E4F37-B50C-F6F9-1F68-CBF7A64A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BC616-D145-C386-F5CB-1DAD4799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5D8D8-CADD-0F84-1A3D-C17866FA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40C71-4C50-969D-C3B1-136FDEF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8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C1EA9-70E8-6023-AC1E-D94241130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65532-7AFF-9B9B-5ED5-04A0C8E9E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2C3A3-487F-28BD-D0D5-3926E63FD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03322-FF16-5CF0-2511-5067E4A3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D6BFDE-0716-38C9-3A73-B73EDB1A4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DA173-63F2-2D33-C727-5D8D37BB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655C6-7CD6-FA77-A5BE-15DB2BC2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F2DE7-3316-31C9-4430-A47CB5EC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868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4FAE-FACF-DD21-99A7-B8272B8E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D1E1F-9224-CA94-D668-84DED3772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BC2B3-DBEE-401D-1FAA-E35A3F2E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31CE0-1571-26B1-73A3-CD9D346D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0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0B2A55-38D0-F2D7-9E77-9378B1D1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432F4-D00B-3FAB-B341-049CA760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90C30-A9A5-79C4-CE0F-48AC85FE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9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3ABF-446D-CB43-F04A-D8E6B7F03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0D899-267F-646E-712C-F300C8D3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CA0B8-D830-8A35-D72A-625788F18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B1C2C-6407-5EEA-CB90-BFD63A828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78AFD-61AF-DCCC-6529-83A41B7F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166F0-3A50-61AC-396A-7D9794F0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7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F8D02-3905-6A00-CB7F-99F5A506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F5BFB-7EC5-1B41-F895-3C51C0578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323E5-9B8B-A1B2-C980-C47BF886A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7D149-8ED7-07FD-D23B-05765D56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8EED6-18C2-300E-4E34-CFF9B146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7E0DC-02CC-4018-0C61-FDC75A528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6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2623-7959-7C37-164E-E2E12C14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B95F9-3C08-573B-B0E1-0CBC7043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DEA25-6F0E-1BE4-B47B-69B9AD72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43EEE-D226-8341-22E9-FE53A4EF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F30A0-3991-2C66-DABE-D7B70156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43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F2FEC-C1BD-AD71-7E03-D9B45C6AC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E4F06-3249-9587-273F-DFDA66CB8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90FC-0811-2118-7518-B2F37DAE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9E24F-3DFE-4C22-ADB7-09C3A31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4D0A9-3785-601B-CC23-6DF3B5D4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65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501A-E9CD-4006-B441-7F251CFB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333376"/>
            <a:ext cx="11306172" cy="876300"/>
          </a:xfrm>
        </p:spPr>
        <p:txBody>
          <a:bodyPr anchor="ctr" anchorCtr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5071B-9997-4133-86E6-78D27187B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1600200"/>
            <a:ext cx="11306172" cy="4846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004CD-6591-4B0A-8555-68A6900A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2448" y="6446836"/>
            <a:ext cx="205740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9CA1F89-46AF-4E3F-BF50-3C017A01CFE4}" type="datetimeFigureOut">
              <a:rPr lang="en-US" smtClean="0"/>
              <a:pPr/>
              <a:t>4/11/2023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3AC83-0311-418A-BC06-B197D8EA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9850" y="6446836"/>
            <a:ext cx="8543924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4C5-1CD0-4E98-BA39-49F66850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6650" y="6446836"/>
            <a:ext cx="485773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747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40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Cover Slide - Option 2"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20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2FAC7E-455D-4D35-9CBC-BD6D01E117E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2743201"/>
            <a:ext cx="8534400" cy="685801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defRPr sz="280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429002"/>
            <a:ext cx="8534400" cy="685799"/>
          </a:xfrm>
          <a:prstGeom prst="rect">
            <a:avLst/>
          </a:prstGeom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 b="1" cap="none">
                <a:solidFill>
                  <a:srgbClr val="FF0000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6C280D-B7F7-4985-AFC2-C63748B72D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2200"/>
            <a:ext cx="1123866" cy="5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1F4283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1F4283"/>
              </a:buCl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1F4283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563698-4B7F-4578-B233-69996FC61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533400"/>
            <a:ext cx="10566400" cy="6858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128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19199" y="1371600"/>
            <a:ext cx="5254791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04000" y="1363133"/>
            <a:ext cx="5181600" cy="45042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BE5303-CFC7-465C-B0BB-8A7E0DA5E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077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43FA47-892B-491C-A53C-FEAFECF15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14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19200" y="1371600"/>
            <a:ext cx="10566400" cy="4724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31F56B-FEB3-4E96-87AC-983B8F435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85800"/>
            <a:ext cx="105664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221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image" Target="../media/image2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4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E1F95-A194-4B83-B1BC-135D3BEE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695323"/>
            <a:ext cx="11306172" cy="10858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02A3F-C50F-4A92-9292-F50A78376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1" y="2085975"/>
            <a:ext cx="11306172" cy="44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4DE1-D69D-4972-831F-07FEE2F4F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2448" y="88900"/>
            <a:ext cx="2057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APRIL 30, 2020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5479-86E4-4097-88F8-D47E4357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850" y="88900"/>
            <a:ext cx="8543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787EB-EAD5-48D7-B73B-101CE79E4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6650" y="88900"/>
            <a:ext cx="485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31A4F83-2A82-49BE-B181-FFCB22C659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3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77" r:id="rId4"/>
    <p:sldLayoutId id="2147483686" r:id="rId5"/>
    <p:sldLayoutId id="2147483678" r:id="rId6"/>
    <p:sldLayoutId id="2147483687" r:id="rId7"/>
    <p:sldLayoutId id="2147483666" r:id="rId8"/>
    <p:sldLayoutId id="2147483667" r:id="rId9"/>
    <p:sldLayoutId id="2147483669" r:id="rId10"/>
    <p:sldLayoutId id="2147483670" r:id="rId11"/>
    <p:sldLayoutId id="2147483671" r:id="rId12"/>
    <p:sldLayoutId id="2147483683" r:id="rId13"/>
    <p:sldLayoutId id="2147483672" r:id="rId14"/>
    <p:sldLayoutId id="2147483684" r:id="rId15"/>
    <p:sldLayoutId id="2147483679" r:id="rId16"/>
    <p:sldLayoutId id="2147483651" r:id="rId17"/>
    <p:sldLayoutId id="2147483660" r:id="rId18"/>
    <p:sldLayoutId id="2147483682" r:id="rId19"/>
    <p:sldLayoutId id="2147483662" r:id="rId20"/>
    <p:sldLayoutId id="2147483673" r:id="rId21"/>
    <p:sldLayoutId id="2147483680" r:id="rId22"/>
    <p:sldLayoutId id="2147483675" r:id="rId23"/>
    <p:sldLayoutId id="2147483676" r:id="rId24"/>
    <p:sldLayoutId id="2147483674" r:id="rId25"/>
    <p:sldLayoutId id="2147483681" r:id="rId26"/>
    <p:sldLayoutId id="2147483685" r:id="rId27"/>
    <p:sldLayoutId id="2147483652" r:id="rId28"/>
    <p:sldLayoutId id="2147483653" r:id="rId29"/>
    <p:sldLayoutId id="2147483665" r:id="rId30"/>
    <p:sldLayoutId id="2147483654" r:id="rId31"/>
    <p:sldLayoutId id="2147483663" r:id="rId32"/>
    <p:sldLayoutId id="2147483656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200"/>
        </a:spcBef>
        <a:spcAft>
          <a:spcPts val="600"/>
        </a:spcAft>
        <a:buClr>
          <a:schemeClr val="accent3"/>
        </a:buClr>
        <a:buFont typeface="Courier New" panose="02070309020205020404" pitchFamily="49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bg2">
            <a:lumMod val="50000"/>
          </a:schemeClr>
        </a:buClr>
        <a:buFont typeface="Source Sans Pro" panose="020B0503030403020204" pitchFamily="34" charset="0"/>
        <a:buChar char="—"/>
        <a:defRPr sz="20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50000"/>
          </a:schemeClr>
        </a:buClr>
        <a:buFont typeface="Calibri" panose="020F0502020204030204" pitchFamily="34" charset="0"/>
        <a:buChar char="»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50000"/>
          </a:schemeClr>
        </a:buClr>
        <a:buFont typeface="Wingdings" panose="05000000000000000000" pitchFamily="2" charset="2"/>
        <a:buChar char="§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DE8A7-A0E0-4749-BFDA-4661074B6E2B}"/>
              </a:ext>
            </a:extLst>
          </p:cNvPr>
          <p:cNvSpPr/>
          <p:nvPr userDrawn="1"/>
        </p:nvSpPr>
        <p:spPr>
          <a:xfrm>
            <a:off x="0" y="6156251"/>
            <a:ext cx="12192000" cy="701749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F2591DE-2171-4492-AD49-56F76FE5F7E8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31" y="6293927"/>
            <a:ext cx="2860158" cy="412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983479-DA37-4B5A-A220-F16A666B32D2}"/>
              </a:ext>
            </a:extLst>
          </p:cNvPr>
          <p:cNvSpPr/>
          <p:nvPr userDrawn="1"/>
        </p:nvSpPr>
        <p:spPr>
          <a:xfrm>
            <a:off x="0" y="1"/>
            <a:ext cx="12192000" cy="1148316"/>
          </a:xfrm>
          <a:prstGeom prst="rect">
            <a:avLst/>
          </a:prstGeom>
          <a:solidFill>
            <a:srgbClr val="122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91CF10-9738-4381-9641-2845F228F5F6}"/>
              </a:ext>
            </a:extLst>
          </p:cNvPr>
          <p:cNvCxnSpPr/>
          <p:nvPr userDrawn="1"/>
        </p:nvCxnSpPr>
        <p:spPr>
          <a:xfrm>
            <a:off x="0" y="6156250"/>
            <a:ext cx="12192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0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6" r:id="rId38"/>
    <p:sldLayoutId id="2147483777" r:id="rId39"/>
    <p:sldLayoutId id="2147483778" r:id="rId40"/>
    <p:sldLayoutId id="2147483779" r:id="rId41"/>
    <p:sldLayoutId id="2147483780" r:id="rId42"/>
  </p:sldLayoutIdLst>
  <p:txStyles>
    <p:titleStyle>
      <a:lvl1pPr algn="l" defTabSz="847210" rtl="0" eaLnBrk="1" latinLnBrk="0" hangingPunct="1">
        <a:lnSpc>
          <a:spcPct val="90000"/>
        </a:lnSpc>
        <a:spcBef>
          <a:spcPct val="0"/>
        </a:spcBef>
        <a:buNone/>
        <a:defRPr sz="40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802" indent="-211802" algn="l" defTabSz="847210" rtl="0" eaLnBrk="1" latinLnBrk="0" hangingPunct="1">
        <a:lnSpc>
          <a:spcPct val="90000"/>
        </a:lnSpc>
        <a:spcBef>
          <a:spcPts val="927"/>
        </a:spcBef>
        <a:buFont typeface="Arial" panose="020B0604020202020204" pitchFamily="34" charset="0"/>
        <a:buChar char="•"/>
        <a:defRPr sz="2594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3540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4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05901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3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48261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90622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2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32982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75343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317703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60064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1pPr>
      <a:lvl2pPr marL="42360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2pPr>
      <a:lvl3pPr marL="84721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3pPr>
      <a:lvl4pPr marL="127081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169442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11802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54163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296523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38884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0227B1-6AD3-EA7B-6B6D-B937E37DC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11" y="374970"/>
            <a:ext cx="6327888" cy="1315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ADFC0-BC00-9161-A0FA-B12055F28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C45DB-982F-8042-DC18-04CEA9D5BF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DD9A3-453C-4780-BD5E-E55AC14C06F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24483-1786-F2E3-A15B-E0A1A516E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999A6-06BD-714D-92A8-DFDB1F458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E3494-1521-4FE7-B65F-FAF73E19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153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6081A-9385-4588-ACF7-DE5C5A38E8A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0"/>
            <a:ext cx="1123866" cy="50791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3D04717-ED04-4630-B385-8713DE69696A}"/>
              </a:ext>
            </a:extLst>
          </p:cNvPr>
          <p:cNvSpPr txBox="1">
            <a:spLocks/>
          </p:cNvSpPr>
          <p:nvPr userDrawn="1"/>
        </p:nvSpPr>
        <p:spPr>
          <a:xfrm>
            <a:off x="0" y="152400"/>
            <a:ext cx="12192000" cy="26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28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200" dirty="0">
                <a:solidFill>
                  <a:srgbClr val="1F4284"/>
                </a:solidFill>
              </a:rPr>
              <a:t>Florida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01505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257175" rtl="0" eaLnBrk="1" latinLnBrk="0" hangingPunct="1">
        <a:spcBef>
          <a:spcPct val="0"/>
        </a:spcBef>
        <a:buNone/>
        <a:defRPr sz="2400" b="1" kern="1200" cap="none">
          <a:solidFill>
            <a:srgbClr val="33569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212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800" b="1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4375" indent="-1721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06250" indent="-15187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86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1125" indent="-131625" algn="l" defTabSz="257175" rtl="0" eaLnBrk="1" latinLnBrk="0" hangingPunct="1">
        <a:spcBef>
          <a:spcPct val="20000"/>
        </a:spcBef>
        <a:spcAft>
          <a:spcPts val="338"/>
        </a:spcAft>
        <a:buClr>
          <a:srgbClr val="153879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687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6pPr>
      <a:lvl7pPr marL="12375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7pPr>
      <a:lvl8pPr marL="140625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8pPr>
      <a:lvl9pPr marL="1575000" indent="-128588" algn="l" defTabSz="257175" rtl="0" eaLnBrk="1" latinLnBrk="0" hangingPunct="1">
        <a:spcBef>
          <a:spcPct val="20000"/>
        </a:spcBef>
        <a:spcAft>
          <a:spcPts val="338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675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1.safelinks.protection.outlook.com/?url=http%3A%2F%2Fbit.ly%2Fd5funclass&amp;data=05%7C01%7CJim.Wood%40kimley-horn.com%7Cde75d0c46cb6422511ed08db02f0291d%7C7e220d300b5947e58a81a4a9d9afbdc4%7C0%7C0%7C638107003831262533%7CUnknown%7CTWFpbGZsb3d8eyJWIjoiMC4wLjAwMDAiLCJQIjoiV2luMzIiLCJBTiI6Ik1haWwiLCJXVCI6Mn0%3D%7C1000%7C%7C%7C&amp;sdata=m64%2FMgPXS1DaLkJV0ZMIVsxArkkFFKrJrHTeLWFvIjg%3D&amp;reserved=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16BD-282D-4CFC-AEE1-9E26A3C11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104" y="2731407"/>
            <a:ext cx="8540638" cy="24764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Lake~Sumter MPO </a:t>
            </a:r>
            <a:br>
              <a:rPr lang="en-US" dirty="0"/>
            </a:br>
            <a:r>
              <a:rPr lang="en-US" dirty="0"/>
              <a:t>April 12, 2023 </a:t>
            </a:r>
            <a:br>
              <a:rPr lang="en-US" dirty="0"/>
            </a:br>
            <a:r>
              <a:rPr lang="en-US" dirty="0"/>
              <a:t>Advisory Committee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C4002-444A-4FC5-9B84-3356C483A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099" y="5419724"/>
            <a:ext cx="8147957" cy="742951"/>
          </a:xfrm>
        </p:spPr>
        <p:txBody>
          <a:bodyPr>
            <a:normAutofit/>
          </a:bodyPr>
          <a:lstStyle/>
          <a:p>
            <a:r>
              <a:rPr lang="en-US" sz="2800" dirty="0"/>
              <a:t> Michael Woods, Executive Director</a:t>
            </a:r>
          </a:p>
        </p:txBody>
      </p:sp>
      <p:pic>
        <p:nvPicPr>
          <p:cNvPr id="5" name="Picture 4" descr="Lake-Sumter MPO Logo">
            <a:extLst>
              <a:ext uri="{FF2B5EF4-FFF2-40B4-BE49-F238E27FC236}">
                <a16:creationId xmlns:a16="http://schemas.microsoft.com/office/drawing/2014/main" id="{7F9CC7AB-5AE5-4EAD-9572-4EA0658C3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16" y="355091"/>
            <a:ext cx="1499234" cy="9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4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cene, way, road, outdoor&#10;&#10;Description automatically generated">
            <a:extLst>
              <a:ext uri="{FF2B5EF4-FFF2-40B4-BE49-F238E27FC236}">
                <a16:creationId xmlns:a16="http://schemas.microsoft.com/office/drawing/2014/main" id="{F54C7CA4-CD83-432C-9BEF-CB0CB32182B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8860"/>
            <a:ext cx="8153400" cy="6936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37BFA-0C92-40A8-AB39-E4E110517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971675"/>
            <a:ext cx="8534400" cy="23622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Cambria" panose="02040503050406030204" pitchFamily="18" charset="0"/>
              </a:rPr>
              <a:t>District Five</a:t>
            </a:r>
            <a:br>
              <a:rPr lang="en-US" sz="3200" dirty="0">
                <a:ea typeface="Cambria" panose="02040503050406030204" pitchFamily="18" charset="0"/>
              </a:rPr>
            </a:br>
            <a:r>
              <a:rPr lang="en-US" sz="3200" dirty="0">
                <a:ea typeface="Cambria" panose="02040503050406030204" pitchFamily="18" charset="0"/>
              </a:rPr>
              <a:t>Functional Classification</a:t>
            </a:r>
            <a:br>
              <a:rPr lang="en-US" sz="3200" dirty="0">
                <a:ea typeface="Cambria" panose="02040503050406030204" pitchFamily="18" charset="0"/>
              </a:rPr>
            </a:br>
            <a:r>
              <a:rPr lang="en-US" sz="3200" dirty="0">
                <a:ea typeface="Cambria" panose="02040503050406030204" pitchFamily="18" charset="0"/>
              </a:rPr>
              <a:t>Update Process</a:t>
            </a:r>
            <a:br>
              <a:rPr lang="en-US" sz="3200" dirty="0">
                <a:ea typeface="Cambria" panose="02040503050406030204" pitchFamily="18" charset="0"/>
              </a:rPr>
            </a:br>
            <a:r>
              <a:rPr lang="en-US" sz="3200" b="0" dirty="0">
                <a:ea typeface="Cambria" panose="02040503050406030204" pitchFamily="18" charset="0"/>
              </a:rPr>
              <a:t>Lake Sumter MPO</a:t>
            </a:r>
            <a:br>
              <a:rPr lang="en-US" sz="3200" dirty="0">
                <a:ea typeface="Cambria" panose="02040503050406030204" pitchFamily="18" charset="0"/>
              </a:rPr>
            </a:br>
            <a:endParaRPr lang="en-US" sz="32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A2585-077B-43C0-8E2F-C13D5B3D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038600"/>
            <a:ext cx="8534400" cy="533400"/>
          </a:xfrm>
        </p:spPr>
        <p:txBody>
          <a:bodyPr>
            <a:normAutofit/>
          </a:bodyPr>
          <a:lstStyle/>
          <a:p>
            <a:r>
              <a:rPr lang="en-US" dirty="0"/>
              <a:t>April 12, 2023</a:t>
            </a:r>
          </a:p>
        </p:txBody>
      </p:sp>
    </p:spTree>
    <p:extLst>
      <p:ext uri="{BB962C8B-B14F-4D97-AF65-F5344CB8AC3E}">
        <p14:creationId xmlns:p14="http://schemas.microsoft.com/office/powerpoint/2010/main" val="4281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E652498-F378-4A11-AD12-9B75F50ECC59}"/>
              </a:ext>
            </a:extLst>
          </p:cNvPr>
          <p:cNvSpPr txBox="1">
            <a:spLocks/>
          </p:cNvSpPr>
          <p:nvPr/>
        </p:nvSpPr>
        <p:spPr>
          <a:xfrm rot="16200000">
            <a:off x="-2057400" y="2819400"/>
            <a:ext cx="49530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51B1116-2254-4795-A8CD-D86CDEA24396}"/>
              </a:ext>
            </a:extLst>
          </p:cNvPr>
          <p:cNvSpPr txBox="1">
            <a:spLocks/>
          </p:cNvSpPr>
          <p:nvPr/>
        </p:nvSpPr>
        <p:spPr>
          <a:xfrm>
            <a:off x="1371600" y="762000"/>
            <a:ext cx="10668001" cy="4953000"/>
          </a:xfrm>
          <a:prstGeom prst="rect">
            <a:avLst/>
          </a:prstGeom>
        </p:spPr>
        <p:txBody>
          <a:bodyPr>
            <a:noAutofit/>
          </a:bodyPr>
          <a:lstStyle>
            <a:lvl1pPr marL="172125" indent="-1721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4375" indent="-1721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6250" indent="-15187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8625" indent="-1316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1125" indent="-1316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6875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750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0625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7500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D5 Functional Classification Overview</a:t>
            </a:r>
          </a:p>
          <a:p>
            <a:pPr marL="468000" marR="0" lvl="1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Process to Date</a:t>
            </a:r>
          </a:p>
          <a:p>
            <a:pPr marL="468000" marR="0" lvl="1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Upcoming Schedule</a:t>
            </a:r>
          </a:p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D5 Functional Classification Online Application</a:t>
            </a:r>
          </a:p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Next Steps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Questions</a:t>
            </a:r>
          </a:p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E652498-F378-4A11-AD12-9B75F50ECC59}"/>
              </a:ext>
            </a:extLst>
          </p:cNvPr>
          <p:cNvSpPr txBox="1">
            <a:spLocks/>
          </p:cNvSpPr>
          <p:nvPr/>
        </p:nvSpPr>
        <p:spPr>
          <a:xfrm rot="16200000">
            <a:off x="-2057400" y="2819400"/>
            <a:ext cx="49530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PROCESS TO DATE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6FE9C92-9B61-45B6-8366-3EE1B9A76B1F}"/>
              </a:ext>
            </a:extLst>
          </p:cNvPr>
          <p:cNvSpPr txBox="1">
            <a:spLocks/>
          </p:cNvSpPr>
          <p:nvPr/>
        </p:nvSpPr>
        <p:spPr>
          <a:xfrm>
            <a:off x="1066800" y="457200"/>
            <a:ext cx="107188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172125" indent="-1721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54375" indent="-1721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06250" indent="-15187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98625" indent="-1316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1125" indent="-131625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6875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750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0625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575000" indent="-128588" algn="l" defTabSz="257175" rtl="0" eaLnBrk="1" latinLnBrk="0" hangingPunct="1">
              <a:spcBef>
                <a:spcPct val="20000"/>
              </a:spcBef>
              <a:spcAft>
                <a:spcPts val="338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675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77025" marR="0" lvl="2" indent="-3429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Overview Presentation to D5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MPO/TPO Committees</a:t>
            </a:r>
            <a:b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 to Sep 2022</a:t>
            </a:r>
          </a:p>
          <a:p>
            <a:pPr marL="334125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83700" marR="0" lvl="3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Lake~Sumter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MPO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Technical &amp; Community Advisory Committees</a:t>
            </a:r>
          </a:p>
          <a:p>
            <a:pPr marL="983700" marR="0" lvl="3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MetroPlan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Orlando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Technical, Citizens, and Municipal Advisory Committees</a:t>
            </a:r>
          </a:p>
          <a:p>
            <a:pPr marL="983700" marR="0" lvl="3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Ocala Marion TPO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Technical and Citizens Advisory Committees</a:t>
            </a:r>
          </a:p>
          <a:p>
            <a:pPr marL="983700" marR="0" lvl="3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River to Sea TPO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Technical Coordinating &amp; Citizens Advisory Committees		</a:t>
            </a:r>
          </a:p>
          <a:p>
            <a:pPr marL="983700" marR="0" lvl="3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Space Coast TPO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B1C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and Citizens Advisory Committees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6B1CE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26500" marR="0" lvl="3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34125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28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946" y="228600"/>
            <a:ext cx="11125201" cy="2286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0" dirty="0">
              <a:ea typeface="Calibri" panose="020F0502020204030204" pitchFamily="34" charset="0"/>
            </a:endParaRP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Conducted D5 Functional Classification Internal Review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2600" dirty="0">
                <a:ea typeface="Times New Roman" panose="02020603050405020304" pitchFamily="18" charset="0"/>
              </a:rPr>
              <a:t>Aug to Dec 2022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a typeface="Times New Roman" panose="02020603050405020304" pitchFamily="18" charset="0"/>
              </a:rPr>
              <a:t>D5 conducted comprehensive review and update to:</a:t>
            </a: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ea typeface="Times New Roman" panose="02020603050405020304" pitchFamily="18" charset="0"/>
              </a:rPr>
              <a:t>Address changes in the roadway system</a:t>
            </a: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300" dirty="0">
                <a:ea typeface="Times New Roman" panose="02020603050405020304" pitchFamily="18" charset="0"/>
              </a:rPr>
              <a:t>Reevaluate roadway function districtwide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a typeface="Times New Roman" panose="02020603050405020304" pitchFamily="18" charset="0"/>
              </a:rPr>
              <a:t>The result is the PROPOSED Functional Classification data layer</a:t>
            </a:r>
          </a:p>
          <a:p>
            <a:pPr marL="334125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ea typeface="Times New Roman" panose="02020603050405020304" pitchFamily="18" charset="0"/>
            </a:endParaRP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Completed Draft Functional Classification Online Application 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2600" dirty="0">
                <a:ea typeface="Times New Roman" panose="02020603050405020304" pitchFamily="18" charset="0"/>
              </a:rPr>
              <a:t>Jan 2023</a:t>
            </a:r>
            <a:endParaRPr lang="en-US" sz="2600" b="1" dirty="0">
              <a:ea typeface="Times New Roman" panose="02020603050405020304" pitchFamily="18" charset="0"/>
            </a:endParaRP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endParaRPr lang="en-US" sz="2600" b="1" dirty="0">
              <a:ea typeface="Times New Roman" panose="02020603050405020304" pitchFamily="18" charset="0"/>
            </a:endParaRP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MPO Staff Reviewed Online Application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2600" dirty="0">
                <a:ea typeface="Times New Roman" panose="02020603050405020304" pitchFamily="18" charset="0"/>
              </a:rPr>
              <a:t>Feb 2023</a:t>
            </a: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endParaRPr lang="en-US" sz="2600" dirty="0">
              <a:ea typeface="Times New Roman" panose="02020603050405020304" pitchFamily="18" charset="0"/>
            </a:endParaRP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Finalized Online Application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2600" dirty="0">
                <a:ea typeface="Times New Roman" panose="02020603050405020304" pitchFamily="18" charset="0"/>
              </a:rPr>
              <a:t>March 2023</a:t>
            </a:r>
          </a:p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endParaRPr lang="en-US" sz="2600" dirty="0">
              <a:ea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E652498-F378-4A11-AD12-9B75F50ECC59}"/>
              </a:ext>
            </a:extLst>
          </p:cNvPr>
          <p:cNvSpPr txBox="1">
            <a:spLocks/>
          </p:cNvSpPr>
          <p:nvPr/>
        </p:nvSpPr>
        <p:spPr>
          <a:xfrm rot="16200000">
            <a:off x="-2057400" y="2819400"/>
            <a:ext cx="49530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PROCESS TO DATE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66800"/>
            <a:ext cx="10566399" cy="5029200"/>
          </a:xfrm>
        </p:spPr>
        <p:txBody>
          <a:bodyPr>
            <a:noAutofit/>
          </a:bodyPr>
          <a:lstStyle/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Functional Classification Review Process 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11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 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Begin Lake Sumter MPO/Local Agency Review Process – April 12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TPO and Local Agencies conduct review and provide comments; FDOT is available to provide technical assistance – Through May 26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FDOT will present Final Lake and Sumter County Functional Classification Maps to Lake Sumter MPO Committees (June 14) and Board (June 21) for Approval</a:t>
            </a: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5265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5265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1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</a:pPr>
            <a:endParaRPr lang="en-US" sz="2100" dirty="0">
              <a:ea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E652498-F378-4A11-AD12-9B75F50ECC59}"/>
              </a:ext>
            </a:extLst>
          </p:cNvPr>
          <p:cNvSpPr txBox="1">
            <a:spLocks/>
          </p:cNvSpPr>
          <p:nvPr/>
        </p:nvSpPr>
        <p:spPr>
          <a:xfrm rot="16200000">
            <a:off x="-2057400" y="2819400"/>
            <a:ext cx="49530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UPCOMING SCHEDULE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609600"/>
            <a:ext cx="10210800" cy="49530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18225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93AC31-0D88-4166-B12C-B5589391A81E}"/>
              </a:ext>
            </a:extLst>
          </p:cNvPr>
          <p:cNvSpPr txBox="1">
            <a:spLocks/>
          </p:cNvSpPr>
          <p:nvPr/>
        </p:nvSpPr>
        <p:spPr>
          <a:xfrm rot="16200000">
            <a:off x="-2057400" y="2819400"/>
            <a:ext cx="49530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D5 APPLICATION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7DABD-3285-4E07-9484-AEBB2A7BFF69}"/>
              </a:ext>
            </a:extLst>
          </p:cNvPr>
          <p:cNvSpPr txBox="1"/>
          <p:nvPr/>
        </p:nvSpPr>
        <p:spPr>
          <a:xfrm>
            <a:off x="4312660" y="3527920"/>
            <a:ext cx="4528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http://bit.ly/d5funclass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940DF05-2639-4BD4-8D80-FA71E4891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69" y="4094614"/>
            <a:ext cx="2763386" cy="2763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F890D-E017-4F01-BE0A-B83510AB3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609600"/>
            <a:ext cx="7037937" cy="27633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7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702085-2806-41A7-AFAC-1C3A7DA8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066800"/>
            <a:ext cx="10566399" cy="5029200"/>
          </a:xfrm>
        </p:spPr>
        <p:txBody>
          <a:bodyPr>
            <a:noAutofit/>
          </a:bodyPr>
          <a:lstStyle/>
          <a:p>
            <a:pPr marL="677025" lvl="2" indent="-342900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a typeface="Times New Roman" panose="02020603050405020304" pitchFamily="18" charset="0"/>
              </a:rPr>
              <a:t>Begin Functional Classification Review Process </a:t>
            </a:r>
            <a:br>
              <a:rPr lang="en-US" sz="2600" b="1" dirty="0">
                <a:ea typeface="Times New Roman" panose="02020603050405020304" pitchFamily="18" charset="0"/>
              </a:rPr>
            </a:br>
            <a:r>
              <a:rPr lang="en-US" sz="2600" b="1" dirty="0">
                <a:ea typeface="Times New Roman" panose="02020603050405020304" pitchFamily="18" charset="0"/>
              </a:rPr>
              <a:t>  </a:t>
            </a:r>
            <a:r>
              <a:rPr lang="en-US" sz="1100" b="1" i="1" dirty="0">
                <a:solidFill>
                  <a:srgbClr val="4F81BD"/>
                </a:solidFill>
                <a:ea typeface="Times New Roman" panose="02020603050405020304" pitchFamily="18" charset="0"/>
              </a:rPr>
              <a:t> </a:t>
            </a:r>
          </a:p>
          <a:p>
            <a:pPr marL="729000" lvl="4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ea typeface="Times New Roman" panose="02020603050405020304" pitchFamily="18" charset="0"/>
              </a:rPr>
              <a:t>Local Agencies… </a:t>
            </a:r>
          </a:p>
          <a:p>
            <a:pPr marL="729000" lvl="4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Identify lead for Functional Classification Review</a:t>
            </a: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Contact D5 if questions or to schedule specific discussion</a:t>
            </a: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Provide comments through online application</a:t>
            </a: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dirty="0">
              <a:ea typeface="Times New Roman" panose="02020603050405020304" pitchFamily="18" charset="0"/>
            </a:endParaRPr>
          </a:p>
          <a:p>
            <a:pPr marL="1071900" lvl="4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a typeface="Times New Roman" panose="02020603050405020304" pitchFamily="18" charset="0"/>
              </a:rPr>
              <a:t>Complete all review and comments by May 26</a:t>
            </a:r>
          </a:p>
          <a:p>
            <a:pPr marL="729000" lvl="4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5265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526500" lvl="3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100" dirty="0">
              <a:ea typeface="Times New Roman" panose="02020603050405020304" pitchFamily="18" charset="0"/>
            </a:endParaRPr>
          </a:p>
          <a:p>
            <a:pPr marL="869400" lvl="3" indent="-342900">
              <a:spcBef>
                <a:spcPts val="0"/>
              </a:spcBef>
              <a:spcAft>
                <a:spcPts val="0"/>
              </a:spcAft>
            </a:pPr>
            <a:endParaRPr lang="en-US" sz="2100" dirty="0">
              <a:ea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E652498-F378-4A11-AD12-9B75F50ECC59}"/>
              </a:ext>
            </a:extLst>
          </p:cNvPr>
          <p:cNvSpPr txBox="1">
            <a:spLocks/>
          </p:cNvSpPr>
          <p:nvPr/>
        </p:nvSpPr>
        <p:spPr>
          <a:xfrm rot="16200000">
            <a:off x="-2705100" y="3467100"/>
            <a:ext cx="6248400" cy="533400"/>
          </a:xfrm>
          <a:prstGeom prst="rect">
            <a:avLst/>
          </a:prstGeom>
        </p:spPr>
        <p:txBody>
          <a:bodyPr/>
          <a:lstStyle>
            <a:lvl1pPr algn="l" defTabSz="257175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25717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NEXT STEPS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ene, way, road, outdoor&#10;&#10;Description automatically generated">
            <a:extLst>
              <a:ext uri="{FF2B5EF4-FFF2-40B4-BE49-F238E27FC236}">
                <a16:creationId xmlns:a16="http://schemas.microsoft.com/office/drawing/2014/main" id="{612CFC55-09AA-4A45-8093-8097369A6CC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8860"/>
            <a:ext cx="8153400" cy="693686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25AFA1A-FC76-4048-9CEA-FFE725E9D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905001"/>
            <a:ext cx="8534400" cy="2057400"/>
          </a:xfrm>
        </p:spPr>
        <p:txBody>
          <a:bodyPr anchor="ctr" anchorCtr="0">
            <a:normAutofit/>
          </a:bodyPr>
          <a:lstStyle/>
          <a:p>
            <a:r>
              <a:rPr lang="en-US" sz="66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1790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6977"/>
            <a:ext cx="12129247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b="1" dirty="0"/>
              <a:t>	</a:t>
            </a: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A74F79-BBEB-E1F8-8481-F079DC67AD9D}"/>
              </a:ext>
            </a:extLst>
          </p:cNvPr>
          <p:cNvSpPr txBox="1"/>
          <p:nvPr/>
        </p:nvSpPr>
        <p:spPr>
          <a:xfrm>
            <a:off x="506802" y="135465"/>
            <a:ext cx="122008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en-US" sz="4400" b="1" i="0" u="none" strike="noStrike" baseline="0" dirty="0">
                <a:solidFill>
                  <a:schemeClr val="bg1"/>
                </a:solidFill>
              </a:rPr>
              <a:t>PRESENTATIONS, STATUS REPORTS</a:t>
            </a:r>
          </a:p>
          <a:p>
            <a:r>
              <a:rPr lang="en-US" sz="4400" b="1" i="0" u="none" strike="noStrike" baseline="0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b="1" i="0" u="none" strike="noStrike" baseline="0" dirty="0">
                <a:solidFill>
                  <a:schemeClr val="bg1"/>
                </a:solidFill>
              </a:rPr>
              <a:t>A. FDOT Report </a:t>
            </a:r>
          </a:p>
          <a:p>
            <a:r>
              <a:rPr lang="en-US" sz="3600" b="1" i="0" u="none" strike="noStrike" baseline="0" dirty="0">
                <a:solidFill>
                  <a:schemeClr val="bg1"/>
                </a:solidFill>
              </a:rPr>
              <a:t>B. FTE Report </a:t>
            </a:r>
          </a:p>
          <a:p>
            <a:r>
              <a:rPr lang="en-US" sz="3600" b="1" i="0" u="none" strike="noStrike" baseline="0" dirty="0">
                <a:solidFill>
                  <a:schemeClr val="bg1"/>
                </a:solidFill>
              </a:rPr>
              <a:t>C. Transit Reports- </a:t>
            </a:r>
          </a:p>
          <a:p>
            <a:r>
              <a:rPr lang="en-US" sz="3600" b="1" i="0" u="none" strike="noStrike" baseline="0" dirty="0">
                <a:solidFill>
                  <a:schemeClr val="bg1"/>
                </a:solidFill>
              </a:rPr>
              <a:t>D. County, City, MPO Updates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A61E-B53A-16C6-3FE7-C6411BAA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913" y="166977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1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6977"/>
            <a:ext cx="12129247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b="1" dirty="0"/>
              <a:t>	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C70C9-6ABA-4D28-DBCE-1F80D3766433}"/>
              </a:ext>
            </a:extLst>
          </p:cNvPr>
          <p:cNvSpPr txBox="1"/>
          <p:nvPr/>
        </p:nvSpPr>
        <p:spPr>
          <a:xfrm>
            <a:off x="1399430" y="135465"/>
            <a:ext cx="12200808" cy="4390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 Light" panose="020F0302020204030204" pitchFamily="34" charset="0"/>
                <a:ea typeface="Times New Roman" panose="02020603050405020304" pitchFamily="18" charset="0"/>
                <a:cs typeface="Guardian Sans Light"/>
              </a:rPr>
              <a:t>Committee member COMMENTS: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2397D4"/>
                </a:solidFill>
              </a:u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COMMITTEE MEMBER COMMENTS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Adjournment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Next Meeting:  June 14, 2023 @ 1:30 PM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7BB33-0393-18F6-4891-044442F0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329" y="166977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658A7C-A47F-44D9-934B-B8B35D82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2" y="104586"/>
            <a:ext cx="9753600" cy="2085974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Call to Order by Chair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05973F-E91B-4FF1-99F6-8478B4FB9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7486" y="2416084"/>
            <a:ext cx="10472057" cy="4057287"/>
          </a:xfrm>
        </p:spPr>
        <p:txBody>
          <a:bodyPr>
            <a:normAutofit lnSpcReduction="10000"/>
          </a:bodyPr>
          <a:lstStyle/>
          <a:p>
            <a:r>
              <a:rPr lang="en-US" sz="4100" b="0" i="0" u="none" strike="noStrike" baseline="0" dirty="0">
                <a:latin typeface="Calibri Light" panose="020F0302020204030204" pitchFamily="34" charset="0"/>
              </a:rPr>
              <a:t>Invocation / Pledge of Allegiance</a:t>
            </a:r>
          </a:p>
          <a:p>
            <a:r>
              <a:rPr lang="en-US" sz="4100" b="0" i="0" u="none" strike="noStrike" baseline="0" dirty="0">
                <a:latin typeface="Calibri Light" panose="020F0302020204030204" pitchFamily="34" charset="0"/>
              </a:rPr>
              <a:t> Proper Noticing</a:t>
            </a:r>
          </a:p>
          <a:p>
            <a:r>
              <a:rPr lang="en-US" sz="4100" b="0" i="0" u="none" strike="noStrike" baseline="0" dirty="0">
                <a:latin typeface="Calibri Light" panose="020F0302020204030204" pitchFamily="34" charset="0"/>
              </a:rPr>
              <a:t> Roll Call – Determination of Quorum</a:t>
            </a:r>
          </a:p>
          <a:p>
            <a:r>
              <a:rPr lang="en-US" sz="4100" b="0" i="0" u="none" strike="noStrike" baseline="0" dirty="0">
                <a:latin typeface="Calibri Light" panose="020F0302020204030204" pitchFamily="34" charset="0"/>
              </a:rPr>
              <a:t> Chair's Announcements</a:t>
            </a:r>
          </a:p>
          <a:p>
            <a:r>
              <a:rPr lang="en-US" sz="4100" dirty="0">
                <a:latin typeface="Calibri Light" panose="020F0302020204030204" pitchFamily="34" charset="0"/>
              </a:rPr>
              <a:t>Motion</a:t>
            </a:r>
            <a:r>
              <a:rPr lang="en-US" sz="4100" b="0" i="0" u="none" strike="noStrike" baseline="0" dirty="0">
                <a:latin typeface="Calibri Light" panose="020F0302020204030204" pitchFamily="34" charset="0"/>
              </a:rPr>
              <a:t> to allow virtual voting by members</a:t>
            </a:r>
          </a:p>
          <a:p>
            <a:r>
              <a:rPr lang="en-US" sz="4100" dirty="0">
                <a:latin typeface="Calibri Light" panose="020F0302020204030204" pitchFamily="34" charset="0"/>
              </a:rPr>
              <a:t>Update: Proposed revisions to Today’s Agenda</a:t>
            </a:r>
            <a:endParaRPr lang="en-US" sz="4100" b="0" i="0" u="none" strike="noStrike" baseline="0" dirty="0">
              <a:latin typeface="Calibri Light" panose="020F03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543A2-D1F7-1C19-BC07-9089B856E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157" y="384629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6977"/>
            <a:ext cx="12129247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b="1" dirty="0"/>
              <a:t>	</a:t>
            </a:r>
            <a:endParaRPr lang="en-US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C70C9-6ABA-4D28-DBCE-1F80D3766433}"/>
              </a:ext>
            </a:extLst>
          </p:cNvPr>
          <p:cNvSpPr txBox="1"/>
          <p:nvPr/>
        </p:nvSpPr>
        <p:spPr>
          <a:xfrm>
            <a:off x="1399430" y="135465"/>
            <a:ext cx="12200808" cy="4390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 Light" panose="020F0302020204030204" pitchFamily="34" charset="0"/>
                <a:ea typeface="Times New Roman" panose="02020603050405020304" pitchFamily="18" charset="0"/>
                <a:cs typeface="Guardian Sans Light"/>
              </a:rPr>
              <a:t>Committee member COMMENTS: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2397D4"/>
                </a:solidFill>
              </a:u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COMMITTEE MEMBER COMMENTS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Adjournment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2397D4"/>
              </a:buClr>
              <a:buSzPts val="1200"/>
              <a:buFont typeface="Wingdings" panose="05000000000000000000" pitchFamily="2" charset="2"/>
              <a:buChar char="§"/>
              <a:tabLst>
                <a:tab pos="228600" algn="l"/>
                <a:tab pos="457200" algn="l"/>
              </a:tabLst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Next Meeting:  June 14, 2023 @ </a:t>
            </a:r>
            <a:r>
              <a:rPr lang="en-US" sz="3600" b="1" cap="all" dirty="0">
                <a:solidFill>
                  <a:schemeClr val="bg1"/>
                </a:solidFill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3:0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2397D4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 PM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044E3E-101C-7C05-A8B6-F8B00458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329" y="166977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604968"/>
            <a:ext cx="11081657" cy="6125027"/>
          </a:xfrm>
        </p:spPr>
        <p:txBody>
          <a:bodyPr/>
          <a:lstStyle/>
          <a:p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II.  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US" sz="4000" b="0" i="0" u="none" strike="noStrike" baseline="0" dirty="0">
                <a:latin typeface="Calibri-Light"/>
              </a:rPr>
              <a:t>OPPORTUNITY FOR PUBLIC COMMENT on Agenda or General </a:t>
            </a:r>
            <a:r>
              <a:rPr lang="en-US" sz="4000" dirty="0">
                <a:latin typeface="Calibri-Light"/>
              </a:rPr>
              <a:t>C</a:t>
            </a:r>
            <a:r>
              <a:rPr lang="en-US" sz="4000" b="0" i="0" u="none" strike="noStrike" baseline="0" dirty="0">
                <a:latin typeface="Calibri-Light"/>
              </a:rPr>
              <a:t>omments</a:t>
            </a:r>
            <a:endParaRPr lang="en-US" sz="4000" b="0" i="0" u="none" strike="noStrike" baseline="0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3600" b="0" i="0" u="none" strike="noStrike" baseline="0" dirty="0">
                <a:latin typeface="Calibri Light" panose="020F0302020204030204" pitchFamily="34" charset="0"/>
              </a:rPr>
              <a:t>At this point in the meeting, the </a:t>
            </a:r>
            <a:r>
              <a:rPr lang="en-US" sz="3600" dirty="0">
                <a:latin typeface="Calibri Light" panose="020F0302020204030204" pitchFamily="34" charset="0"/>
              </a:rPr>
              <a:t>Committee</a:t>
            </a:r>
            <a:r>
              <a:rPr lang="en-US" sz="3600" b="0" i="0" u="none" strike="noStrike" baseline="0" dirty="0">
                <a:latin typeface="Calibri Light" panose="020F0302020204030204" pitchFamily="34" charset="0"/>
              </a:rPr>
              <a:t> will hear citizens' questions, comments, and concerns. If the issue raised is not on today's Agenda, the </a:t>
            </a:r>
            <a:r>
              <a:rPr lang="en-US" sz="3600" dirty="0">
                <a:latin typeface="Calibri Light" panose="020F0302020204030204" pitchFamily="34" charset="0"/>
              </a:rPr>
              <a:t>Committee</a:t>
            </a:r>
            <a:r>
              <a:rPr lang="en-US" sz="3600" b="0" i="0" u="none" strike="noStrike" baseline="0" dirty="0">
                <a:latin typeface="Calibri Light" panose="020F0302020204030204" pitchFamily="34" charset="0"/>
              </a:rPr>
              <a:t> will not take action at this meeting. Questions may be answered by staff or referred for appropriate staff action. If further action is necessary, the item may be placed on a future </a:t>
            </a:r>
            <a:r>
              <a:rPr lang="en-US" sz="3600" dirty="0">
                <a:latin typeface="Calibri Light" panose="020F0302020204030204" pitchFamily="34" charset="0"/>
              </a:rPr>
              <a:t>committee</a:t>
            </a:r>
            <a:r>
              <a:rPr lang="en-US" sz="3600" b="0" i="0" u="none" strike="noStrike" baseline="0" dirty="0">
                <a:latin typeface="Calibri Light" panose="020F0302020204030204" pitchFamily="34" charset="0"/>
              </a:rPr>
              <a:t> agenda. Public comment shall be limited to three minutes per person.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AF65E-FA15-C04E-CA7D-9E901B2DD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767" y="108101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8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734" y="166977"/>
            <a:ext cx="11767930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baseline="0" dirty="0">
                <a:latin typeface="Calibri Light" panose="020F0302020204030204" pitchFamily="34" charset="0"/>
              </a:rPr>
              <a:t> </a:t>
            </a:r>
            <a:r>
              <a:rPr lang="en-US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ACTION ITEMS</a:t>
            </a:r>
          </a:p>
          <a:p>
            <a:pPr marL="0" indent="0">
              <a:buNone/>
            </a:pPr>
            <a:endParaRPr lang="en-US" sz="4400" b="0" i="0" u="none" strike="noStrike" baseline="0" dirty="0">
              <a:latin typeface="Calibri Light" panose="020F0302020204030204" pitchFamily="34" charset="0"/>
            </a:endParaRPr>
          </a:p>
          <a:p>
            <a:pPr marL="342900" indent="-342900">
              <a:buAutoNum type="alphaUcPeriod"/>
            </a:pPr>
            <a:r>
              <a:rPr lang="en-US" sz="3600" b="1" i="0" u="none" strike="noStrike" baseline="0" dirty="0">
                <a:latin typeface="Calibri" panose="020F0502020204030204" pitchFamily="34" charset="0"/>
              </a:rPr>
              <a:t>    Approval of TAC February 8, 2023, Meeting Minutes</a:t>
            </a:r>
          </a:p>
          <a:p>
            <a:pPr marL="342900" indent="-342900">
              <a:buAutoNum type="alphaUcPeriod"/>
            </a:pPr>
            <a:endParaRPr lang="en-US" sz="3600" b="1" i="0" u="none" strike="noStrike" baseline="0" dirty="0">
              <a:solidFill>
                <a:srgbClr val="3333FF"/>
              </a:solidFill>
              <a:latin typeface="Calibri" panose="020F050202020403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b="1" i="0" u="none" strike="noStrike" baseline="0" dirty="0">
                <a:latin typeface="Calibri" panose="020F0502020204030204" pitchFamily="34" charset="0"/>
              </a:rPr>
              <a:t>Lake~Sumter MPO Transportation Improvement Program (TIP) 2023-2027 Amendment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0" u="none" strike="noStrike" baseline="0" dirty="0">
                <a:latin typeface="Calibri" panose="020F0502020204030204" pitchFamily="34" charset="0"/>
              </a:rPr>
              <a:t>Project # 443623-1 I-75 (SR 93) Turnpike to SR 200, 22.496 miles, Phase PLN, Fund Source HP, amount $2,500,000 in fiscal year 2023. </a:t>
            </a:r>
          </a:p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9CDC3-A327-0A8B-0594-DCD820EA2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108" y="283030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1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734" y="166977"/>
            <a:ext cx="11767930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baseline="0" dirty="0">
                <a:latin typeface="Calibri Light" panose="020F0302020204030204" pitchFamily="34" charset="0"/>
              </a:rPr>
              <a:t> </a:t>
            </a:r>
            <a:r>
              <a:rPr lang="en-US" sz="44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ACTION ITEMS</a:t>
            </a:r>
          </a:p>
          <a:p>
            <a:pPr marL="0" indent="0">
              <a:buNone/>
            </a:pPr>
            <a:endParaRPr lang="en-US" sz="4400" b="0" i="0" u="none" strike="noStrike" baseline="0" dirty="0">
              <a:latin typeface="Calibri Light" panose="020F0302020204030204" pitchFamily="34" charset="0"/>
            </a:endParaRPr>
          </a:p>
          <a:p>
            <a:pPr marL="342900" indent="-342900">
              <a:buAutoNum type="alphaUcPeriod"/>
            </a:pPr>
            <a:r>
              <a:rPr lang="en-US" sz="3600" b="1" i="0" u="none" strike="noStrike" baseline="0" dirty="0">
                <a:latin typeface="Calibri" panose="020F0502020204030204" pitchFamily="34" charset="0"/>
              </a:rPr>
              <a:t>    Approval of CAC February 8, 2023, Meeting Minutes</a:t>
            </a:r>
          </a:p>
          <a:p>
            <a:pPr marL="342900" indent="-342900">
              <a:buAutoNum type="alphaUcPeriod"/>
            </a:pPr>
            <a:endParaRPr lang="en-US" sz="3600" b="1" i="0" u="none" strike="noStrike" baseline="0" dirty="0">
              <a:solidFill>
                <a:srgbClr val="3333FF"/>
              </a:solidFill>
              <a:latin typeface="Calibri" panose="020F0502020204030204" pitchFamily="34" charset="0"/>
            </a:endParaRPr>
          </a:p>
          <a:p>
            <a:pPr marL="742950" indent="-742950">
              <a:buFont typeface="+mj-lt"/>
              <a:buAutoNum type="alphaUcPeriod"/>
            </a:pPr>
            <a:r>
              <a:rPr lang="en-US" sz="3600" b="1" i="0" u="none" strike="noStrike" baseline="0" dirty="0">
                <a:latin typeface="Calibri" panose="020F0502020204030204" pitchFamily="34" charset="0"/>
              </a:rPr>
              <a:t>Lake~Sumter MPO Transportation Improvement Program (TIP) 2023-2027 Amendment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i="0" u="none" strike="noStrike" baseline="0" dirty="0">
                <a:latin typeface="Calibri" panose="020F0502020204030204" pitchFamily="34" charset="0"/>
              </a:rPr>
              <a:t>Project # 443623-1 I-75 (SR 93) Turnpike to SR 200, 22.496 miles, Phase PLN, Fund Source HP, amount $2,500,000 in fiscal year 2023. </a:t>
            </a:r>
          </a:p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D7EB4-A219-2B63-B1A0-0C2024504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059" y="283030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9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768877-EC6C-6441-3844-B248BEC0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2B857-0F65-F294-FA00-D6EEB19EB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6" y="40699"/>
            <a:ext cx="10515600" cy="68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9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E030C-49C5-4E95-FFAF-E5A50E2D3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89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734" y="166977"/>
            <a:ext cx="11767930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b="1" dirty="0"/>
              <a:t>	DISCUSSION ITEMS</a:t>
            </a:r>
          </a:p>
          <a:p>
            <a:pPr marL="514350" indent="-514350">
              <a:buClr>
                <a:schemeClr val="bg1"/>
              </a:buClr>
              <a:buAutoNum type="alphaUcPeriod"/>
            </a:pPr>
            <a:r>
              <a:rPr lang="en-US" b="1" dirty="0"/>
              <a:t>    2023 DRAFT List of Priority Projects (LOPP) – Preliminary DRAFT  	Review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	FDOT Decennial Functional Classification Review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C. 	Lake~Sumter MPO WORKING DRAFT TIP FY 2024-2028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9937B-D583-4A72-3692-F55A875E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772" y="166977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3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5F6E0-6E64-4194-B4AE-BCD19C1C57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166977"/>
            <a:ext cx="12129247" cy="640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0" u="none" strike="noStrike" baseline="0" dirty="0">
                <a:solidFill>
                  <a:srgbClr val="2296D3"/>
                </a:solidFill>
                <a:latin typeface="Times New Roman" panose="02020603050405020304" pitchFamily="18" charset="0"/>
              </a:rPr>
              <a:t>                                                 </a:t>
            </a:r>
            <a:endParaRPr lang="en-US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4000" b="1" dirty="0"/>
              <a:t>	DISCUSSION ITEMS</a:t>
            </a:r>
          </a:p>
          <a:p>
            <a:pPr marL="0" indent="0">
              <a:buNone/>
            </a:pPr>
            <a:endParaRPr lang="en-US" sz="4000" b="1" dirty="0"/>
          </a:p>
          <a:p>
            <a:pPr marL="514350" indent="-514350">
              <a:buClr>
                <a:schemeClr val="bg1"/>
              </a:buClr>
              <a:buAutoNum type="alphaUcPeriod"/>
            </a:pPr>
            <a:r>
              <a:rPr lang="en-US" sz="3600" b="1" dirty="0"/>
              <a:t>    2023 DRAFT List of Priority Projects (LOPP) – Preliminary 	DRAFT Review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B. 	Lake~Sumter MPO WORKING DRAFT TIP FY 2024-2028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B6DD3-9472-4C8E-AFB8-9F9548A3A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134" y="192819"/>
            <a:ext cx="14997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64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SMPO">
      <a:dk1>
        <a:sysClr val="windowText" lastClr="000000"/>
      </a:dk1>
      <a:lt1>
        <a:sysClr val="window" lastClr="FFFFFF"/>
      </a:lt1>
      <a:dk2>
        <a:srgbClr val="00AEEF"/>
      </a:dk2>
      <a:lt2>
        <a:srgbClr val="F2F2F2"/>
      </a:lt2>
      <a:accent1>
        <a:srgbClr val="70A800"/>
      </a:accent1>
      <a:accent2>
        <a:srgbClr val="ED7D31"/>
      </a:accent2>
      <a:accent3>
        <a:srgbClr val="FFCB05"/>
      </a:accent3>
      <a:accent4>
        <a:srgbClr val="A80000"/>
      </a:accent4>
      <a:accent5>
        <a:srgbClr val="2397D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/Defining Succes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ving Florida Forw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DOT Them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rgbClr val="153879"/>
        </a:solidFill>
        <a:ln>
          <a:noFill/>
        </a:ln>
        <a:effectLst/>
      </a:spPr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C_theme" id="{A7175390-DF83-466A-9C83-B62EBF498C1C}" vid="{52629A61-70AC-4558-8F2F-BD381EA541B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8C87717C06964D90FD35DE1564E746" ma:contentTypeVersion="13" ma:contentTypeDescription="Create a new document." ma:contentTypeScope="" ma:versionID="b1095cb99b3e1a70bcca256fe5008037">
  <xsd:schema xmlns:xsd="http://www.w3.org/2001/XMLSchema" xmlns:xs="http://www.w3.org/2001/XMLSchema" xmlns:p="http://schemas.microsoft.com/office/2006/metadata/properties" xmlns:ns3="fd94edff-c049-4a7b-b29a-21f03f19ca2e" xmlns:ns4="03ee31f1-6ea4-40e9-bde8-009e569eae43" targetNamespace="http://schemas.microsoft.com/office/2006/metadata/properties" ma:root="true" ma:fieldsID="352f053a27bbf70776e4010ee6c90419" ns3:_="" ns4:_="">
    <xsd:import namespace="fd94edff-c049-4a7b-b29a-21f03f19ca2e"/>
    <xsd:import namespace="03ee31f1-6ea4-40e9-bde8-009e569eae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4edff-c049-4a7b-b29a-21f03f19c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e31f1-6ea4-40e9-bde8-009e569eae4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64BA8E-BBB4-42D3-9F34-D1E1714452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65263F-C78C-4FFC-AAE7-B87FFE0D1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94edff-c049-4a7b-b29a-21f03f19ca2e"/>
    <ds:schemaRef ds:uri="03ee31f1-6ea4-40e9-bde8-009e569eae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5716CD-C34C-49C7-941F-C0B6955DAC00}">
  <ds:schemaRefs>
    <ds:schemaRef ds:uri="03ee31f1-6ea4-40e9-bde8-009e569eae43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fd94edff-c049-4a7b-b29a-21f03f19ca2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717</Words>
  <Application>Microsoft Office PowerPoint</Application>
  <PresentationFormat>Widescreen</PresentationFormat>
  <Paragraphs>133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Calibri Light</vt:lpstr>
      <vt:lpstr>Calibri-Light</vt:lpstr>
      <vt:lpstr>Courier New</vt:lpstr>
      <vt:lpstr>Segoe UI</vt:lpstr>
      <vt:lpstr>Segoe UI Semibold</vt:lpstr>
      <vt:lpstr>Source Sans Pro</vt:lpstr>
      <vt:lpstr>Times New Roman</vt:lpstr>
      <vt:lpstr>Wingdings</vt:lpstr>
      <vt:lpstr>Wingdings 2</vt:lpstr>
      <vt:lpstr>Office Theme</vt:lpstr>
      <vt:lpstr>Introduction/Defining Success</vt:lpstr>
      <vt:lpstr>Moving Florida Forward</vt:lpstr>
      <vt:lpstr>FDOT Theme</vt:lpstr>
      <vt:lpstr>Lake~Sumter MPO  April 12, 2023  Advisory Committee Meeting</vt:lpstr>
      <vt:lpstr>Call to Order by Chair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District Five Functional Classification Update Process Lake Sumter MPO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Holzwarth, Rebecca</dc:creator>
  <cp:lastModifiedBy>Woods, Michael</cp:lastModifiedBy>
  <cp:revision>97</cp:revision>
  <dcterms:created xsi:type="dcterms:W3CDTF">2020-04-30T22:26:36Z</dcterms:created>
  <dcterms:modified xsi:type="dcterms:W3CDTF">2023-04-11T17:58:38Z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0x010100418C87717C06964D90FD35DE1564E746</vt:lpwstr>
  </property>
</Properties>
</file>