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58.jpg" ContentType="image/jpg"/>
  <Override PartName="/ppt/media/image60.jpg" ContentType="image/jpg"/>
  <Override PartName="/ppt/media/image61.jpg" ContentType="image/jpg"/>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7" r:id="rId5"/>
    <p:sldMasterId id="2147483781" r:id="rId6"/>
    <p:sldMasterId id="2147483786" r:id="rId7"/>
    <p:sldMasterId id="2147483792" r:id="rId8"/>
    <p:sldMasterId id="2147483798" r:id="rId9"/>
    <p:sldMasterId id="2147483804" r:id="rId10"/>
  </p:sldMasterIdLst>
  <p:notesMasterIdLst>
    <p:notesMasterId r:id="rId55"/>
  </p:notesMasterIdLst>
  <p:sldIdLst>
    <p:sldId id="265" r:id="rId11"/>
    <p:sldId id="268" r:id="rId12"/>
    <p:sldId id="276" r:id="rId13"/>
    <p:sldId id="266" r:id="rId14"/>
    <p:sldId id="2441" r:id="rId15"/>
    <p:sldId id="2452" r:id="rId16"/>
    <p:sldId id="2410" r:id="rId17"/>
    <p:sldId id="2442" r:id="rId18"/>
    <p:sldId id="269" r:id="rId19"/>
    <p:sldId id="2443" r:id="rId20"/>
    <p:sldId id="270" r:id="rId21"/>
    <p:sldId id="385" r:id="rId22"/>
    <p:sldId id="402" r:id="rId23"/>
    <p:sldId id="376" r:id="rId24"/>
    <p:sldId id="378" r:id="rId25"/>
    <p:sldId id="2404" r:id="rId26"/>
    <p:sldId id="256" r:id="rId27"/>
    <p:sldId id="257" r:id="rId28"/>
    <p:sldId id="258" r:id="rId29"/>
    <p:sldId id="259" r:id="rId30"/>
    <p:sldId id="260" r:id="rId31"/>
    <p:sldId id="261" r:id="rId32"/>
    <p:sldId id="262" r:id="rId33"/>
    <p:sldId id="263" r:id="rId34"/>
    <p:sldId id="264" r:id="rId35"/>
    <p:sldId id="2406" r:id="rId36"/>
    <p:sldId id="2447" r:id="rId37"/>
    <p:sldId id="2448" r:id="rId38"/>
    <p:sldId id="2449" r:id="rId39"/>
    <p:sldId id="2450" r:id="rId40"/>
    <p:sldId id="2451" r:id="rId41"/>
    <p:sldId id="2409" r:id="rId42"/>
    <p:sldId id="2388" r:id="rId43"/>
    <p:sldId id="2391" r:id="rId44"/>
    <p:sldId id="279" r:id="rId45"/>
    <p:sldId id="2392" r:id="rId46"/>
    <p:sldId id="2394" r:id="rId47"/>
    <p:sldId id="2395" r:id="rId48"/>
    <p:sldId id="2369" r:id="rId49"/>
    <p:sldId id="2387" r:id="rId50"/>
    <p:sldId id="2445" r:id="rId51"/>
    <p:sldId id="2446" r:id="rId52"/>
    <p:sldId id="383" r:id="rId53"/>
    <p:sldId id="241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Option 2" id="{DDAF3395-0039-4250-93B5-013D3CD8973C}">
          <p14:sldIdLst>
            <p14:sldId id="265"/>
            <p14:sldId id="268"/>
            <p14:sldId id="276"/>
            <p14:sldId id="266"/>
            <p14:sldId id="2441"/>
            <p14:sldId id="2452"/>
            <p14:sldId id="2410"/>
            <p14:sldId id="2442"/>
            <p14:sldId id="269"/>
            <p14:sldId id="2443"/>
            <p14:sldId id="270"/>
            <p14:sldId id="385"/>
            <p14:sldId id="402"/>
            <p14:sldId id="376"/>
            <p14:sldId id="378"/>
            <p14:sldId id="2404"/>
            <p14:sldId id="256"/>
            <p14:sldId id="257"/>
            <p14:sldId id="258"/>
            <p14:sldId id="259"/>
            <p14:sldId id="260"/>
            <p14:sldId id="261"/>
            <p14:sldId id="262"/>
            <p14:sldId id="263"/>
            <p14:sldId id="264"/>
            <p14:sldId id="2406"/>
            <p14:sldId id="2447"/>
            <p14:sldId id="2448"/>
            <p14:sldId id="2449"/>
            <p14:sldId id="2450"/>
            <p14:sldId id="2451"/>
            <p14:sldId id="2409"/>
            <p14:sldId id="2388"/>
            <p14:sldId id="2391"/>
            <p14:sldId id="279"/>
            <p14:sldId id="2392"/>
            <p14:sldId id="2394"/>
            <p14:sldId id="2395"/>
            <p14:sldId id="2369"/>
            <p14:sldId id="2387"/>
            <p14:sldId id="2445"/>
            <p14:sldId id="2446"/>
            <p14:sldId id="383"/>
            <p14:sldId id="241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BB969C-E2A1-4D52-8C35-A20C37CC3E3A}" v="160" dt="2023-02-07T15:46:01.1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44" autoAdjust="0"/>
    <p:restoredTop sz="94660"/>
  </p:normalViewPr>
  <p:slideViewPr>
    <p:cSldViewPr snapToGrid="0" snapToObjects="1">
      <p:cViewPr varScale="1">
        <p:scale>
          <a:sx n="105" d="100"/>
          <a:sy n="105" d="100"/>
        </p:scale>
        <p:origin x="978" y="258"/>
      </p:cViewPr>
      <p:guideLst/>
    </p:cSldViewPr>
  </p:slideViewPr>
  <p:notesTextViewPr>
    <p:cViewPr>
      <p:scale>
        <a:sx n="3" d="2"/>
        <a:sy n="3" d="2"/>
      </p:scale>
      <p:origin x="0" y="0"/>
    </p:cViewPr>
  </p:notesTextViewPr>
  <p:sorterViewPr>
    <p:cViewPr varScale="1">
      <p:scale>
        <a:sx n="1" d="1"/>
        <a:sy n="1" d="1"/>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1B0A51-319F-4E9C-A74E-1227393A8139}" type="doc">
      <dgm:prSet loTypeId="urn:microsoft.com/office/officeart/2005/8/layout/hProcess9" loCatId="process" qsTypeId="urn:microsoft.com/office/officeart/2005/8/quickstyle/simple5" qsCatId="simple" csTypeId="urn:microsoft.com/office/officeart/2005/8/colors/accent6_3" csCatId="accent6" phldr="1"/>
      <dgm:spPr/>
    </dgm:pt>
    <dgm:pt modelId="{8A93BC84-83BF-46FF-83BB-D9502719DD0C}">
      <dgm:prSet phldrT="[Text]" custT="1">
        <dgm:style>
          <a:lnRef idx="0">
            <a:schemeClr val="accent1"/>
          </a:lnRef>
          <a:fillRef idx="3">
            <a:schemeClr val="accent1"/>
          </a:fillRef>
          <a:effectRef idx="3">
            <a:schemeClr val="accent1"/>
          </a:effectRef>
          <a:fontRef idx="minor">
            <a:schemeClr val="lt1"/>
          </a:fontRef>
        </dgm:style>
      </dgm:prSet>
      <dgm:spPr/>
      <dgm:t>
        <a:bodyPr/>
        <a:lstStyle/>
        <a:p>
          <a:pPr algn="ctr">
            <a:spcAft>
              <a:spcPts val="0"/>
            </a:spcAft>
          </a:pPr>
          <a:r>
            <a:rPr lang="en-US" sz="2200" dirty="0"/>
            <a:t>Toll &amp; Concession Revenue</a:t>
          </a:r>
        </a:p>
      </dgm:t>
    </dgm:pt>
    <dgm:pt modelId="{70559111-545B-4102-94E7-B73FF16E3132}" type="parTrans" cxnId="{1E40AEAA-A948-4F69-9E1B-196A547C3128}">
      <dgm:prSet/>
      <dgm:spPr/>
      <dgm:t>
        <a:bodyPr/>
        <a:lstStyle/>
        <a:p>
          <a:pPr algn="ctr"/>
          <a:endParaRPr lang="en-US" sz="2000"/>
        </a:p>
      </dgm:t>
    </dgm:pt>
    <dgm:pt modelId="{7253252A-ED41-4469-B487-8DB855BFC141}" type="sibTrans" cxnId="{1E40AEAA-A948-4F69-9E1B-196A547C3128}">
      <dgm:prSet custT="1"/>
      <dgm:spPr/>
      <dgm:t>
        <a:bodyPr/>
        <a:lstStyle/>
        <a:p>
          <a:pPr algn="ctr"/>
          <a:endParaRPr lang="en-US" sz="1200"/>
        </a:p>
      </dgm:t>
    </dgm:pt>
    <dgm:pt modelId="{79D870A0-0F1D-4F34-9E4B-B94F3D56676C}">
      <dgm:prSet phldrT="[Text]" custT="1"/>
      <dgm:spPr/>
      <dgm:t>
        <a:bodyPr anchor="t"/>
        <a:lstStyle/>
        <a:p>
          <a:pPr algn="ctr"/>
          <a:r>
            <a:rPr lang="en-US" sz="2200" dirty="0"/>
            <a:t>Debt </a:t>
          </a:r>
          <a:br>
            <a:rPr lang="en-US" sz="2200" dirty="0"/>
          </a:br>
          <a:r>
            <a:rPr lang="en-US" sz="2200" dirty="0"/>
            <a:t>Service</a:t>
          </a:r>
        </a:p>
      </dgm:t>
    </dgm:pt>
    <dgm:pt modelId="{19975424-7E00-49C0-B0BD-3EC8F1AD7DB4}" type="parTrans" cxnId="{AC4C2AD1-BADF-4AF4-8931-97617E5857FA}">
      <dgm:prSet/>
      <dgm:spPr/>
      <dgm:t>
        <a:bodyPr/>
        <a:lstStyle/>
        <a:p>
          <a:pPr algn="ctr"/>
          <a:endParaRPr lang="en-US" sz="2000"/>
        </a:p>
      </dgm:t>
    </dgm:pt>
    <dgm:pt modelId="{A7247584-6EDE-4F08-BD55-6C3DBFDFBCFF}" type="sibTrans" cxnId="{AC4C2AD1-BADF-4AF4-8931-97617E5857FA}">
      <dgm:prSet custT="1"/>
      <dgm:spPr/>
      <dgm:t>
        <a:bodyPr/>
        <a:lstStyle/>
        <a:p>
          <a:pPr algn="ctr"/>
          <a:endParaRPr lang="en-US" sz="1200"/>
        </a:p>
      </dgm:t>
    </dgm:pt>
    <dgm:pt modelId="{98FEA864-F827-49A9-9149-1CF6F5F332EE}">
      <dgm:prSet phldrT="[Text]" custT="1"/>
      <dgm:spPr/>
      <dgm:t>
        <a:bodyPr anchor="t"/>
        <a:lstStyle/>
        <a:p>
          <a:pPr algn="ctr"/>
          <a:r>
            <a:rPr lang="en-US" sz="2200" dirty="0"/>
            <a:t>Renewal &amp; Replacement</a:t>
          </a:r>
        </a:p>
      </dgm:t>
    </dgm:pt>
    <dgm:pt modelId="{B5866AAE-E085-4E90-9995-3746BB363B20}" type="parTrans" cxnId="{122EA3DB-0918-4DD0-9AA6-7D0BC75DA1DE}">
      <dgm:prSet/>
      <dgm:spPr/>
      <dgm:t>
        <a:bodyPr/>
        <a:lstStyle/>
        <a:p>
          <a:pPr algn="ctr"/>
          <a:endParaRPr lang="en-US" sz="2000"/>
        </a:p>
      </dgm:t>
    </dgm:pt>
    <dgm:pt modelId="{150450C4-0BF3-4FAC-8F12-89BCED7BA6F1}" type="sibTrans" cxnId="{122EA3DB-0918-4DD0-9AA6-7D0BC75DA1DE}">
      <dgm:prSet custT="1"/>
      <dgm:spPr/>
      <dgm:t>
        <a:bodyPr/>
        <a:lstStyle/>
        <a:p>
          <a:pPr algn="ctr"/>
          <a:endParaRPr lang="en-US" sz="1200"/>
        </a:p>
      </dgm:t>
    </dgm:pt>
    <dgm:pt modelId="{8A335571-311E-4B18-A9D6-CDBB0B922487}">
      <dgm:prSet phldrT="[Text]" custT="1"/>
      <dgm:spPr/>
      <dgm:t>
        <a:bodyPr anchor="t"/>
        <a:lstStyle/>
        <a:p>
          <a:pPr algn="ctr"/>
          <a:r>
            <a:rPr lang="en-US" sz="2200" dirty="0"/>
            <a:t>Operations &amp; Maintenance *</a:t>
          </a:r>
        </a:p>
      </dgm:t>
    </dgm:pt>
    <dgm:pt modelId="{0033B3BC-7455-4731-8163-FDF6AF512EC3}" type="parTrans" cxnId="{8F5C14B6-396B-46E4-8D35-7C926114F561}">
      <dgm:prSet/>
      <dgm:spPr/>
      <dgm:t>
        <a:bodyPr/>
        <a:lstStyle/>
        <a:p>
          <a:pPr algn="ctr"/>
          <a:endParaRPr lang="en-US" sz="2000"/>
        </a:p>
      </dgm:t>
    </dgm:pt>
    <dgm:pt modelId="{39624ACC-E976-43FC-891F-1F2EAC26D142}" type="sibTrans" cxnId="{8F5C14B6-396B-46E4-8D35-7C926114F561}">
      <dgm:prSet custT="1"/>
      <dgm:spPr/>
      <dgm:t>
        <a:bodyPr/>
        <a:lstStyle/>
        <a:p>
          <a:pPr algn="ctr"/>
          <a:endParaRPr lang="en-US" sz="1200"/>
        </a:p>
      </dgm:t>
    </dgm:pt>
    <dgm:pt modelId="{1D62D8E9-CBA3-4433-AAED-07DA9A394FAF}">
      <dgm:prSet phldrT="[Text]" custT="1"/>
      <dgm:spPr/>
      <dgm:t>
        <a:bodyPr anchor="t"/>
        <a:lstStyle/>
        <a:p>
          <a:pPr algn="ctr"/>
          <a:r>
            <a:rPr lang="en-US" sz="2200" dirty="0"/>
            <a:t>System Capacity Improvements &amp; Expansions</a:t>
          </a:r>
        </a:p>
      </dgm:t>
    </dgm:pt>
    <dgm:pt modelId="{B5C420E1-ACAD-4D54-A7E6-F53C3F4632E2}" type="parTrans" cxnId="{E8042BF0-6FD9-421B-8F0A-349403C1FD9C}">
      <dgm:prSet/>
      <dgm:spPr/>
      <dgm:t>
        <a:bodyPr/>
        <a:lstStyle/>
        <a:p>
          <a:pPr algn="ctr"/>
          <a:endParaRPr lang="en-US" sz="2000"/>
        </a:p>
      </dgm:t>
    </dgm:pt>
    <dgm:pt modelId="{AD9230E6-9557-49DE-9577-5D0CF99B8C16}" type="sibTrans" cxnId="{E8042BF0-6FD9-421B-8F0A-349403C1FD9C}">
      <dgm:prSet custT="1"/>
      <dgm:spPr/>
      <dgm:t>
        <a:bodyPr/>
        <a:lstStyle/>
        <a:p>
          <a:pPr algn="ctr"/>
          <a:endParaRPr lang="en-US" sz="1200"/>
        </a:p>
      </dgm:t>
    </dgm:pt>
    <dgm:pt modelId="{A5AE51F4-B061-4F82-9E10-79A484459E84}" type="pres">
      <dgm:prSet presAssocID="{271B0A51-319F-4E9C-A74E-1227393A8139}" presName="CompostProcess" presStyleCnt="0">
        <dgm:presLayoutVars>
          <dgm:dir/>
          <dgm:resizeHandles val="exact"/>
        </dgm:presLayoutVars>
      </dgm:prSet>
      <dgm:spPr/>
    </dgm:pt>
    <dgm:pt modelId="{23ABC17D-A43A-43DC-BDA1-6B84DE0FD9A3}" type="pres">
      <dgm:prSet presAssocID="{271B0A51-319F-4E9C-A74E-1227393A8139}" presName="arrow" presStyleLbl="bgShp" presStyleIdx="0" presStyleCnt="1"/>
      <dgm:spPr/>
    </dgm:pt>
    <dgm:pt modelId="{2E2B8195-980D-4890-9D52-72A4973056B8}" type="pres">
      <dgm:prSet presAssocID="{271B0A51-319F-4E9C-A74E-1227393A8139}" presName="linearProcess" presStyleCnt="0"/>
      <dgm:spPr/>
    </dgm:pt>
    <dgm:pt modelId="{CE12C44C-AA38-4E3D-A987-B84BF3B632EB}" type="pres">
      <dgm:prSet presAssocID="{8A93BC84-83BF-46FF-83BB-D9502719DD0C}" presName="textNode" presStyleLbl="node1" presStyleIdx="0" presStyleCnt="5">
        <dgm:presLayoutVars>
          <dgm:bulletEnabled val="1"/>
        </dgm:presLayoutVars>
      </dgm:prSet>
      <dgm:spPr/>
    </dgm:pt>
    <dgm:pt modelId="{9DB39141-CD2D-4CFA-81C3-ACAC243A96A8}" type="pres">
      <dgm:prSet presAssocID="{7253252A-ED41-4469-B487-8DB855BFC141}" presName="sibTrans" presStyleCnt="0"/>
      <dgm:spPr/>
    </dgm:pt>
    <dgm:pt modelId="{55AE0AF6-031E-4F6E-B6DB-AC278B4194B6}" type="pres">
      <dgm:prSet presAssocID="{8A335571-311E-4B18-A9D6-CDBB0B922487}" presName="textNode" presStyleLbl="node1" presStyleIdx="1" presStyleCnt="5" custScaleX="107556">
        <dgm:presLayoutVars>
          <dgm:bulletEnabled val="1"/>
        </dgm:presLayoutVars>
      </dgm:prSet>
      <dgm:spPr/>
    </dgm:pt>
    <dgm:pt modelId="{831421A6-C80F-4D73-8B74-570E5873CC0B}" type="pres">
      <dgm:prSet presAssocID="{39624ACC-E976-43FC-891F-1F2EAC26D142}" presName="sibTrans" presStyleCnt="0"/>
      <dgm:spPr/>
    </dgm:pt>
    <dgm:pt modelId="{2D669AE7-570B-42E7-A653-CCF322BD3372}" type="pres">
      <dgm:prSet presAssocID="{79D870A0-0F1D-4F34-9E4B-B94F3D56676C}" presName="textNode" presStyleLbl="node1" presStyleIdx="2" presStyleCnt="5">
        <dgm:presLayoutVars>
          <dgm:bulletEnabled val="1"/>
        </dgm:presLayoutVars>
      </dgm:prSet>
      <dgm:spPr/>
    </dgm:pt>
    <dgm:pt modelId="{F8AD1CD0-3A29-4E59-96A3-5C9F7EBFADBD}" type="pres">
      <dgm:prSet presAssocID="{A7247584-6EDE-4F08-BD55-6C3DBFDFBCFF}" presName="sibTrans" presStyleCnt="0"/>
      <dgm:spPr/>
    </dgm:pt>
    <dgm:pt modelId="{45E7A0E1-612B-4DE1-BF6D-921FB6F18CFB}" type="pres">
      <dgm:prSet presAssocID="{98FEA864-F827-49A9-9149-1CF6F5F332EE}" presName="textNode" presStyleLbl="node1" presStyleIdx="3" presStyleCnt="5">
        <dgm:presLayoutVars>
          <dgm:bulletEnabled val="1"/>
        </dgm:presLayoutVars>
      </dgm:prSet>
      <dgm:spPr/>
    </dgm:pt>
    <dgm:pt modelId="{14D6BDDE-2431-40CF-8F4E-DBF1B29869C5}" type="pres">
      <dgm:prSet presAssocID="{150450C4-0BF3-4FAC-8F12-89BCED7BA6F1}" presName="sibTrans" presStyleCnt="0"/>
      <dgm:spPr/>
    </dgm:pt>
    <dgm:pt modelId="{843CFA15-04B6-4E8E-AB53-E128056A4846}" type="pres">
      <dgm:prSet presAssocID="{1D62D8E9-CBA3-4433-AAED-07DA9A394FAF}" presName="textNode" presStyleLbl="node1" presStyleIdx="4" presStyleCnt="5" custScaleX="128790">
        <dgm:presLayoutVars>
          <dgm:bulletEnabled val="1"/>
        </dgm:presLayoutVars>
      </dgm:prSet>
      <dgm:spPr/>
    </dgm:pt>
  </dgm:ptLst>
  <dgm:cxnLst>
    <dgm:cxn modelId="{FA2F6132-8F3C-43B0-B6EF-5FC3ED8232EE}" type="presOf" srcId="{98FEA864-F827-49A9-9149-1CF6F5F332EE}" destId="{45E7A0E1-612B-4DE1-BF6D-921FB6F18CFB}" srcOrd="0" destOrd="0" presId="urn:microsoft.com/office/officeart/2005/8/layout/hProcess9"/>
    <dgm:cxn modelId="{BE6F6061-09F9-4019-8FC1-4BFC0DF9E0C8}" type="presOf" srcId="{271B0A51-319F-4E9C-A74E-1227393A8139}" destId="{A5AE51F4-B061-4F82-9E10-79A484459E84}" srcOrd="0" destOrd="0" presId="urn:microsoft.com/office/officeart/2005/8/layout/hProcess9"/>
    <dgm:cxn modelId="{7EB64C70-C011-4DAC-BFF7-92F7365BCA1B}" type="presOf" srcId="{1D62D8E9-CBA3-4433-AAED-07DA9A394FAF}" destId="{843CFA15-04B6-4E8E-AB53-E128056A4846}" srcOrd="0" destOrd="0" presId="urn:microsoft.com/office/officeart/2005/8/layout/hProcess9"/>
    <dgm:cxn modelId="{75003C55-7F68-4359-8734-AFE64D08AE59}" type="presOf" srcId="{8A93BC84-83BF-46FF-83BB-D9502719DD0C}" destId="{CE12C44C-AA38-4E3D-A987-B84BF3B632EB}" srcOrd="0" destOrd="0" presId="urn:microsoft.com/office/officeart/2005/8/layout/hProcess9"/>
    <dgm:cxn modelId="{9A674C7B-5EA0-40DD-8743-43C58788FA65}" type="presOf" srcId="{8A335571-311E-4B18-A9D6-CDBB0B922487}" destId="{55AE0AF6-031E-4F6E-B6DB-AC278B4194B6}" srcOrd="0" destOrd="0" presId="urn:microsoft.com/office/officeart/2005/8/layout/hProcess9"/>
    <dgm:cxn modelId="{AC4656AA-A333-45B6-B93E-65A2E104BD8B}" type="presOf" srcId="{79D870A0-0F1D-4F34-9E4B-B94F3D56676C}" destId="{2D669AE7-570B-42E7-A653-CCF322BD3372}" srcOrd="0" destOrd="0" presId="urn:microsoft.com/office/officeart/2005/8/layout/hProcess9"/>
    <dgm:cxn modelId="{1E40AEAA-A948-4F69-9E1B-196A547C3128}" srcId="{271B0A51-319F-4E9C-A74E-1227393A8139}" destId="{8A93BC84-83BF-46FF-83BB-D9502719DD0C}" srcOrd="0" destOrd="0" parTransId="{70559111-545B-4102-94E7-B73FF16E3132}" sibTransId="{7253252A-ED41-4469-B487-8DB855BFC141}"/>
    <dgm:cxn modelId="{8F5C14B6-396B-46E4-8D35-7C926114F561}" srcId="{271B0A51-319F-4E9C-A74E-1227393A8139}" destId="{8A335571-311E-4B18-A9D6-CDBB0B922487}" srcOrd="1" destOrd="0" parTransId="{0033B3BC-7455-4731-8163-FDF6AF512EC3}" sibTransId="{39624ACC-E976-43FC-891F-1F2EAC26D142}"/>
    <dgm:cxn modelId="{AC4C2AD1-BADF-4AF4-8931-97617E5857FA}" srcId="{271B0A51-319F-4E9C-A74E-1227393A8139}" destId="{79D870A0-0F1D-4F34-9E4B-B94F3D56676C}" srcOrd="2" destOrd="0" parTransId="{19975424-7E00-49C0-B0BD-3EC8F1AD7DB4}" sibTransId="{A7247584-6EDE-4F08-BD55-6C3DBFDFBCFF}"/>
    <dgm:cxn modelId="{122EA3DB-0918-4DD0-9AA6-7D0BC75DA1DE}" srcId="{271B0A51-319F-4E9C-A74E-1227393A8139}" destId="{98FEA864-F827-49A9-9149-1CF6F5F332EE}" srcOrd="3" destOrd="0" parTransId="{B5866AAE-E085-4E90-9995-3746BB363B20}" sibTransId="{150450C4-0BF3-4FAC-8F12-89BCED7BA6F1}"/>
    <dgm:cxn modelId="{E8042BF0-6FD9-421B-8F0A-349403C1FD9C}" srcId="{271B0A51-319F-4E9C-A74E-1227393A8139}" destId="{1D62D8E9-CBA3-4433-AAED-07DA9A394FAF}" srcOrd="4" destOrd="0" parTransId="{B5C420E1-ACAD-4D54-A7E6-F53C3F4632E2}" sibTransId="{AD9230E6-9557-49DE-9577-5D0CF99B8C16}"/>
    <dgm:cxn modelId="{E5ACECE8-AF36-463B-B5C6-117EE93D7DEA}" type="presParOf" srcId="{A5AE51F4-B061-4F82-9E10-79A484459E84}" destId="{23ABC17D-A43A-43DC-BDA1-6B84DE0FD9A3}" srcOrd="0" destOrd="0" presId="urn:microsoft.com/office/officeart/2005/8/layout/hProcess9"/>
    <dgm:cxn modelId="{1324C563-EDFB-43D3-9B8A-EDAE6D7DCCA4}" type="presParOf" srcId="{A5AE51F4-B061-4F82-9E10-79A484459E84}" destId="{2E2B8195-980D-4890-9D52-72A4973056B8}" srcOrd="1" destOrd="0" presId="urn:microsoft.com/office/officeart/2005/8/layout/hProcess9"/>
    <dgm:cxn modelId="{8358235A-03A5-42D4-9A8D-542DE9604190}" type="presParOf" srcId="{2E2B8195-980D-4890-9D52-72A4973056B8}" destId="{CE12C44C-AA38-4E3D-A987-B84BF3B632EB}" srcOrd="0" destOrd="0" presId="urn:microsoft.com/office/officeart/2005/8/layout/hProcess9"/>
    <dgm:cxn modelId="{7BF24A8F-4265-4FA3-A1D4-DB1342BD509A}" type="presParOf" srcId="{2E2B8195-980D-4890-9D52-72A4973056B8}" destId="{9DB39141-CD2D-4CFA-81C3-ACAC243A96A8}" srcOrd="1" destOrd="0" presId="urn:microsoft.com/office/officeart/2005/8/layout/hProcess9"/>
    <dgm:cxn modelId="{DB3095DD-5B10-494F-8C7B-BE1D1E4F39B5}" type="presParOf" srcId="{2E2B8195-980D-4890-9D52-72A4973056B8}" destId="{55AE0AF6-031E-4F6E-B6DB-AC278B4194B6}" srcOrd="2" destOrd="0" presId="urn:microsoft.com/office/officeart/2005/8/layout/hProcess9"/>
    <dgm:cxn modelId="{6A534D41-2048-4208-AC29-214F5C24AC15}" type="presParOf" srcId="{2E2B8195-980D-4890-9D52-72A4973056B8}" destId="{831421A6-C80F-4D73-8B74-570E5873CC0B}" srcOrd="3" destOrd="0" presId="urn:microsoft.com/office/officeart/2005/8/layout/hProcess9"/>
    <dgm:cxn modelId="{33248632-9861-4D75-96D0-FEF8E74505BD}" type="presParOf" srcId="{2E2B8195-980D-4890-9D52-72A4973056B8}" destId="{2D669AE7-570B-42E7-A653-CCF322BD3372}" srcOrd="4" destOrd="0" presId="urn:microsoft.com/office/officeart/2005/8/layout/hProcess9"/>
    <dgm:cxn modelId="{DDCA42DA-E732-4293-A130-E8103C94147C}" type="presParOf" srcId="{2E2B8195-980D-4890-9D52-72A4973056B8}" destId="{F8AD1CD0-3A29-4E59-96A3-5C9F7EBFADBD}" srcOrd="5" destOrd="0" presId="urn:microsoft.com/office/officeart/2005/8/layout/hProcess9"/>
    <dgm:cxn modelId="{44510862-4923-479C-A363-BE43F715DBAD}" type="presParOf" srcId="{2E2B8195-980D-4890-9D52-72A4973056B8}" destId="{45E7A0E1-612B-4DE1-BF6D-921FB6F18CFB}" srcOrd="6" destOrd="0" presId="urn:microsoft.com/office/officeart/2005/8/layout/hProcess9"/>
    <dgm:cxn modelId="{E1325452-A52A-4F77-9050-09F5F216395D}" type="presParOf" srcId="{2E2B8195-980D-4890-9D52-72A4973056B8}" destId="{14D6BDDE-2431-40CF-8F4E-DBF1B29869C5}" srcOrd="7" destOrd="0" presId="urn:microsoft.com/office/officeart/2005/8/layout/hProcess9"/>
    <dgm:cxn modelId="{B0B0E0F5-34FD-4EF1-BD8A-1D1F203F3782}" type="presParOf" srcId="{2E2B8195-980D-4890-9D52-72A4973056B8}" destId="{843CFA15-04B6-4E8E-AB53-E128056A4846}"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ABC17D-A43A-43DC-BDA1-6B84DE0FD9A3}">
      <dsp:nvSpPr>
        <dsp:cNvPr id="0" name=""/>
        <dsp:cNvSpPr/>
      </dsp:nvSpPr>
      <dsp:spPr>
        <a:xfrm>
          <a:off x="900046" y="0"/>
          <a:ext cx="10200521" cy="5486400"/>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E12C44C-AA38-4E3D-A987-B84BF3B632EB}">
      <dsp:nvSpPr>
        <dsp:cNvPr id="0" name=""/>
        <dsp:cNvSpPr/>
      </dsp:nvSpPr>
      <dsp:spPr>
        <a:xfrm>
          <a:off x="495" y="1645920"/>
          <a:ext cx="1989945" cy="2194560"/>
        </a:xfrm>
        <a:prstGeom prst="roundRect">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ts val="0"/>
            </a:spcAft>
            <a:buNone/>
          </a:pPr>
          <a:r>
            <a:rPr lang="en-US" sz="2200" kern="1200" dirty="0"/>
            <a:t>Toll &amp; Concession Revenue</a:t>
          </a:r>
        </a:p>
      </dsp:txBody>
      <dsp:txXfrm>
        <a:off x="97636" y="1743061"/>
        <a:ext cx="1795663" cy="2000278"/>
      </dsp:txXfrm>
    </dsp:sp>
    <dsp:sp modelId="{55AE0AF6-031E-4F6E-B6DB-AC278B4194B6}">
      <dsp:nvSpPr>
        <dsp:cNvPr id="0" name=""/>
        <dsp:cNvSpPr/>
      </dsp:nvSpPr>
      <dsp:spPr>
        <a:xfrm>
          <a:off x="2322098" y="1645920"/>
          <a:ext cx="2140305" cy="2194560"/>
        </a:xfrm>
        <a:prstGeom prst="roundRect">
          <a:avLst/>
        </a:prstGeom>
        <a:gradFill rotWithShape="0">
          <a:gsLst>
            <a:gs pos="0">
              <a:schemeClr val="accent6">
                <a:shade val="80000"/>
                <a:hueOff val="-52459"/>
                <a:satOff val="-1461"/>
                <a:lumOff val="6372"/>
                <a:alphaOff val="0"/>
                <a:satMod val="103000"/>
                <a:lumMod val="102000"/>
                <a:tint val="94000"/>
              </a:schemeClr>
            </a:gs>
            <a:gs pos="50000">
              <a:schemeClr val="accent6">
                <a:shade val="80000"/>
                <a:hueOff val="-52459"/>
                <a:satOff val="-1461"/>
                <a:lumOff val="6372"/>
                <a:alphaOff val="0"/>
                <a:satMod val="110000"/>
                <a:lumMod val="100000"/>
                <a:shade val="100000"/>
              </a:schemeClr>
            </a:gs>
            <a:gs pos="100000">
              <a:schemeClr val="accent6">
                <a:shade val="80000"/>
                <a:hueOff val="-52459"/>
                <a:satOff val="-1461"/>
                <a:lumOff val="637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kern="1200" dirty="0"/>
            <a:t>Operations &amp; Maintenance *</a:t>
          </a:r>
        </a:p>
      </dsp:txBody>
      <dsp:txXfrm>
        <a:off x="2426579" y="1750401"/>
        <a:ext cx="1931343" cy="1985598"/>
      </dsp:txXfrm>
    </dsp:sp>
    <dsp:sp modelId="{2D669AE7-570B-42E7-A653-CCF322BD3372}">
      <dsp:nvSpPr>
        <dsp:cNvPr id="0" name=""/>
        <dsp:cNvSpPr/>
      </dsp:nvSpPr>
      <dsp:spPr>
        <a:xfrm>
          <a:off x="4794061" y="1645920"/>
          <a:ext cx="1989945" cy="2194560"/>
        </a:xfrm>
        <a:prstGeom prst="roundRect">
          <a:avLst/>
        </a:prstGeom>
        <a:gradFill rotWithShape="0">
          <a:gsLst>
            <a:gs pos="0">
              <a:schemeClr val="accent6">
                <a:shade val="80000"/>
                <a:hueOff val="-104919"/>
                <a:satOff val="-2922"/>
                <a:lumOff val="12744"/>
                <a:alphaOff val="0"/>
                <a:satMod val="103000"/>
                <a:lumMod val="102000"/>
                <a:tint val="94000"/>
              </a:schemeClr>
            </a:gs>
            <a:gs pos="50000">
              <a:schemeClr val="accent6">
                <a:shade val="80000"/>
                <a:hueOff val="-104919"/>
                <a:satOff val="-2922"/>
                <a:lumOff val="12744"/>
                <a:alphaOff val="0"/>
                <a:satMod val="110000"/>
                <a:lumMod val="100000"/>
                <a:shade val="100000"/>
              </a:schemeClr>
            </a:gs>
            <a:gs pos="100000">
              <a:schemeClr val="accent6">
                <a:shade val="80000"/>
                <a:hueOff val="-104919"/>
                <a:satOff val="-2922"/>
                <a:lumOff val="1274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kern="1200" dirty="0"/>
            <a:t>Debt </a:t>
          </a:r>
          <a:br>
            <a:rPr lang="en-US" sz="2200" kern="1200" dirty="0"/>
          </a:br>
          <a:r>
            <a:rPr lang="en-US" sz="2200" kern="1200" dirty="0"/>
            <a:t>Service</a:t>
          </a:r>
        </a:p>
      </dsp:txBody>
      <dsp:txXfrm>
        <a:off x="4891202" y="1743061"/>
        <a:ext cx="1795663" cy="2000278"/>
      </dsp:txXfrm>
    </dsp:sp>
    <dsp:sp modelId="{45E7A0E1-612B-4DE1-BF6D-921FB6F18CFB}">
      <dsp:nvSpPr>
        <dsp:cNvPr id="0" name=""/>
        <dsp:cNvSpPr/>
      </dsp:nvSpPr>
      <dsp:spPr>
        <a:xfrm>
          <a:off x="7115664" y="1645920"/>
          <a:ext cx="1989945" cy="2194560"/>
        </a:xfrm>
        <a:prstGeom prst="roundRect">
          <a:avLst/>
        </a:prstGeom>
        <a:gradFill rotWithShape="0">
          <a:gsLst>
            <a:gs pos="0">
              <a:schemeClr val="accent6">
                <a:shade val="80000"/>
                <a:hueOff val="-157378"/>
                <a:satOff val="-4384"/>
                <a:lumOff val="19116"/>
                <a:alphaOff val="0"/>
                <a:satMod val="103000"/>
                <a:lumMod val="102000"/>
                <a:tint val="94000"/>
              </a:schemeClr>
            </a:gs>
            <a:gs pos="50000">
              <a:schemeClr val="accent6">
                <a:shade val="80000"/>
                <a:hueOff val="-157378"/>
                <a:satOff val="-4384"/>
                <a:lumOff val="19116"/>
                <a:alphaOff val="0"/>
                <a:satMod val="110000"/>
                <a:lumMod val="100000"/>
                <a:shade val="100000"/>
              </a:schemeClr>
            </a:gs>
            <a:gs pos="100000">
              <a:schemeClr val="accent6">
                <a:shade val="80000"/>
                <a:hueOff val="-157378"/>
                <a:satOff val="-4384"/>
                <a:lumOff val="1911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kern="1200" dirty="0"/>
            <a:t>Renewal &amp; Replacement</a:t>
          </a:r>
        </a:p>
      </dsp:txBody>
      <dsp:txXfrm>
        <a:off x="7212805" y="1743061"/>
        <a:ext cx="1795663" cy="2000278"/>
      </dsp:txXfrm>
    </dsp:sp>
    <dsp:sp modelId="{843CFA15-04B6-4E8E-AB53-E128056A4846}">
      <dsp:nvSpPr>
        <dsp:cNvPr id="0" name=""/>
        <dsp:cNvSpPr/>
      </dsp:nvSpPr>
      <dsp:spPr>
        <a:xfrm>
          <a:off x="9437268" y="1645920"/>
          <a:ext cx="2562850" cy="2194560"/>
        </a:xfrm>
        <a:prstGeom prst="roundRect">
          <a:avLst/>
        </a:prstGeom>
        <a:gradFill rotWithShape="0">
          <a:gsLst>
            <a:gs pos="0">
              <a:schemeClr val="accent6">
                <a:shade val="80000"/>
                <a:hueOff val="-209838"/>
                <a:satOff val="-5845"/>
                <a:lumOff val="25488"/>
                <a:alphaOff val="0"/>
                <a:satMod val="103000"/>
                <a:lumMod val="102000"/>
                <a:tint val="94000"/>
              </a:schemeClr>
            </a:gs>
            <a:gs pos="50000">
              <a:schemeClr val="accent6">
                <a:shade val="80000"/>
                <a:hueOff val="-209838"/>
                <a:satOff val="-5845"/>
                <a:lumOff val="25488"/>
                <a:alphaOff val="0"/>
                <a:satMod val="110000"/>
                <a:lumMod val="100000"/>
                <a:shade val="100000"/>
              </a:schemeClr>
            </a:gs>
            <a:gs pos="100000">
              <a:schemeClr val="accent6">
                <a:shade val="80000"/>
                <a:hueOff val="-209838"/>
                <a:satOff val="-5845"/>
                <a:lumOff val="2548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kern="1200" dirty="0"/>
            <a:t>System Capacity Improvements &amp; Expansions</a:t>
          </a:r>
        </a:p>
      </dsp:txBody>
      <dsp:txXfrm>
        <a:off x="9544398" y="1753050"/>
        <a:ext cx="2348590" cy="19803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276"/>
    </inkml:context>
    <inkml:brush xml:id="br0">
      <inkml:brushProperty name="width" value="0.05" units="cm"/>
      <inkml:brushProperty name="height" value="0.05" units="cm"/>
      <inkml:brushProperty name="color" value="#FFFFFF"/>
    </inkml:brush>
  </inkml:definitions>
  <inkml:trace contextRef="#ctx0" brushRef="#br0">0 2150 24575,'7'-7'0,"1"-1"0,-1 0 0,0 0 0,0 0 0,-1 2 0,-1 0 0,-1 2 0,0-1 0,0 1 0,-1-1 0,0 1 0,0 0 0,0 1 0,0-1 0,-1 1 0,0 0 0,1 0 0,0 0 0,0-1 0,-1 0 0,1 1 0,-1 0 0,0 0 0,0 1 0,0-1 0,-1 1 0,1 0 0,-1 0 0,1-1 0,1 0 0,-1 0 0,0 0 0,-1 1 0,1 0 0,-1 0 0,0 1 0,1-1 0,-1 1 0,0-1 0,0 1 0,0 0 0,0-1 0,0 2 0,0-2 0,0 1 0,0-1 0,0 0 0,0 1 0,0-1 0,0 0 0,0 0 0,1 0 0,0 0 0,-1 1 0,1-2 0,-1 2 0,0-1 0,0 0 0,0 0 0,0 0 0,-1 0 0,1 0 0,-1 0 0,1 0 0,-1 0 0,1-1 0,0 0 0,-1 0 0,1 0 0,-1 0 0,1 0 0,-1 0 0,0 0 0,1 0 0,-1-1 0,0 0 0,0 0 0,1 1 0,-1 1 0,0 0 0,0-1 0,0 0 0,0 1 0,1-2 0,-1 1 0,0-1 0,0 0 0,0 1 0,0 0 0,0-1 0,0 0 0,-1 0 0,1-1 0,0 0 0,0 0 0,-1 2 0,1-1 0,0 1 0,0 1 0,-1-1 0,1 0 0,0 0 0,0 0 0,0 1 0,0 0 0,0 1 0,0 0 0,0-1 0,0 1 0,0-1 0,0 1 0,0-1 0,0 1 0,1-2 0,2 0 0,1-3 0,1 1 0,0 0 0,-1 2 0,-1-1 0,0 1 0,-1 1 0,0 0 0,-1 0 0,1 1 0,-1 0 0,0-1 0,1 0 0,0-1 0,1 1 0,0 0 0,0-1 0,1 0 0,-1 0 0,1 1 0,-1-1 0,0 1 0,-1 0 0,2 0 0,-2-1 0,2 0 0,-1 1 0,1-1 0,-1 0 0,1 0 0,0 0 0,0-1 0,-1 2 0,1-1 0,-1 0 0,1 1 0,-2 0 0,0 0 0,0 1 0,-1 0 0,1 0 0,-1 0 0,1 0 0,-1 0 0,1 0 0,-1 0 0,1-1 0,0 2 0,-1-1 0,0 0 0,1 1 0,0 0 0,2 0 0,-1-1 0,1 1 0,-1-1 0,0 1 0,0 0 0,-1 0 0,1 0 0,-1 0 0,-1-1 0,1 1 0,-1 0 0,1 0 0,-1 0 0,1 0 0,-1-1 0,1 1 0,0-1 0,1 1 0,-1-1 0,1 1 0,-1-1 0,0 0 0,1 0 0,-1-1 0,1 1 0,-2-1 0,2 0 0,-2 0 0,0 0 0,0-1 0,0 1 0,0-1 0,-1 1 0,1-1 0,-1 1 0,0-1 0,1 0 0,-1 0 0,0-1 0,0 1 0,1 0 0,-1-1 0,1 1 0,-1 0 0,0-1 0,0 1 0,1-1 0,-1 0 0,0 0 0,1 1 0,-1 0 0,1 1 0,-1-1 0,1 1 0,-1 0 0,1 1 0,-1-1 0,1 1 0,0 0 0,0-1 0,0 1 0,0-2 0,1 1 0,0-1 0,1 1 0,-1-1 0,1 0 0,-1 1 0,-1 0 0,0 0 0,0 1 0,0 0 0,-1 0 0,0-1 0,1 1 0,-1 0 0,0-1 0,0 0 0,0 0 0,0-1 0,0-1 0,0 1 0,0-1 0,0 0 0,0-1 0,-1 0 0,1 0 0,0 0 0,0 1 0,0 1 0,0 0 0,-1 1 0,1 0 0,0 1 0,0 0 0,0-3 0,-1 1 0,0-3 0,0 1 0,0 0 0,0 1 0,1 1 0,-1-1 0,0 1 0,1 0 0,0 1 0,-1 0 0,1-1 0,-1 1 0,1-1 0,0 0 0,-1 1 0,1-2 0,-1 1 0,1 0 0,0 0 0,-1-1 0,1 0 0,-1 0 0,0 0 0,1 0 0,0 1 0,0-1 0,0 0 0,-1 0 0,1 0 0,0 0 0,0 1 0,0-1 0,0 1 0,0 0 0,0-1 0,0 0 0,0 0 0,-1 0 0,1 0 0,0-1 0,0 0 0,0 0 0,0 1 0,0 0 0,0 0 0,0-1 0,0 0 0,0 0 0,0 0 0,0 0 0,0 0 0,0 1 0,0-2 0,0 2 0,0-2 0,0 0 0,-1 1 0,1 0 0,0 0 0,0 1 0,0 0 0,0 0 0,-1 0 0,1 1 0,0 0 0,0-1 0,0 2 0,0-2 0,0 2 0,0-1 0,0 1 0,1 0 0,-1 0 0,0 0 0,0 1 0,0 0 0,0 0 0,0-1 0,0 1 0,0-3 0,1 1 0,-1-3 0,1 0 0,0-1 0,0 0 0,0 1 0,-1 0 0,2 1 0,-2 0 0,1 1 0,-1 0 0,0 0 0,1 0 0,-1 0 0,1 0 0,-1 1 0,0 0 0,1 0 0,-1 0 0,1-2 0,0 1 0,0-2 0,0 1 0,0-1 0,0 1 0,1-1 0,-1 1 0,1-2 0,0 0 0,1-1 0,0 0 0,0 0 0,0 1 0,1-2 0,-1 2 0,2-2 0,-1 1 0,1-1 0,0 0 0,-1 1 0,1 0 0,-2 0 0,1 2 0,-1-1 0,0 2 0,0-1 0,-1 2 0,0-1 0,1 1 0,-1 0 0,0 1 0,-1-2 0,2 1 0,-1-1 0,1 2 0,-1-1 0,0 1 0,0 0 0,1-1 0,-1 1 0,1-1 0,-1 1 0,1-2 0,0 1 0,-2 1 0,2 0 0,-1 1 0,-1-1 0,1 1 0,0 0 0,0-1 0,0 0 0,1 0 0,0 0 0,-1 1 0,1-1 0,-2 2 0,1 0 0,-2 0 0,1 0 0,1 0 0,0 0 0,1-1 0,0 0 0,1 0 0,-1 0 0,1-1 0,-1 0 0,2 1 0,-1-1 0,1 1 0,0-1 0,0 0 0,0 0 0,-1 1 0,0-1 0,0 0 0,0-1 0,0 1 0,-1 0 0,1 0 0,-1 0 0,2-1 0,-1 1 0,0 0 0,0-1 0,-1 1 0,-1 0 0,1 0 0,-1 0 0,0 1 0,0-1 0,0-1 0,1 0 0,0 0 0,0 0 0,-1-1 0,0 0 0,0 0 0,0 1 0,0-1 0,0-1 0,0 1 0,-1-2 0,1 1 0,-1 0 0,0-1 0,1-1 0,-1 0 0,1-1 0,-1 2 0,1-2 0,-1 2 0,1 1 0,-1 0 0,-1 1 0,1 1 0,0 0 0,-1 1 0,1 0 0,-1 1 0,0-1 0,0 2 0,0-1 0,0 0 0,1-1 0,0-2 0,0 0 0,0 0 0,0-1 0,0 1 0,0 0 0,0 1 0,-1 1 0,1 0 0,0-1 0,0 0 0,0-1 0,2-1 0,-1-1 0,1 1 0,0-2 0,0 1 0,0 1 0,0 0 0,-1 1 0,0 0 0,0 1 0,0 0 0,-1 0 0,0 0 0,-1 0 0,1 0 0,0 0 0,0-1 0,1-1 0,-1-1 0,1 1 0,-1 0 0,0 1 0,0 2 0,-1 1 0,1 0 0,0 0 0,2-2 0,2-2 0,0 0 0,-1 0 0,0 2 0,-1 0 0,-1 1 0,0 1 0,0 1 0,-1-1 0,0 1 0,1-1 0,0-1 0,1 0 0,0 0 0,0-1 0,0 2 0,0 0 0,-1 0 0,1 0 0,0 0 0,2-1 0,0-1 0,0 0 0,0 0 0,0 1 0,0-1 0,1 0 0,-1 0 0,0 0 0,1 0 0,0-1 0,0 0 0,0 0 0,0-1 0,0 1 0,0 0 0,0 0 0,-1 1 0,0-1 0,0 0 0,1 0 0,0 0 0,-1-1 0,0 1 0,1 0 0,-1 1 0,0 0 0,-1 0 0,0 0 0,0 0 0,1 0 0,0-1 0,1 0 0,-1-1 0,1 1 0,-1 1 0,-1 0 0,0 1 0,-1 1 0,1-2 0,0 1 0,0-2 0,1 1 0,-1-2 0,2 0 0,-1 1 0,-1-1 0,1 1 0,-1-1 0,1 1 0,-1-1 0,0 1 0,0 0 0,0 1 0,1-1 0,0 0 0,-1 1 0,1-2 0,0 2 0,0-1 0,0 0 0,-2 1 0,0 1 0,-1 0 0,0 1 0,0-1 0,-1 1 0,2 0 0,-1 0 0,1-1 0,0 0 0,-1 0 0,1 0 0,-1 1 0,0 1 0,0 0 0,-1 0 0,0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285"/>
    </inkml:context>
    <inkml:brush xml:id="br0">
      <inkml:brushProperty name="width" value="0.05" units="cm"/>
      <inkml:brushProperty name="height" value="0.05" units="cm"/>
      <inkml:brushProperty name="color" value="#FFFFFF"/>
    </inkml:brush>
  </inkml:definitions>
  <inkml:trace contextRef="#ctx0" brushRef="#br0">304 787 24575,'5'-9'0,"0"1"0,2-2 0,-2 3 0,-2 1 0,1-2 0,0-4 0,0 4 0,-2-1 0,-1 7 0,-1-1 0,0-3 0,0-3 0,0-4 0,0 2 0,0-2 0,-1 0 0,1 5 0,-1 0 0,0 3 0,1 0 0,-2-4 0,1 0 0,-1-2 0,1 3 0,0 1 0,0 3 0,0-1 0,0-1 0,-1-1 0,1-2 0,-1 2 0,1 1 0,0-1 0,1 2 0,-1-2 0,0-1 0,0-1 0,-1-2 0,1 2 0,-1 0 0,1 2 0,-1-1 0,1 3 0,0 1 0,1 0 0,-2-5 0,0 2 0,-1-5 0,2 5 0,-1 1 0,0-1 0,0 1 0,0-1 0,-1 1 0,0 1 0,0 0 0,0-1 0,-2 0 0,0-1 0,0 0 0,0 0 0,0 0 0,1 2 0,-1-3 0,0 1 0,1 3 0,1-1 0,1 2 0,2 0 0,-1-2 0,0-3 0,1-2 0,-1-3 0,2 2 0,-1-4 0,-1 4 0,1 0 0,-1 4 0,1 2 0,-1 1 0,0 0 0,-1-1 0,0-1 0,-2-3 0,-1 1 0,-1-1 0,2 2 0,-1 0 0,2 4 0,0 0 0,1 1 0,0-1 0,-1-1 0,1 1 0,-1-1 0,1 1 0,-4-4 0,3 3 0,-4-3 0,2 2 0,-1-1 0,-2 0 0,0 0 0,0 1 0,0 0 0,-1 0 0,0 1 0,-1 1 0,0-1 0,1 2 0,3 1 0,-2-1 0,1-1 0,-2 0 0,0-2 0,-1 0 0,1 0 0,0 1 0,5 2 0,1 1 0,3 1 0,0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286"/>
    </inkml:context>
    <inkml:brush xml:id="br0">
      <inkml:brushProperty name="width" value="0.05" units="cm"/>
      <inkml:brushProperty name="height" value="0.05" units="cm"/>
      <inkml:brushProperty name="color" value="#FFFFFF"/>
    </inkml:brush>
  </inkml:definitions>
  <inkml:trace contextRef="#ctx0" brushRef="#br0">1 0 24575,'6'20'0,"-1"-4"0,-2-7 0,-1-4 0,-1-3 0,-1 1 0,2 1 0,-2 0 0,2-1 0,-1 1 0,1-2 0,0 2 0,1-1 0,1 0 0,1 1 0,0 0 0,1-1 0,-1 0 0,2-1 0,1 0 0,-1-1 0,-1 0 0,-3 0 0,0 0 0,0 0 0,0 1 0,0 0 0,-1-1 0,6 5 0,0 0 0,1 1 0,-2-2 0,-2 0 0,1-1 0,0 1 0,0 1 0,0 0 0,-2-1 0,0-1 0,2 5 0,-2-3 0,3 4 0,-4-5 0,-1-2 0,0 0 0,0 1 0,0-1 0,0 2 0,3 4 0,0 1 0,2 6 0,-2-3 0,1 1 0,-2-4 0,-1-2 0,-2-4 0,1 0 0,-1 2 0,3 7 0,0-1 0,0 4 0,-1-6 0,-1-2 0,1 0 0,-1-1 0,1-2 0,-1 0 0,-2-4 0,0 1 0,3 3 0,4 7 0,1 1 0,1 1 0,-5-6 0,-1-3 0,-1 0 0,1 1 0,-1 0 0,0-1 0,-1-2 0,5 14 0,2 2 0,3 12 0,-3-8 0,-3-6 0,-3-6 0,0-5 0,2 14 0,-2-11 0,3 10 0,-2-8 0,1 1 0,0 1 0,-2-5 0,-1-3 0,0 0 0,3 6 0,1 3 0,2 2 0,-3-4 0,0-4 0,-2 0 0,2 2 0,2 4 0,-1-1 0,0 0 0,-1-2 0,0 1 0,2 1 0,-1-2 0,2 2 0,-2-2 0,1 1 0,-2-3 0,1 1 0,-2-1 0,0 0 0,0 1 0,0-1 0,-1 0 0,-1-3 0,1 2 0,-1 0 0,1 2 0,0 3 0,0-3 0,0 4 0,-1-4 0,0 1 0,-1-4 0,1-2 0,-1 2 0,0-2 0,0 8 0,0-6 0,0 6 0,0-2 0,1 1 0,0 3 0,1 0 0,1 2 0,0 0 0,1 1 0,1 3 0,1-1 0,0-1 0,3 2 0,-2-6 0,2 4 0,-2-5 0,0 1 0,2 0 0,0 0 0,1 1 0,-3-4 0,-2-3 0,-2-3 0,0 0 0,1-1 0,3 6 0,-2-4 0,0 2 0,1-1 0,-1 0 0,1 1 0,1 0 0,1 2 0,-1-2 0,1 0 0,-1-2 0,0-1 0,0 0 0,0-1 0,0 0 0,-2-2 0,2-1 0,1 1 0,0 0 0,-1-1 0,-3 0 0,0 0 0,-1 0 0,1 1 0,0 9 0,0-3 0,1 7 0,-3-4 0,0-1 0,0-2 0,-1 1 0,0-1 0,0-1 0,1 3 0,-1-4 0,1 3 0,0-1 0,-1-2 0,1 0 0,0 2 0,-1-1 0,1 2 0,0-1 0,0 0 0,-1-3 0,0 0 0,1-1 0,-2-1 0,3 3 0,1 1 0,0 1 0,0 0 0,-1-1 0,4 4 0,-1-3 0,1 1 0,-3-5 0,-4-4 0,2 3 0,2 2 0,1 1 0,2 3 0,-2-2 0,1 0 0,-1-1 0,0 0 0,-1 0 0,2 3 0,0-1 0,1 2 0,-2-4 0,-1-1 0,0-2 0,-2 0 0,1 0 0,0-1 0,-1 0 0,2 2 0,-1 0 0,1 0 0,-1-1 0,-1-1 0,1 1 0,-2-1 0,2 1 0,0 1 0,-2-2 0,0-1 0,-1 0 0,1 0 0,-1 0 0,1-1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287"/>
    </inkml:context>
    <inkml:brush xml:id="br0">
      <inkml:brushProperty name="width" value="0.05" units="cm"/>
      <inkml:brushProperty name="height" value="0.05" units="cm"/>
      <inkml:brushProperty name="color" value="#FFFFFF"/>
    </inkml:brush>
  </inkml:definitions>
  <inkml:trace contextRef="#ctx0" brushRef="#br0">0 0 24575,'5'10'0,"0"1"0,2 1 0,-3 0 0,1-4 0,-3-2 0,-1-3 0,0 0 0,1 0 0,-1 2 0,1 1 0,0-1 0,-1 0 0,0-2 0,-1 0 0,3 16 0,-2-12 0,1 12 0,0-11 0,0 2 0,0 2 0,1 0 0,0 3 0,0-2 0,1 1 0,-1-4 0,-1-5 0,-1 1 0,0-2 0,1 2 0,-1-1 0,0 0 0,-1 0 0,2 2 0,-1 0 0,1 2 0,0 0 0,-1-2 0,2 5 0,0-3 0,0 5 0,-1-5 0,0 0 0,-1-1 0,1 0 0,0 2 0,2 2 0,-1 1 0,2 2 0,-2-5 0,0-2 0,-2-3 0,1 1 0,-1 1 0,2 1 0,-1 0 0,-1-3 0,0-2 0,0-1 0,-1 2 0,1 2 0,0-1 0,0-1 0,-1-2 0,0 0 0,0 1 0,0 2 0,0 0 0,-1 2 0,0-1 0,0 0 0,0-1 0,0-1 0,0-1 0,1 0 0,-1 3 0,0-2 0,0 0 0,2 4 0,4 4 0,2 7 0,0-1 0,0-1 0,-3-6 0,-1-1 0,0-2 0,-1-1 0,1 1 0,-1-1 0,3 6 0,-2-3 0,2 5 0,-1-4 0,-1-3 0,-1-1 0,-1 0 0,1-2 0,-1 0 0,0-2 0,0-2 0,0 2 0,0 1 0,1 2 0,0 0 0,0 0 0,0-1 0,0 1 0,0-1 0,0 0 0,-1-2 0,2 3 0,-3-4 0,2 2 0,-2-2 0,0 1 0,1 2 0,0 3 0,1 1 0,-1 2 0,0 0 0,-1-2 0,0 0 0,0 5 0,1-2 0,-1 0 0,0-6 0,0-4 0,0-2 0,0 3 0,-1-1 0,0 3 0,1 0 0,-1 1 0,0 1 0,0-2 0,1 0 0,-1-1 0,0 0 0,1 0 0,-1 0 0,0 0 0,1 0 0,-1 1 0,0 1 0,1-1 0,-1 2 0,0 7 0,1-2 0,-1 3 0,1-8 0,0-3 0,1-2 0,0 0 0,0 1 0,1 0 0,0 1 0,1 2 0,1-1 0,0 3 0,-1-2 0,1-1 0,-2-1 0,-1-1 0,3 1 0,-2 1 0,2-1 0,-2-1 0,-1-1 0,0 0 0,2 1 0,1 2 0,2 1 0,2 1 0,-1 0 0,3 1 0,-1 0 0,0-1 0,-2-1 0,-4-3 0,-1-1 0,0 0 0,-1 0 0,0-1 0,-1 0 0,0 2 0,0 0 0,0 3 0,0 3 0,0 0 0,-1 4 0,0-5 0,1 0 0,0-5 0,-1 1 0,1 1 0,0-2 0,-1 1 0,1-2 0,0 1 0,0 1 0,0 5 0,-1 6 0,1 1 0,0-2 0,-1-7 0,1-3 0,0 0 0,0-1 0,0 1 0,-1-1 0,1 0 0,-1-1 0,1 0 0,0 1 0,5 10 0,-1 0 0,3 7 0,-3-8 0,-2-5 0,-1-4 0,0-1 0,0 0 0,0 2 0,1 1 0,1 2 0,11 20 0,-4-11 0,7 13 0,-9-19 0,-3-3 0,-3-2 0,0-2 0,1 2 0,0 0 0,1 0 0,0 1 0,2 1 0,0 2 0,3 2 0,-1-1 0,0 1 0,-1-1 0,2 3 0,0-2 0,-3-3 0,-3-4 0,-2-3 0,1 1 0,0 0 0,2 2 0,-2 0 0,3 1 0,0 1 0,2 4 0,1 0 0,-1 0 0,-3-3 0,-2-2 0,2 3 0,-2-1 0,2 4 0,-1-2 0,-1 0 0,1 0 0,-1 0 0,-1-4 0,-1 0 0,1-3 0,-1-1 0,1 5 0,3 12 0,-1 5 0,2 3 0,-2-7 0,-2-8 0,0-2 0,0-2 0,0 3 0,1 1 0,-1 2 0,1-1 0,-1-2 0,1 6 0,-1-5 0,1 6 0,-2-8 0,2 10 0,-1-7 0,1 10 0,-1-9 0,0 0 0,-1-3 0,1 2 0,-1-2 0,0 1 0,0-5 0,0-1 0,0 0 0,0 3 0,0-1 0,-1 1 0,1-3 0,0 0 0,-1 0 0,1 0 0,0 0 0,0 0 0,0-1 0,0-1 0,0 0 0,0-1 0,0 2 0,0 2 0,1 1 0,0 1 0,0-4 0,1 1 0,0 0 0,0-1 0,1 0 0,-1-1 0,0 0 0,0-1 0,-1-1 0,2 2 0,0 1 0,1 0 0,0 0 0,2 2 0,3 1 0,2 1 0,2 1 0,0 1 0,1 0 0,3 1 0,1 1 0,0 0 0,-5-3 0,-1 0 0,-4-1 0,0 0 0,-1 0 0,1 2 0,0 1 0,1 0 0,-2-2 0,-2-2 0,-2-2 0,2 2 0,0 1 0,-1 1 0,-1 0 0,0-1 0,-1 2 0,0 2 0,1 3 0,-1 2 0,0 0 0,0-3 0,-2-2 0,1-1 0,-1-2 0,0 1 0,1-2 0,-1 4 0,1-2 0,0 2 0,0 3 0,0-8 0,-1 5 0,0-8 0,0 0 0,1 0 0,-1 0 0,1 0 0,0 1 0,-1-1 0,1 0 0,0 2 0,0-1 0,1 2 0,-1-2 0,2 2 0,1 2 0,1 3 0,2 0 0,0 1 0,0-2 0,0-2 0,-4-3 0,0-2 0,2 3 0,2 3 0,-1-2 0,2 2 0,-4-4 0,1 0 0,1 0 0,-2-1 0,-2-2 0,0-2 0,-2-1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288"/>
    </inkml:context>
    <inkml:brush xml:id="br0">
      <inkml:brushProperty name="width" value="0.05" units="cm"/>
      <inkml:brushProperty name="height" value="0.05" units="cm"/>
      <inkml:brushProperty name="color" value="#FFFFFF"/>
    </inkml:brush>
  </inkml:definitions>
  <inkml:trace contextRef="#ctx0" brushRef="#br0">9 3555 24575,'-1'-10'0,"0"2"0,0-2 0,0 1 0,0-2 0,0-32 0,0 23 0,0-18 0,1 29 0,0 3 0,0-3 0,0 0 0,0-1 0,1 1 0,-1 0 0,0-1 0,0 1 0,0 1 0,0 1 0,0 2 0,0-1 0,0 0 0,0 1 0,0 1 0,0 0 0,0 1 0,0-2 0,0 2 0,0-1 0,0 1 0,0-3 0,0 1 0,0 0 0,0 2 0,0 0 0,0-1 0,1 0 0,-1 0 0,0 1 0,1 0 0,-1 1 0,7-3 0,-2 3 0,6-2 0,-4 2 0,-2 0 0,0 1 0,-1 0 0,1-1 0,2 0 0,-2-1 0,0 2 0,-2-1 0,-1 2 0,-2 0 0,1-2 0,0-2 0,0-3 0,1-4 0,1-3 0,0-1 0,0 1 0,0 3 0,-2 3 0,0 2 0,1 1 0,-1-2 0,1-1 0,1-1 0,-1-1 0,1 1 0,1 0 0,0 0 0,0 0 0,-1-1 0,1 2 0,-1 0 0,0 0 0,1 2 0,-1-2 0,2 0 0,1-1 0,2-2 0,7-10 0,-6 9 0,5-7 0,-8 12 0,1-1 0,2 0 0,0-2 0,1-1 0,0-2 0,0 0 0,0 1 0,-3 3 0,2-3 0,-5 5 0,3-3 0,-3 4 0,2-2 0,-1 0 0,2-4 0,-1 1 0,0 0 0,1-1 0,-3 4 0,1 0 0,-3 4 0,-1 1 0,0-1 0,1-2 0,1-2 0,2-2 0,-1-1 0,0 0 0,3-9 0,-2 7 0,0-4 0,-2 8 0,-1 2 0,1-7 0,-1 1 0,2-7 0,-1 2 0,0 3 0,-1 3 0,-1 2 0,0 1 0,0-1 0,0 0 0,-1 0 0,1 0 0,0 1 0,-1 0 0,1-1 0,-1-1 0,1 2 0,0 0 0,-1 1 0,2-2 0,-1-1 0,1 2 0,-1 0 0,1-1 0,1-2 0,-1-4 0,0 3 0,-1-2 0,-1 6 0,1-4 0,-1 7 0,1 2 0,-1 2 0,0 2 0,1-2 0,3 2 0,5-1 0,5 1 0,3 0 0,-3 0 0,-2 0 0,-6-1 0,-1-1 0,1-1 0,-1-1 0,1-2 0,3-6 0,-5 2 0,2-4 0,-4 3 0,-1-1 0,0 0 0,0-2 0,-1 4 0,1 2 0,0 2 0,-1 1 0,0-2 0,0-1 0,0-1 0,-1 1 0,2-2 0,-1 1 0,0 0 0,0 3 0,0 2 0,0 1 0,1-3 0,0 0 0,0 0 0,0 1 0,1 2 0,4-2 0,2-3 0,6-4 0,3-2 0,-2-1 0,-3 3 0,-6 6 0,-3 3 0,-1 2 0,0-1 0,1 0 0,1-3 0,0 1 0,1-2 0,2-2 0,0-2 0,3-2 0,-1 2 0,-2 2 0,-2 3 0,-2 2 0,-1 1 0,-1 0 0,0 0 0,4-8 0,1 1 0,4-7 0,-2 5 0,-3 4 0,-2 1 0,-1 3 0,1-2 0,1-1 0,2-3 0,0-1 0,1-1 0,-2 4 0,2-4 0,-3 4 0,3-4 0,-3 3 0,0-1 0,0 2 0,0-2 0,2-3 0,1-1 0,0-1 0,-2 2 0,-1 4 0,-1-1 0,2 0 0,-1-1 0,0 1 0,-2 2 0,0 2 0,-1 0 0,1-2 0,-1 2 0,1-1 0,-1 2 0,1 0 0,-1-1 0,9-10 0,-4 7 0,6-8 0,-8 10 0,-1 2 0,0 0 0,0-1 0,0 0 0,0-2 0,-2 1 0,1-1 0,-2 1 0,0-3 0,-1-1 0,0 1 0,-1-5 0,1 3 0,0-3 0,0 1 0,1 3 0,0 0 0,-1 1 0,0 2 0,0 2 0,1 0 0,-1 0 0,1-2 0,0-1 0,0-2 0,0-2 0,-1 0 0,1 0 0,-1 1 0,1 3 0,0 2 0,0 1 0,-1 0 0,1 1 0,0-1 0,0 1 0,0 0 0,0-2 0,0 0 0,-1-4 0,1 5 0,-1-2 0,-6-9 0,-3-9 0,-2-2 0,-6-18 0,8 21 0,-6-14 0,7 15 0,3 3 0,2 6 0,3 4 0,0 3 0,1 0 0,-1-1 0,0-2 0,1 0 0,-1 0 0,0-1 0,-1 2 0,1 2 0,-1-1 0,-1 0 0,-1-3 0,-3-2 0,-3-2 0,-4-3 0,2 3 0,0 1 0,6 6 0,1 1 0,1 0 0,-2-5 0,2 2 0,-2-4 0,3 3 0,-1 0 0,2-1 0,-1 5 0,3 2 0,-1 1 0,0 0 0,1-2 0,-1-2 0,0-1 0,1-2 0,0 0 0,0 2 0,0 0 0,0 2 0,0 2 0,0 4 0,-1 8 0,0 2 0,1-1 0,0-1 0,-3 20 0,2-18 0,-1 15 0,1-28 0,1-2 0,0-3 0,0-2 0,1-5 0,-1 3 0,3-21 0,-2 21 0,1-13 0,-1 20 0,-1 1 0,0-1 0,1-4 0,0-4 0,0-1 0,0-1 0,0 1 0,-1-1 0,0-1 0,0 4 0,0 0 0,0 4 0,-1-1 0,1 0 0,0-3 0,0-1 0,-1 1 0,1 0 0,-1 4 0,1 2 0,-1-2 0,1 0 0,-1-2 0,1 0 0,-2 0 0,0-1 0,0 0 0,-1-2 0,-1 1 0,1-2 0,-1 3 0,1 1 0,1 2 0,0 0 0,0 2 0,0-1 0,1 0 0,-1 0 0,1-1 0,-1 1 0,-2-7 0,2 7 0,-2-5 0,3 10 0,1 0 0,-1 3 0,1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289"/>
    </inkml:context>
    <inkml:brush xml:id="br0">
      <inkml:brushProperty name="width" value="0.05" units="cm"/>
      <inkml:brushProperty name="height" value="0.05" units="cm"/>
      <inkml:brushProperty name="color" value="#FFFFFF"/>
    </inkml:brush>
  </inkml:definitions>
  <inkml:trace contextRef="#ctx0" brushRef="#br0">1 1 24575,'41'31'0,"-6"-4"0,-10-6 0,-9-7 0,-4-3 0,-7-7 0,-1 0 0,1 1 0,1 2 0,4 5 0,-1-2 0,-2-2 0,-2-2 0,0 1 0,2 2 0,0 0 0,-1-1 0,-3-3 0,-1 0 0,1 0 0,0 3 0,2 2 0,1 1 0,-2-3 0,-1-2 0,-2-2 0,1-1 0,0 3 0,1-1 0,-1 1 0,1-1 0,-1 0 0,1 0 0,0 1 0,0-1 0,1 1 0,1 2 0,0-3 0,0 0 0,3 0 0,3 0 0,2-1 0,0 0 0,-4-3 0,-1 0 0,-2 0 0,1-1 0,0 1 0,-1-1 0,-1 1 0,0 1 0,3 2 0,4 2 0,0 1 0,-3-2 0,-3-2 0,-2 0 0,0 1 0,2 0 0,1 2 0,-1-2 0,-1 0 0,-2-2 0,5 3 0,8 5 0,-1 0 0,4 3 0,-10-7 0,-1-1 0,-1 1 0,2 0 0,1 1 0,-1-2 0,-1-2 0,0 1 0,1 1 0,0 1 0,-1 0 0,-2-1 0,1 3 0,3 1 0,0 3 0,0-1 0,-1-1 0,-1-1 0,-1 0 0,-1-1 0,1 1 0,-1-1 0,0 1 0,0-2 0,-3-2 0,1 0 0,0 0 0,3 2 0,3 7 0,1-1 0,1 3 0,-4-7 0,-1-2 0,-2-2 0,-1-3 0,-3-1 0,0 1 0,1-1 0,3 5 0,-2-1 0,5 3 0,-3-1 0,2 1 0,0 1 0,-1-1 0,0 0 0,-2-3 0,-1-1 0,0 0 0,-1-1 0,-1 0 0,0-1 0,0-1 0,1 3 0,-1-1 0,1 1 0,-1 0 0,1 0 0,2 3 0,-1-1 0,0 0 0,-1-3 0,0 1 0,1-1 0,-1 1 0,0 0 0,1 0 0,1 3 0,1 1 0,2 2 0,1 0 0,-2-2 0,-1-2 0,-3-4 0,-1-1 0,0-1 0,0 2 0,1-1 0,1 2 0,2 1 0,2 2 0,2 1 0,0 0 0,-2-3 0,-3-1 0,-3-2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290"/>
    </inkml:context>
    <inkml:brush xml:id="br0">
      <inkml:brushProperty name="width" value="0.05" units="cm"/>
      <inkml:brushProperty name="height" value="0.05" units="cm"/>
      <inkml:brushProperty name="color" value="#FFFFFF"/>
    </inkml:brush>
  </inkml:definitions>
  <inkml:trace contextRef="#ctx0" brushRef="#br0">1 1 24575,'6'6'0,"0"1"0,-1-3 0,0 2 0,0-1 0,0 1 0,-1-1 0,0-1 0,-1-1 0,-2-1 0,0-1 0,0 0 0,0 1 0,1 0 0,1 2 0,0-1 0,0 0 0,0 0 0,-2-1 0,1-1 0,0 1 0,0-1 0,0 1 0,1 0 0,-1 0 0,0-1 0,-2-1 0,2 1 0,0 1 0,2 1 0,9 8 0,-6-6 0,6 5 0,-10-7 0,1 1 0,-1 0 0,1 2 0,0-1 0,1 1 0,-1 0 0,1 1 0,-1-1 0,1 0 0,-2-1 0,-1-1 0,0 0 0,-1-2 0,0 1 0,0-1 0,0 1 0,1 0 0,0 1 0,0 1 0,1 0 0,-1 0 0,0 0 0,1 0 0,-2-1 0,1 0 0,0 0 0,0 0 0,0 0 0,-1 0 0,1 1 0,-1-1 0,0 1 0,0-2 0,1 2 0,0 0 0,1 2 0,0 0 0,0 1 0,0-1 0,0-1 0,-2-1 0,1 0 0,0 0 0,0 0 0,0 1 0,0 0 0,0-1 0,-1 0 0,0-2 0,0-1 0,-1 2 0,2 0 0,-1 1 0,1 1 0,0 0 0,0 0 0,0-1 0,-1-2 0,0 0 0,0 0 0,0 1 0,0 1 0,0 0 0,1 0 0,0 0 0,0 0 0,0 1 0,1 0 0,-1 0 0,2 1 0,-1 0 0,0-1 0,0 1 0,-1-3 0,-1 0 0,1-1 0,-1 0 0,0 0 0,0-1 0,0 1 0,0-1 0,-1 1 0,1-1 0,0 2 0,1 0 0,0 2 0,0-1 0,0 0 0,-1-1 0,0-1 0,0-1 0,0 1 0,-1 0 0,2 2 0,-1 0 0,1 0 0,0 1 0,-1-2 0,0-1 0,0 0 0,-1 0 0,1 0 0,0 2 0,1 1 0,-1-1 0,1 0 0,-1-1 0,0-1 0,-1-1 0,1 1 0,-1-2 0,0 2 0,1-1 0,0 2 0,0-1 0,0 0 0,0 0 0,0 0 0,0 2 0,0-1 0,1 1 0,-1-2 0,0 1 0,0-1 0,0 0 0,0 0 0,0 0 0,1 0 0,0 0 0,-1-1 0,0 0 0,0 0 0,1 2 0,1 1 0,0 1 0,0-1 0,-1-2 0,-1-1 0,1 0 0,-1-1 0,0 0 0,0 1 0,1-1 0,1 1 0,0 1 0,1-1 0,-2-1 0,1 1 0,-1-1 0,0 0 0,1 0 0,-1 0 0,0 0 0,-1 0 0,1-1 0,-1 1 0,0-1 0,1 1 0,0-1 0,1 1 0,0 0 0,-2-1 0,1 1 0,-1-1 0,2 1 0,1 0 0,0 0 0,0 0 0,0 0 0,-1-1 0,-2 1 0,0 0 0,0 1 0,0 2 0,0 0 0,0 0 0,0 0 0,0 1 0,0 0 0,0 1 0,0 0 0,0-1 0,0-2 0,-1 0 0,1 0 0,-1 1 0,0 0 0,1 1 0,-1 0 0,1 0 0,-1 2 0,2 0 0,-1 1 0,1-2 0,-2 0 0,1-3 0,-1 0 0,1-1 0,-1 0 0,0-1 0,0 0 0,0 1 0,2 3 0,1 2 0,1 2 0,-1-1 0,-1-2 0,0-1 0,0 0 0,0-1 0,0 0 0,-1-1 0,0-1 0,0 0 0,0 1 0,1-1 0,0 3 0,1 0 0,1 2 0,-1 0 0,1 0 0,-1-1 0,0-1 0,-1 0 0,0-2 0,-1 0 0,0 0 0,0 0 0,1 1 0,0 1 0,1 0 0,-1 1 0,1 0 0,-1-2 0,-1 1 0,1-2 0,-2 1 0,1-1 0,0 0 0,0 2 0,1 1 0,-1 0 0,1 2 0,0-1 0,0 0 0,0-1 0,0-1 0,-1 1 0,1-1 0,-1 1 0,1-1 0,0 0 0,-1 0 0,0 0 0,0 0 0,0-1 0,0 1 0,0-1 0,0 0 0,0 0 0,-1 0 0,2 0 0,-2-1 0,1 0 0,0 0 0,0 0 0,-1-1 0,1 0 0,-1-1 0,0 2 0,1 0 0,0 1 0,1 1 0,-1 1 0,1 0 0,-1 1 0,1-1 0,0 1 0,0-1 0,0 0 0,-1-2 0,0 1 0,0-3 0,0 0 0,-1 0 0,0-1 0,1 1 0,-1 0 0,0 1 0,1 1 0,0 1 0,0-1 0,-1 1 0,1-1 0,-1 0 0,0 0 0,0 2 0,1 0 0,-2 0 0,1 0 0,-1-2 0,1-1 0,-1 0 0,1-2 0,1 1 0,0 1 0,1 2 0,2 1 0,-1-2 0,2 1 0,0 0 0,2 1 0,1 1 0,-2-2 0,0 0 0,-3-1 0,0-2 0,-2 1 0,2-1 0,-2 1 0,2 1 0,0-1 0,-1 1 0,0-2 0,-1 0 0,0-1 0,0 1 0,1 0 0,0 1 0,0 0 0,1 1 0,0 0 0,0 0 0,-1 0 0,1-1 0,-1 0 0,0 0 0,0 1 0,0 1 0,1-1 0,-1 1 0,0-1 0,1 1 0,-1 0 0,1 1 0,-1-1 0,1 1 0,-1-1 0,1 0 0,0 1 0,0 0 0,0-1 0,0 1 0,1 0 0,0 0 0,1 0 0,-2 1 0,1-2 0,-1 0 0,1 0 0,-1 0 0,1 0 0,0 0 0,1 1 0,1 1 0,1 1 0,-1 0 0,-1-1 0,-1-2 0,-1 0 0,0-1 0,-1-1 0,1 0 0,0 2 0,2 0 0,0 1 0,0 0 0,-1 0 0,0 0 0,0-1 0,0 1 0,1 0 0,1 0 0,2 3 0,0-1 0,0 1 0,-1-2 0,-2-2 0,-2 0 0,1-1 0,-1 0 0,0-1 0,2 2 0,-2-1 0,1 0 0,0-1 0,-1 1 0,0-1 0,0 0 0,1 2 0,0 0 0,2 2 0,1 1 0,-1 0 0,2 1 0,-1-1 0,-1-1 0,-1-1 0,-1-2 0,-3-1 0,1-1 0,1 4 0,3 4 0,2 4 0,1-1 0,-2-2 0,-2-3 0,0-2 0,-2-1 0,-1-3 0,-1-1 0,0 1 0,1 1 0,1 1 0,2 1 0,-1 1 0,0-1 0,1 1 0,-1 0 0,1 1 0,-1-1 0,0-2 0,-1 1 0,0-2 0,-1 0 0,0-1 0,0 1 0,0-1 0,1 2 0,0-1 0,0 0 0,0 1 0,-1-1 0,2 1 0,-1 1 0,2 0 0,-1 1 0,1-1 0,-1 1 0,0-1 0,0 0 0,-1 0 0,0-1 0,0 1 0,1 0 0,1 1 0,-1 1 0,0 0 0,1 0 0,-2-1 0,2 1 0,-1-1 0,-1 0 0,-1-1 0,1 0 0,-1 0 0,0 0 0,0 1 0,1-1 0,-1 1 0,-1-1 0,1 1 0,0 0 0,0 0 0,0 1 0,0-1 0,-1 0 0,1-1 0,-1 0 0,0-1 0,0-1 0,-1 0 0,2 1 0,-2-2 0,1 2 0,0-2 0,-1 1 0,1 0 0,-1 0 0,1 0 0,0 0 0,0 1 0,0-1 0,0 1 0,0-1 0,1 1 0,-1-2 0,0 1 0,0 0 0,1 0 0,-2 0 0,2-1 0,-1 2 0,1 0 0,1 0 0,-1 1 0,1 1 0,0-1 0,0 1 0,0 0 0,-1-1 0,0-1 0,0 0 0,0-1 0,0 0 0,-1-1 0,0 0 0,0 0 0,0-1 0,0 2 0,0-1 0,0 0 0,0 1 0,0-1 0,1 1 0,-1 1 0,1 0 0,0 1 0,0-2 0,0 1 0,0-1 0,-1-1 0,0 1 0,1 0 0,-1 1 0,1 0 0,-1-1 0,1 0 0,-1 0 0,0-1 0,0-1 0,-1 0 0,1 0 0,-1 0 0,1 1 0,0 0 0,-1-1 0,1 0 0,-1 1 0,1-1 0,-1 0 0,0 0 0,1 1 0,-1 0 0,1 1 0,0 0 0,0 0 0,0 0 0,0 2 0,0-1 0,1 3 0,-1 0 0,1 0 0,0-1 0,-1 0 0,1-1 0,-2 0 0,1-1 0,0-2 0,-1 0 0,0-2 0,1 3 0,-1-1 0,1 2 0,1 0 0,-1 0 0,-1-1 0,1 0 0,0 0 0,0 0 0,0 3 0,1 0 0,0 1 0,0 0 0,-1-2 0,0-2 0,-1-2 0,0 0 0,0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291"/>
    </inkml:context>
    <inkml:brush xml:id="br0">
      <inkml:brushProperty name="width" value="0.05" units="cm"/>
      <inkml:brushProperty name="height" value="0.05" units="cm"/>
      <inkml:brushProperty name="color" value="#FFFFFF"/>
    </inkml:brush>
  </inkml:definitions>
  <inkml:trace contextRef="#ctx0" brushRef="#br0">0 0 24575,'4'7'0,"-1"0"0,1-1 0,-1-1 0,0 0 0,-1-2 0,0-1 0,-1-1 0,0 1 0,0 1 0,1 2 0,0 0 0,-1 0 0,1-1 0,0 1 0,-1-1 0,0 0 0,0-1 0,-1 0 0,1-1 0,-1 1 0,1-1 0,-1 0 0,1 1 0,0 1 0,0 1 0,0 0 0,2 0 0,-2-1 0,1 0 0,-2-2 0,1 0 0,-1-1 0,0 0 0,1 1 0,0 1 0,0 0 0,0-1 0,-1 1 0,1-1 0,0 0 0,0 0 0,0 1 0,0 0 0,0 1 0,1-2 0,0 2 0,0-1 0,-1 0 0,0-1 0,0-1 0,0 0 0,-1 0 0,1 0 0,0 0 0,0 0 0,0 0 0,0 0 0,0 0 0,0 0 0,0 0 0,0 1 0,0-1 0,0 0 0,0 0 0,0 0 0,0 0 0,0 0 0,0 0 0,0 0 0,0 1 0,0-2 0,1 2 0,0-1 0,0 1 0,-1-1 0,0 0 0,0-1 0,0 1 0,0 0 0,1 0 0,-1 0 0,1 1 0,0-1 0,1 1 0,-2 0 0,0 0 0,0-1 0,0 1 0,0 1 0,0 0 0,0 1 0,0 0 0,0-1 0,-1 1 0,0-1 0,1-1 0,-1 0 0,0-1 0,0 1 0,0 0 0,1 0 0,-1 0 0,0 1 0,0-1 0,0 2 0,0-2 0,0 1 0,0-1 0,0-1 0,0 1 0,0-1 0,0 1 0,-1 1 0,1-1 0,-1 2 0,0 0 0,1-1 0,-1 0 0,1 0 0,0-1 0,-1 0 0,1 0 0,0 0 0,-1 0 0,1 1 0,0 0 0,0 0 0,0-1 0,0 0 0,0 1 0,0 0 0,0 1 0,0 0 0,1 0 0,-1-1 0,0 0 0,1-1 0,0 2 0,0-2 0,0 1 0,0 0 0,1-1 0,0 1 0,1 1 0,-1-2 0,0 1 0,2 1 0,-2 0 0,3 1 0,-1 0 0,-1-1 0,0-1 0,-1 0 0,-1-2 0,0 1 0,0-1 0,1 1 0,0 0 0,0 0 0,0 0 0,-1-1 0,0 0 0,0 0 0,0 0 0,0 0 0,0 1 0,-1-1 0,1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292"/>
    </inkml:context>
    <inkml:brush xml:id="br0">
      <inkml:brushProperty name="width" value="0.05" units="cm"/>
      <inkml:brushProperty name="height" value="0.05" units="cm"/>
      <inkml:brushProperty name="color" value="#FFFFFF"/>
    </inkml:brush>
  </inkml:definitions>
  <inkml:trace contextRef="#ctx0" brushRef="#br0">11 773 24575,'-1'-8'0,"0"1"0,1 1 0,0 0 0,-1 0 0,1-1 0,0 1 0,-1-1 0,1 0 0,-1 1 0,1 1 0,0-1 0,-1 1 0,1 1 0,-1-1 0,1-1 0,-1 1 0,0-1 0,0 0 0,1 1 0,0 1 0,-1 2 0,1 0 0,0 0 0,1 1 0,-1 0 0,1-1 0,0 1 0,0 0 0,1 1 0,2-1 0,2 1 0,2-1 0,-2 0 0,0 0 0,-3 1 0,-2-1 0,-1 1 0,0-5 0,-1 1 0,0-5 0,0 1 0,0 0 0,0 0 0,0 2 0,0-1 0,0 1 0,0 1 0,0 0 0,1 0 0,-1 1 0,0-2 0,0 2 0,1-1 0,-1 1 0,1 0 0,0 1 0,0 0 0,0-1 0,-1-1 0,1 0 0,-1-1 0,1 1 0,-1 1 0,1 1 0,0-1 0,0 2 0,0 1 0,0 0 0,-1-1 0,1 0 0,0 0 0,0 0 0,0 0 0,0-2 0,0 1 0,0-1 0,0 0 0,0 0 0,0 1 0,0 1 0,0 0 0,0 0 0,0 0 0,0 0 0,0 0 0,0 0 0,0-1 0,0 0 0,0 1 0,1-2 0,-1 0 0,0 1 0,1-1 0,-1 0 0,1 1 0,-1-1 0,1 0 0,0-2 0,-1 1 0,2-1 0,-2 0 0,1 0 0,0 1 0,-1 3 0,0 0 0,0 1 0,0-1 0,1 1 0,-1 0 0,1-1 0,-1 1 0,1-1 0,-1 1 0,1 0 0,0-1 0,0 1 0,1-2 0,0 0 0,1 1 0,0-2 0,0 1 0,1 0 0,-1 1 0,0-1 0,0 1 0,-1-1 0,1 1 0,-1-1 0,0 1 0,-1 1 0,1-1 0,1-1 0,0 0 0,2-1 0,-1 0 0,0-1 0,0 2 0,-1-1 0,0 2 0,-1 0 0,0 0 0,1 0 0,-1 0 0,1 0 0,0-1 0,0 1 0,0-1 0,0 1 0,0 0 0,0 0 0,0 0 0,0 0 0,1 0 0,1 0 0,-1-1 0,-1 1 0,0 0 0,1 0 0,-1 0 0,1-1 0,-1-1 0,2 1 0,0 0 0,0 0 0,1-1 0,-2 1 0,0 0 0,-1 1 0,0 0 0,0 0 0,0 1 0,-1 0 0,1 0 0,0 0 0,1-1 0,0 1 0,0-1 0,1 0 0,-2 1 0,0 1 0,0-1 0,-1 1 0,2-1 0,0 0 0,0 0 0,0 0 0,0 0 0,-1 1 0,-1-1 0,1 1 0,1-1 0,1 0 0,1 0 0,-1 1 0,1-1 0,-2 0 0,-1 1 0,-1 0 0,0-1 0,1 1 0,0-1 0,0 0 0,1 0 0,0 0 0,2-1 0,1 0 0,0 0 0,0-1 0,0 1 0,-2 1 0,1-1 0,-2 1 0,1 0 0,-2 0 0,1 0 0,-1 0 0,1 1 0,-1-1 0,0 0 0,0 1 0,0-1 0,0 1 0,0-1 0,0 1 0,-1-1 0,0 1 0,-1 0 0,0-1 0,0 1 0,1 0 0,-1 0 0,1 0 0,0 0 0,0-1 0,1 0 0,1 0 0,-1 1 0,0-1 0,1 0 0,-2 0 0,1 0 0,-1 1 0,1-1 0,0 1 0,1-1 0,0 0 0,0 0 0,-1 0 0,0 0 0,1 0 0,-1 0 0,-1 1 0,1-1 0,-1 0 0,1 0 0,1 0 0,-1 0 0,0 0 0,-1 0 0,0 1 0,0 0 0,0 0 0,2-1 0,0 0 0,0 1 0,-1-1 0,0 1 0,-2 0 0,1 0 0,0 0 0,0 0 0,0-1 0,1 1 0,0 0 0,0-1 0,0 1 0,0 0 0,-1-1 0,2 0 0,-1 0 0,1 1 0,0-1 0,0 0 0,0 1 0,0-1 0,0 1 0,0-1 0,-1 1 0,0-1 0,-1 1 0,1-1 0,0 1 0,1 0 0,1-1 0,1 0 0,-1 0 0,-1 1 0,-1-1 0,-2 1 0,0 0 0,1 0 0,-1 0 0,2-1 0,-1 1 0,1-1 0,0 0 0,0 0 0,0 1 0,1-1 0,-1 1 0,-1 0 0,-1-1 0,1 1 0,0 0 0,0 0 0,1-1 0,1 0 0,0-1 0,-1 1 0,1 0 0,-1-1 0,0 0 0,0 1 0,1 0 0,0 0 0,0-1 0,-1 1 0,-1 0 0,1-1 0,-1 1 0,0 0 0,0-1 0,0 0 0,1 0 0,-1 1 0,1-1 0,-2 0 0,1 1 0,-1 0 0,1-1 0,0 1 0,1-3 0,0 2 0,0-2 0,0 2 0,-1 0 0,0 1 0,0 0 0,0 0 0,0-1 0,1 0 0,0 0 0,0-1 0,0 1 0,0 0 0,-1 1 0,-1 0 0,1 0 0,0 0 0,1 0 0,0 0 0,-1 0 0,0 0 0,0 0 0,0 1 0,0 0 0,0 0 0,1-1 0,0 1 0,-1-1 0,-1 1 0,1-1 0,0 1 0,0 0 0,2-1 0,0 0 0,0 0 0,0 0 0,-1 1 0,0-1 0,-1 0 0,0 1 0,-1-1 0,1 1 0,-1 0 0,0 0 0,1 0 0,-1-1 0,1 1 0,1-1 0,0 0 0,0 0 0,-1 1 0,-1 0 0,1-1 0,1-1 0,1 0 0,0 0 0,1-1 0,-2 2 0,0 0 0,-1 0 0,-1 0 0,1 0 0,-1 1 0,-1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293"/>
    </inkml:context>
    <inkml:brush xml:id="br0">
      <inkml:brushProperty name="width" value="0.05" units="cm"/>
      <inkml:brushProperty name="height" value="0.05" units="cm"/>
      <inkml:brushProperty name="color" value="#FFFFFF"/>
    </inkml:brush>
  </inkml:definitions>
  <inkml:trace contextRef="#ctx0" brushRef="#br0">793 1 24575,'-2'8'0,"-1"1"0,1-3 0,0 0 0,0 1 0,1-1 0,0 0 0,1-2 0,-1-1 0,1-2 0,0 0 0,0 1 0,-1 2 0,1 1 0,0-1 0,-1 0 0,1-2 0,0 0 0,-1 0 0,1 2 0,-1 0 0,0 1 0,1 0 0,-1-1 0,0 1 0,1-1 0,-1 0 0,0 0 0,1 1 0,-1 0 0,1 0 0,-1 0 0,1-1 0,-1 1 0,0 0 0,1 0 0,-1-1 0,0 1 0,1-1 0,-1 0 0,0 1 0,0-1 0,1 0 0,-1-1 0,1 0 0,0-1 0,-1 0 0,1 0 0,-1 1 0,1-1 0,-1 1 0,1 0 0,-1-1 0,1 0 0,-1 0 0,0 1 0,0 0 0,0 1 0,0-1 0,0 0 0,0 0 0,0 0 0,0 0 0,-1 0 0,1 0 0,-1 1 0,0 0 0,1-1 0,0 1 0,0-1 0,0 0 0,0 0 0,0-1 0,1-1 0,0 1 0,-1 0 0,1 0 0,-1 1 0,1-1 0,-1 2 0,1-1 0,-1 1 0,0 1 0,0 1 0,1-1 0,-1 0 0,1-1 0,0 0 0,0-1 0,0 0 0,0-1 0,0 1 0,0 1 0,0 0 0,0 2 0,0 0 0,0 0 0,0 1 0,0-1 0,0-2 0,0 1 0,0 0 0,0 0 0,0 0 0,0-1 0,0 0 0,0-1 0,0 0 0,0 0 0,0 1 0,0 0 0,0 2 0,-1 1 0,0 2 0,-1 0 0,1-1 0,0 0 0,-1-1 0,1 0 0,0 0 0,-1-1 0,1-1 0,0 0 0,0 0 0,0-1 0,0 0 0,0-1 0,-1 2 0,1-2 0,-1 1 0,1-1 0,-1 0 0,1 0 0,-1 1 0,-1 0 0,0 2 0,-1-1 0,1 1 0,0 0 0,-1 0 0,1-1 0,1 0 0,0-2 0,0 1 0,-1-1 0,1 1 0,-1 1 0,-1 0 0,1 0 0,0-1 0,0 0 0,1-1 0,1-1 0,0-1 0,0 1 0,-1 1 0,-1 0 0,1 1 0,-1 0 0,1-1 0,0 1 0,1-1 0,0 0 0,0-1 0,0 0 0,1 0 0,-1 0 0,1 0 0,0 1 0,-1 0 0,1-1 0,0 1 0,0-1 0,0 1 0,0-1 0,0 1 0,1-1 0,-1 1 0,0-2 0,0 1 0,0 0 0,0 0 0,0 0 0,0-1 0,0 1 0,0-1 0,1 0 0,-1 2 0,0-1 0,1 1 0,-1 0 0,0 0 0,0 1 0,0 1 0,0 0 0,-1 0 0,0 1 0,0-1 0,1 0 0,-1-1 0,0-1 0,0-1 0,1-1 0,0 0 0,-1 0 0,0 0 0,-1 1 0,1 0 0,-1-1 0,0 1 0,1 0 0,-1 0 0,0-1 0,0 1 0,0-1 0,-1 1 0,1-1 0,-1 1 0,1-1 0,-1 0 0,1 1 0,0-1 0,-1 1 0,1-1 0,0 2 0,0-1 0,0 0 0,1 0 0,-2 1 0,0 0 0,0 1 0,-1 0 0,0 1 0,1 0 0,0-1 0,0-1 0,1-1 0,0 2 0,0-2 0,0 1 0,0 0 0,0-1 0,0 1 0,0 0 0,1 0 0,-2 0 0,2 0 0,-1 0 0,0 1 0,0-1 0,1 0 0,-1 0 0,0 0 0,0 1 0,0 0 0,0-1 0,0 0 0,0 0 0,0 1 0,0 0 0,-1 1 0,1 0 0,-2 0 0,1 0 0,-1 0 0,0 0 0,-1 0 0,0 0 0,-1 1 0,-1-1 0,1 0 0,0 0 0,1 0 0,-1-1 0,-2 1 0,1-1 0,-1 0 0,1 0 0,0 0 0,0-1 0,2 0 0,0-1 0,1 1 0,0-1 0,-1 0 0,-1 1 0,1 0 0,-1 1 0,0-1 0,1 0 0,-1 0 0,1-1 0,0 0 0,2-1 0,-1 1 0,1-1 0,0 0 0,-1 1 0,-1 1 0,-1 1 0,0 0 0,0 1 0,1 0 0,0-1 0,2-1 0,0 0 0,1-2 0,2 0 0,-1-1 0,-1 0 0,0 0 0,-1 1 0,0-1 0,-1 0 0,-1 0 0,0 1 0,-1-1 0,0 0 0,1 0 0,0 0 0,1 0 0,0 0 0,1 0 0,-1 0 0,1 0 0,-2 0 0,0 0 0,-1 0 0,1 1 0,0-1 0,1 0 0,0 0 0,0 0 0,1 0 0,-1 0 0,1 0 0,-2 0 0,0 0 0,0 0 0,1 0 0,-2 0 0,0 0 0,-1 0 0,0 0 0,1 0 0,2 0 0,0 0 0,2 0 0,-1 0 0,1 0 0,-1 0 0,0 0 0,0 1 0,-1-1 0,1 0 0,-1 0 0,2 0 0,1 0 0,-1 1 0,0-1 0,0 0 0,-1 1 0,1-1 0,-2 0 0,1 1 0,0 0 0,1 0 0,0 0 0,0-1 0,-1 1 0,1 0 0,0-1 0,0 0 0,0 0 0,1 1 0,-2-1 0,1 0 0,-2 1 0,0-1 0,1 1 0,1-1 0,0 0 0,1 0 0,0 1 0,-1-1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294"/>
    </inkml:context>
    <inkml:brush xml:id="br0">
      <inkml:brushProperty name="width" value="0.05" units="cm"/>
      <inkml:brushProperty name="height" value="0.05" units="cm"/>
      <inkml:brushProperty name="color" value="#FFFFFF"/>
    </inkml:brush>
  </inkml:definitions>
  <inkml:trace contextRef="#ctx0" brushRef="#br0">4 0 24575,'-1'8'0,"0"-2"0,1 2 0,-1 13 0,1-13 0,0 12 0,-1-15 0,1 1 0,0 1 0,0-3 0,0 1 0,0 1 0,1 1 0,-1 0 0,0 0 0,1 0 0,-1 3 0,1-2 0,0 0 0,0-1 0,0 1 0,0-1 0,0-1 0,0-1 0,1-1 0,0-1 0,-1 0 0,1-2 0,0 2 0,3 1 0,3 0 0,-1-1 0,0 0 0,-4-2 0,0 1 0,1 0 0,2 1 0,1 1 0,-2-1 0,-2-1 0,-2-1 0,1 1 0,0-1 0,-1 1 0,1 0 0,2 2 0,0 2 0,0 2 0,-1-3 0,0-1 0,-1-1 0,0 0 0,2 2 0,-2-2 0,0 2 0,1-1 0,0 0 0,-1-1 0,-1-1 0,1 1 0,0 2 0,2 2 0,-1 1 0,0 3 0,1 1 0,-2 1 0,1 1 0,-1-1 0,0 0 0,-1 1 0,0-4 0,-1 0 0,1-4 0,-1 6 0,1-4 0,-1 4 0,0-2 0,0-3 0,1-2 0,-1-2 0,0-1 0,0-1 0,4 8 0,2 2 0,2 5 0,-1-4 0,-4-5 0,2 5 0,-3-5 0,2 3 0,-3-5 0,0-3 0,-1 0 0,1 1 0,0 2 0,0 3 0,1 8 0,-1 3 0,-1 3 0,-1-1 0,0-3 0,0-5 0,-1 1 0,0-1 0,-2 2 0,1-2 0,1-3 0,1-3 0,0-2 0,0 0 0,-1 1 0,1 0 0,-1 0 0,1 1 0,0-2 0,0 1 0,0-1 0,1 2 0,-1 0 0,1-1 0,-1-1 0,1-4 0,0 1 0,0-1 0,0 1 0,0 2 0,0 3 0,0-2 0,0 4 0,0-4 0,0 3 0,0 0 0,0 2 0,0 1 0,0 1 0,1-2 0,0-1 0,0 0 0,0 2 0,0 1 0,0-1 0,1-1 0,-1 0 0,1 0 0,-1 1 0,1 0 0,0-1 0,0-1 0,0 0 0,-1 0 0,1-2 0,1 5 0,-1-6 0,2 5 0,-2-3 0,2 0 0,1 3 0,-1-2 0,0-1 0,-1-2 0,-1-1 0,1 0 0,0-1 0,-1 0 0,0-1 0,0 0 0,2 1 0,4 2 0,3 3 0,0-1 0,-2-1 0,-3-3 0,1 1 0,-1-1 0,0 0 0,-1 0 0,-1-3 0,1 0 0,3 0 0,-2 0 0,0 0 0,0-1 0,-1 0 0,4 0 0,-1 0 0,1 0 0,0 0 0,-2 0 0,-2 0 0,-4-1 0,2 1 0,-1 0 0,2 0 0,-1 0 0,-1 0 0,0 0 0,1 1 0,0-1 0,4 1 0,1 0 0,2 1 0,0-1 0,-4 0 0,-2 0 0,0-1 0,1 0 0,1 1 0,0-1 0,-1 0 0,2 1 0,-1-1 0,1 0 0,-3 0 0,-1 1 0,1-1 0,1 1 0,1 1 0,-1 0 0,-1-1 0,-1 0 0,4 3 0,0 1 0,5 2 0,-3-2 0,-3-3 0,-4-1 0,-1-1 0,0 0 0,1 0 0,1 0 0,4 0 0,3-1 0,2 1 0,0-1 0,-3 0 0,1 1 0,0 0 0,1 0 0,2 0 0,-2-1 0,0 1 0,-2 0 0,-3 0 0,1 0 0,-2 0 0,0 0 0,-3 0 0,1 0 0,1 0 0,4 0 0,1 0 0,1 0 0,-2 0 0,-1 0 0,1 1 0,-1-1 0,0 1 0,0-1 0,-1 0 0,2 1 0,3-1 0,2 2 0,0-2 0,0 1 0,-3-1 0,-1 0 0,1 0 0,-1 0 0,0 0 0,-3 0 0,-2 0 0,-1 0 0,-2 0 0,7 0 0,-1 0 0,2 0 0,-5 0 0,-3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277"/>
    </inkml:context>
    <inkml:brush xml:id="br0">
      <inkml:brushProperty name="width" value="0.05" units="cm"/>
      <inkml:brushProperty name="height" value="0.05" units="cm"/>
      <inkml:brushProperty name="color" value="#FFFFFF"/>
    </inkml:brush>
  </inkml:definitions>
  <inkml:trace contextRef="#ctx0" brushRef="#br0">0 351 24575,'8'6'0,"3"2"0,2 0 0,3 2 0,-2 0 0,0-3 0,-4 0 0,-1-3 0,-3-1 0,0-1 0,0 2 0,2-1 0,0 3 0,1-2 0,1 1 0,-1-1 0,-1-1 0,-1 1 0,-1-1 0,3 2 0,0 0 0,3 0 0,-1 1 0,0-3 0,-3 2 0,0-4 0,-1 3 0,0-1 0,2 0 0,-1 0 0,3 0 0,-1-2 0,-1 0 0,-1 1 0,-2-1 0,1 0 0,-1 0 0,3-1 0,0 0 0,3 0 0,-2 1 0,0-1 0,-2 0 0,1 0 0,-1 0 0,1 0 0,2 0 0,0-2 0,4 1 0,-3-1 0,2 0 0,-4 0 0,1 1 0,0-1 0,-1 1 0,2-1 0,-3 0 0,1 1 0,1-1 0,-2 1 0,3 0 0,-3-1 0,3 0 0,0 0 0,1-1 0,-1 1 0,-1-2 0,-2 3 0,-1-1 0,-1 1 0,-1 0 0,-1-1 0,0 2 0,1-2 0,1 1 0,2-1 0,0 0 0,-1-1 0,0 1 0,-1 0 0,0 0 0,1 1 0,0-2 0,0 1 0,0 0 0,-3 0 0,2 2 0,-3-1 0,0 0 0,-1 1 0,2-2 0,3 2 0,1-4 0,0 3 0,-1-2 0,-2 2 0,2-1 0,-1 0 0,2-1 0,-2 1 0,3 0 0,-2-1 0,0 1 0,0-2 0,-1 2 0,-3 0 0,3-1 0,-1 0 0,2-1 0,0-2 0,0 3 0,1-2 0,-2 2 0,2-2 0,-2 0 0,1 3 0,-1-2 0,0 0 0,2 0 0,0-3 0,2 2 0,-2-2 0,0 2 0,-1 0 0,0 0 0,-2 2 0,0-1 0,-2 2 0,-2 1 0,2-1 0,-2 1 0,1-1 0,0 0 0,2-1 0,3-1 0,-1 0 0,2 0 0,-3 0 0,2 1 0,-2-1 0,1 1 0,0-1 0,-1 0 0,1 1 0,0-1 0,-1 0 0,1 2 0,-1-2 0,1 1 0,0 0 0,1-2 0,1 0 0,0 0 0,0 0 0,-1 1 0,-2 1 0,0 0 0,0 0 0,0 0 0,2-1 0,0 1 0,-2-2 0,1 2 0,-2 1 0,0 0 0,1-1 0,-1 1 0,3-1 0,1 0 0,0-1 0,0 1 0,-1-1 0,1 0 0,-1 2 0,1-2 0,-1 2 0,2-2 0,0 2 0,3-2 0,-1-1 0,0 2 0,0-2 0,-1 2 0,-1 0 0,0 0 0,-2 1 0,2-1 0,0 1 0,0-1 0,0-1 0,-1 1 0,-2 1 0,0 1 0,-1 0 0,2-2 0,1 0 0,-1 0 0,3 0 0,-1 1 0,3-2 0,0 0 0,0 1 0,-1-1 0,-2 2 0,0-1 0,-3 1 0,1 1 0,-2-1 0,3 1 0,2 0 0,2-1 0,2-1 0,-3 1 0,3-1 0,-2 1 0,1 0 0,-1 0 0,-1 0 0,0 1 0,-1 0 0,-1 0 0,-2 0 0,-1 1 0,-2-1 0,1 1 0,1 0 0,0 0 0,1 0 0,-2 0 0,2 0 0,-1 0 0,1 0 0,2 0 0,-2 0 0,3 1 0,0-1 0,-1 1 0,0-1 0,-3 1 0,-1-1 0,0 0 0,-1 0 0,2 0 0,0 0 0,0 0 0,1 0 0,-1 0 0,2 0 0,1 1 0,0-1 0,1 1 0,-1-1 0,1 0 0,-1 0 0,0 0 0,-2 0 0,1 0 0,0 0 0,1-1 0,2 0 0,1-1 0,-2 0 0,0 0 0,-3 1 0,0 0 0,-2 0 0,1 0 0,-2 0 0,1 0 0,0 1 0,1-2 0,-1 2 0,2-2 0,-1 2 0,0-1 0,-1 1 0,-2 0 0,-1 0 0,-1 0 0,0 0 0,3 0 0,1 0 0,1 0 0,1 0 0,-1 1 0,-3-1 0,0 1 0,-2-1 0,1 0 0,2 0 0,1 1 0,5 0 0,-1 0 0,2 0 0,1-1 0,-1 0 0,0 0 0,2 0 0,-2 1 0,6 0 0,-2 0 0,1-1 0,-2 0 0,-4 0 0,-1 0 0,-1 0 0,0 1 0,1-1 0,0 1 0,-3-1 0,0 0 0,-1-1 0,0 1 0,2-1 0,1 0 0,2-1 0,2 0 0,-1-1 0,0 0 0,-2 0 0,-3 0 0,0 2 0,-1-1 0,-1 1 0,-1 0 0,0 0 0,-1 1 0,0-2 0,0 2 0,-1 0 0,0 0 0,0 0 0,0 0 0,-1 0 0,1 0 0,0 0 0,0 0 0,1 0 0,0 0 0,2 0 0,2 1 0,3 1 0,2 4 0,3 0 0,1 1 0,3 1 0,-2 0 0,-1-2 0,-4-1 0,-3-2 0,-4-1 0,-2-2 0,0 1 0,-1-1 0,0 2 0,1-1 0,0 0 0,1 2 0,0-1 0,0 0 0,-2 0 0,2 0 0,-2 0 0,2 0 0,1 2 0,1-1 0,-1 1 0,1 0 0,-1 0 0,1 0 0,1 1 0,0-1 0,0-1 0,-1 1 0,1-2 0,-1 1 0,1 0 0,0-1 0,-1 2 0,3-2 0,0 2 0,0-1 0,0-1 0,-2-1 0,-1 0 0,-3 0 0,2-1 0,-3 1 0,1-1 0,0 1 0,0-1 0,0 1 0,0-1 0,-1 0 0,0 1 0,2-1 0,-1 0 0,4 1 0,0 0 0,2 0 0,-2 1 0,1-2 0,-2 1 0,0 0 0,0 0 0,-1-1 0,1 2 0,-1-2 0,2 2 0,-1-2 0,1 1 0,0-1 0,-2 1 0,0 0 0,-1-1 0,1 2 0,1-2 0,1 1 0,0-1 0,-2 1 0,0-1 0,0 0 0,-1 0 0,2 0 0,0 0 0,2 0 0,0 0 0,-1 1 0,0-1 0,1 1 0,-2-1 0,4 0 0,-3 0 0,2 1 0,-1-1 0,-1 1 0,-1-1 0,-2 0 0,2 0 0,0 0 0,1 0 0,0 0 0,1 0 0,0 0 0,1 0 0,0 0 0,-1 0 0,0 0 0,-2 0 0,1 0 0,0 0 0,3 0 0,0 0 0,3-1 0,1 1 0,1-2 0,0 1 0,-1-1 0,-1 0 0,-2 1 0,0-1 0,-1 1 0,-2 0 0,-1 0 0,-2 1 0,-2 0 0,0 0 0,-1-1 0,1 1 0,0 0 0,0 0 0,0 0 0,0-1 0,-1 1 0,1-1 0,0 0 0,1 0 0,2-1 0,0 0 0,0 0 0,1-1 0,-2 1 0,1 0 0,-2 1 0,1-1 0,1 0 0,1-1 0,1 0 0,-1-1 0,1 0 0,-2 2 0,0-1 0,-1 1 0,1-1 0,0 1 0,-1-2 0,1 2 0,0 0 0,-2 1 0,-1-1 0,0 2 0,-1-1 0,0 1 0,0-1 0,1 1 0,0-1 0,2 0 0,0-1 0,0 0 0,1 0 0,1 0 0,-1 1 0,3-1 0,-1 0 0,5-1 0,-2 1 0,1-1 0,0 1 0,0 0 0,2 0 0,0 0 0,1-1 0,1 1 0,-2 0 0,0 0 0,-2 1 0,-1-1 0,-1 2 0,-2-1 0,1 0 0,0 1 0,0-2 0,1 2 0,1-2 0,0 2 0,0-2 0,-1 2 0,1-1 0,-1 1 0,2 0 0,-2-1 0,-1 1 0,-1 0 0,-2 0 0,-2 0 0,0 0 0,-2 0 0,1 0 0,2 0 0,0 0 0,3 0 0,-2 0 0,0 0 0,1 0 0,-2 0 0,2 0 0,0 0 0,1 0 0,0 0 0,-1 0 0,-2 0 0,-1 0 0,0 0 0,3 0 0,3 0 0,2 1 0,1-1 0,1 0 0,0 0 0,-3 1 0,-2-1 0,-3 1 0,-1-1 0,2 1 0,4 0 0,4 0 0,2 1 0,0-1 0,-1 0 0,0 0 0,-1-1 0,-2 0 0,-1 0 0,0 0 0,0 0 0,1 1 0,-3 0 0,1-1 0,-2 1 0,1 0 0,0-1 0,1 2 0,0-1 0,1 0 0,1 0 0,1 0 0,-1-1 0,-3 0 0,-2 1 0,1-1 0,-2 1 0,4 0 0,-1-1 0,4 2 0,1-1 0,1 0 0,0 0 0,-2-1 0,-4 0 0,-1 0 0,-3 0 0,0 0 0,0 0 0,-1 0 0,2 0 0,-1 0 0,2 0 0,0 0 0,0 0 0,-4 0 0,0 0 0,-1 0 0,1 0 0,1 0 0,1 0 0,1 0 0,1 1 0,0-1 0,0 1 0,0-1 0,-1 0 0,1 0 0,-2 0 0,1 0 0,0 0 0,-1 0 0,1 0 0,-1 0 0,1 0 0,-1 0 0,-2 0 0,0 0 0,1 0 0,-3 0 0,2 0 0,-3 0 0,1 0 0,0 0 0,-1 0 0,1 0 0,-1 0 0,1 0 0,0 0 0,0 0 0,0 0 0,2 0 0,0 0 0,1 0 0,0 0 0,0 0 0,1 0 0,2 0 0,1 0 0,2 0 0,5 0 0,3 2 0,8 0 0,-2 0 0,-1-1 0,-7 0 0,-5-1 0,-5 1 0,-1-1 0,-1 1 0,-1-1 0,1 2 0,-1-2 0,-2 1 0,-1-1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295"/>
    </inkml:context>
    <inkml:brush xml:id="br0">
      <inkml:brushProperty name="width" value="0.05" units="cm"/>
      <inkml:brushProperty name="height" value="0.05" units="cm"/>
      <inkml:brushProperty name="color" value="#FFFFFF"/>
    </inkml:brush>
  </inkml:definitions>
  <inkml:trace contextRef="#ctx0" brushRef="#br0">0 1 24575,'5'8'0,"-1"-1"0,0-2 0,-1-1 0,-1-1 0,0 0 0,1 1 0,0 1 0,1 1 0,1 1 0,-2-2 0,0-1 0,1 1 0,1-1 0,2 2 0,0 0 0,-1 0 0,0 1 0,1-1 0,1 4 0,2 0 0,-1 1 0,0 0 0,-2-4 0,-3-3 0,-2-1 0,-1-1 0,1 0 0,0 1 0,1 1 0,1 0 0,1 2 0,-1 0 0,2 0 0,0 2 0,-1-2 0,0 1 0,-1 0 0,0-1 0,0 1 0,-1-1 0,10 23 0,-8-18 0,6 17 0,-9-22 0,-1-2 0,0 0 0,0-1 0,0 2 0,0 0 0,0 1 0,1 0 0,0 1 0,0 1 0,1 3 0,0-2 0,0 1 0,-1 0 0,-1-1 0,3 3 0,-2-1 0,1 0 0,-1-1 0,-1-3 0,0-1 0,0 0 0,0 0 0,0-1 0,0-1 0,-1-3 0,1 0 0,-1 0 0,2 2 0,3 2 0,-1 0 0,4 4 0,-4-5 0,2 3 0,-2-4 0,0 1 0,0-1 0,-1 0 0,0 0 0,0 1 0,0-1 0,2 2 0,-3-2 0,3 2 0,-2-1 0,3 2 0,-1 0 0,-1-2 0,-1-1 0,0 0 0,1 3 0,0 0 0,-1-1 0,-1-1 0,-2-1 0,1 0 0,-1 1 0,0 0 0,0 2 0,0-1 0,0 1 0,1 0 0,-1 1 0,0-3 0,1 3 0,1-3 0,1 3 0,2 4 0,5 2 0,4 2 0,5 2 0,-2-4 0,0-1 0,-4-3 0,-1-1 0,-1 0 0,-1 0 0,0-2 0,-2-1 0,-1-1 0,-1 0 0,4 3 0,-1 0 0,1 1 0,-2-2 0,-1-1 0,-1 0 0,-2-2 0,7 5 0,-4-3 0,4 4 0,-5-4 0,-2-1 0,1 1 0,0-1 0,-1 1 0,1 0 0,1 1 0,0 1 0,0 0 0,3 3 0,-1-2 0,1 3 0,0-3 0,-2-2 0,0-1 0,-2 0 0,-1-3 0,0 0 0,-1-1 0,2 2 0,0-1 0,0 2 0,2 1 0,1 1 0,0 0 0,-1 0 0,-1-2 0,-2-2 0,-2 1 0,0-2 0,-2 0 0,1 0 0,-1 0 0,1 3 0,-1 1 0,1 7 0,0-4 0,0 2 0,-1-5 0,0-1 0,0 3 0,0 0 0,0 1 0,0-1 0,0-1 0,0 1 0,0 0 0,0 0 0,1-1 0,-1-2 0,1 0 0,-1 0 0,1-1 0,0 0 0,0-2 0,-1 2 0,2 4 0,0 2 0,1 3 0,-1-5 0,0-2 0,-2-3 0,0 0 0,0 3 0,0 0 0,0 8 0,0-3 0,0 4 0,-1-2 0,1-3 0,0-1 0,0-2 0,0-3 0,0-2 0,0 1 0,-1 0 0,1 0 0,1 3 0,-1-2 0,0 2 0,1-1 0,-1 1 0,1-1 0,-1-1 0,0 0 0,1-1 0,-1 1 0,1 1 0,0 2 0,0 1 0,0-1 0,0 0 0,-1-3 0,0-2 0,0 0 0,0 0 0,0 2 0,0-1 0,1 1 0,-1-2 0,1 0 0,-1 4 0,1 1 0,1 7 0,0 2 0,0 0 0,0-4 0,-1-4 0,-1-4 0,1 1 0,-1 3 0,0 5 0,1 4 0,-1 0 0,0-3 0,0-1 0,0-1 0,0 1 0,0-3 0,0 0 0,0-2 0,1 0 0,-1-2 0,0-2 0,0 1 0,0 2 0,0 4 0,1 2 0,0 0 0,0-1 0,0 1 0,1 1 0,0 1 0,0-2 0,-1-2 0,0-4 0,1 2 0,0 3 0,0 0 0,0-1 0,0-1 0,0-3 0,-1 0 0,1 0 0,0 1 0,0 2 0,2 2 0,-1-1 0,-1-1 0,-1-4 0,-1-1 0,1-1 0,0 7 0,-1-3 0,1 3 0,0-2 0,-1-2 0,-1 3 0,1-3 0,-1 0 0,1-1 0,-1-1 0,1-1 0,0-1 0,0 0 0,0 0 0,1 0 0,3 14 0,-2-10 0,3 11 0,-3-12 0,0 0 0,1-1 0,1 2 0,0-2 0,-1 0 0,-2-1 0,2 2 0,1 0 0,2 4 0,-1-3 0,0 1 0,-2-2 0,-1 0 0,0 1 0,1 1 0,0 1 0,-1-2 0,0-1 0,-2-2 0,1 2 0,0 1 0,0 4 0,2 5 0,-1 0 0,0 3 0,0-3 0,-1-1 0,1 1 0,-1-1 0,-1-2 0,1 2 0,0-1 0,0-1 0,-1 0 0,1 1 0,-1-1 0,0-1 0,0-4 0,0 1 0,0 1 0,0 1 0,1-1 0,-1-1 0,1-1 0,-1 3 0,1 0 0,0 1 0,0-2 0,0 1 0,0-3 0,0-1 0,0-2 0,-1-2 0,1 0 0,-1-1 0,1 2 0,0 0 0,0 1 0,0-1 0,0-1 0,1-1 0,3 2 0,0-1 0,2 0 0,0 0 0,2-1 0,5 1 0,5 0 0,-1 0 0,-3-2 0,-7 1 0,-3-1 0,-1 1 0,1 0 0,0-1 0,-3 1 0,-2-1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296"/>
    </inkml:context>
    <inkml:brush xml:id="br0">
      <inkml:brushProperty name="width" value="0.05" units="cm"/>
      <inkml:brushProperty name="height" value="0.05" units="cm"/>
      <inkml:brushProperty name="color" value="#FFFFFF"/>
    </inkml:brush>
  </inkml:definitions>
  <inkml:trace contextRef="#ctx0" brushRef="#br0">805 166 24575,'-10'0'0,"2"0"0,-1 0 0,4 0 0,-4 0 0,3 0 0,-6 1 0,5-1 0,-1 1 0,1-1 0,1 0 0,0 0 0,-3 0 0,3 0 0,-2 0 0,4 0 0,-2 0 0,-2-2 0,-1 0 0,0 0 0,1-1 0,1 0 0,0 0 0,-1 0 0,0-1 0,1 1 0,-1 1 0,0-2 0,-2 1 0,1-1 0,1 1 0,2 2 0,0 0 0,-1 0 0,-1-1 0,-2 1 0,1-1 0,-3-1 0,1 1 0,-1-1 0,-14-2 0,11 2 0,-9-2 0,14 2 0,3 1 0,-3 0 0,2 0 0,-2 0 0,0-1 0,1 1 0,0-1 0,2 1 0,-2 0 0,0-1 0,0 1 0,-1-1 0,-2-1 0,1 1 0,-2-1 0,1 0 0,-1 1 0,-1-2 0,4 2 0,0 0 0,0 1 0,2 0 0,-5-1 0,4 1 0,-3-1 0,0 1 0,0-1 0,0 0 0,1 1 0,-1 0 0,-1 0 0,0 0 0,0 0 0,2 1 0,3 0 0,0 0 0,1 0 0,0-1 0,-1 1 0,4 1 0,1 0 0,3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297"/>
    </inkml:context>
    <inkml:brush xml:id="br0">
      <inkml:brushProperty name="width" value="0.05" units="cm"/>
      <inkml:brushProperty name="height" value="0.05" units="cm"/>
      <inkml:brushProperty name="color" value="#FFFFFF"/>
    </inkml:brush>
  </inkml:definitions>
  <inkml:trace contextRef="#ctx0" brushRef="#br0">59 0 24575,'-7'7'0,"2"-3"0,-3 3 0,5-5 0,0-1 0,1 0 0,-1-1 0,-2 1 0,0 1 0,1-1 0,1 0 0,1 0 0,1-1 0,-1 2 0,1 1 0,-1 1 0,1-1 0,0 1 0,1-1 0,-1 2 0,2 1 0,1 2 0,0 1 0,1-1 0,-1-2 0,-1-4 0,0 0 0,0 0 0,0 0 0,1 1 0,-1-1 0,1 0 0,-2-1 0,1 1 0,-1 1 0,1 1 0,0 0 0,-1 1 0,1-1 0,-1-1 0,0 0 0,0 1 0,0 1 0,0-1 0,0 0 0,-1-1 0,1 1 0,-1 0 0,0 3 0,0-2 0,0 8 0,0-8 0,1 6 0,0-4 0,1-1 0,-1-2 0,1-1 0,-1-1 0,1 1 0,2 3 0,-1-2 0,3 2 0,0-2 0,-1 0 0,0-1 0,-1-1 0,-1 0 0,1 1 0,0 1 0,-1-1 0,0-1 0,-1 2 0,-1-1 0,1 3 0,-1-1 0,0 3 0,-1 1 0,0 0 0,1-3 0,-1-2 0,1-2 0,0 0 0,-1 0 0,1 1 0,-1 0 0,1 0 0,-1-1 0,1-1 0,-1 2 0,-1 1 0,1 1 0,-2-1 0,0 1 0,1-1 0,-1 0 0,0-1 0,0 1 0,2-1 0,-1 0 0,1-1 0,0 0 0,1 1 0,-2 1 0,2-2 0,-1 2 0,1 0 0,0 3 0,0 5 0,0 1 0,0 0 0,1-2 0,-1-2 0,1 0 0,-1-2 0,0-2 0,1-1 0,-1 3 0,0 1 0,0 2 0,0-4 0,0-1 0,0-2 0,0 0 0,0-1 0,1-1 0,0 0 0,1 1 0,2 0 0,4 0 0,2 0 0,2 0 0,-4-2 0,0 0 0,-4 0 0,2 0 0,-1 0 0,-1 0 0,-1 0 0,-3 1 0,0-1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298"/>
    </inkml:context>
    <inkml:brush xml:id="br0">
      <inkml:brushProperty name="width" value="0.05" units="cm"/>
      <inkml:brushProperty name="height" value="0.05" units="cm"/>
      <inkml:brushProperty name="color" value="#FFFFFF"/>
    </inkml:brush>
  </inkml:definitions>
  <inkml:trace contextRef="#ctx0" brushRef="#br0">1 1 24575,'18'1'0,"0"0"0,3-1 0,-3 0 0,0 0 0,-5 0 0,-3 0 0,-4 0 0,-3 0 0,0 0 0,0 0 0,-1 0 0,2 0 0,0 0 0,3 0 0,0 0 0,3 0 0,-1 0 0,-1 0 0,-1 0 0,-2 0 0,0 0 0,-1 0 0,0 0 0,0 0 0,0 0 0,0 0 0,-2 0 0,-1 0 0,0 0 0,1 0 0,-2 2 0,1-2 0,-1 2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299"/>
    </inkml:context>
    <inkml:brush xml:id="br0">
      <inkml:brushProperty name="width" value="0.05" units="cm"/>
      <inkml:brushProperty name="height" value="0.05" units="cm"/>
      <inkml:brushProperty name="color" value="#FFFFFF"/>
    </inkml:brush>
  </inkml:definitions>
  <inkml:trace contextRef="#ctx0" brushRef="#br0">18 1047 24575,'2'-6'0,"1"-2"0,0-6 0,-1 1 0,-1-2 0,0 4 0,-1 1 0,0 1 0,0 0 0,0 2 0,0 1 0,-1 2 0,1-2 0,0 1 0,-1 2 0,1 0 0,-1 0 0,1-1 0,-1 0 0,0 0 0,-1-1 0,0-3 0,1-1 0,-1-1 0,0 0 0,0 1 0,0 1 0,1 0 0,0 0 0,1 1 0,-1-9 0,1 6 0,-1-4 0,0 6 0,1 3 0,-1 0 0,1-1 0,0-1 0,-1-4 0,1 0 0,-1 1 0,0-1 0,1 1 0,-1 0 0,1 0 0,0 1 0,0 0 0,0 0 0,-1 0 0,1-1 0,0 2 0,0 0 0,0 2 0,0 1 0,0 1 0,0 1 0,0-1 0,0 1 0,-1 0 0,1 0 0,0-1 0,1 0 0,-1 0 0,1 1 0,0 1 0,0-1 0,2 0 0,2-2 0,2-2 0,0 1 0,1-1 0,-3 2 0,1 1 0,-2 0 0,0 1 0,1-1 0,-2 2 0,0 0 0,0-1 0,-1 1 0,2-2 0,0 1 0,3-4 0,-3 3 0,3-2 0,-5 4 0,-1 0 0,2-2 0,1-1 0,2-3 0,1-2 0,-1 0 0,0 0 0,-2 1 0,-2 3 0,-1 0 0,0 3 0,-1-4 0,1 2 0,-1-2 0,1 1 0,-1 0 0,0-1 0,0-1 0,0-1 0,0 0 0,0 0 0,0 1 0,0 1 0,0 0 0,0 1 0,0-1 0,0 0 0,0-3 0,0 2 0,0-1 0,0 0 0,0-1 0,0 1 0,0 0 0,-1 3 0,1 0 0,-1-2 0,0 1 0,0 0 0,0 0 0,-1 0 0,1 0 0,-2-1 0,0 0 0,-1-1 0,-1 0 0,1 1 0,1 2 0,2 2 0,0-1 0,0 0 0,0-1 0,-1-1 0,1 0 0,-1-1 0,1 1 0,0 1 0,0 1 0,1 2 0,-1 0 0,1 0 0,0 0 0,0-2 0,0-1 0,0 1 0,0-2 0,0 1 0,0 0 0,0 0 0,0 1 0,0 2 0,0 1 0,0 1 0,0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300"/>
    </inkml:context>
    <inkml:brush xml:id="br0">
      <inkml:brushProperty name="width" value="0.05" units="cm"/>
      <inkml:brushProperty name="height" value="0.05" units="cm"/>
      <inkml:brushProperty name="color" value="#FFFFFF"/>
    </inkml:brush>
  </inkml:definitions>
  <inkml:trace contextRef="#ctx0" brushRef="#br0">1 1033 24575,'0'-11'0,"0"2"0,1 1 0,-1 0 0,1 4 0,-1-2 0,0 3 0,1-1 0,0 1 0,0-2 0,1-1 0,0 1 0,-1 1 0,0 1 0,0 1 0,1-3 0,-1 1 0,0 0 0,1-1 0,0-1 0,1 0 0,-1 1 0,-2 1 0,1 0 0,0 1 0,0-5 0,0 2 0,0-1 0,0-1 0,0 3 0,0 1 0,0 0 0,0 1 0,1-2 0,0 1 0,0-1 0,-1 3 0,0-1 0,1 0 0,2-1 0,-1 0 0,1-1 0,0 1 0,0-2 0,1 1 0,-1-2 0,-1 2 0,-1 0 0,-1 0 0,0 1 0,0-1 0,-1 0 0,0 1 0,0-1 0,0 0 0,0-2 0,0 0 0,0-1 0,0-2 0,-1-1 0,1 2 0,-1 1 0,1 3 0,0 2 0,0-1 0,0 1 0,0-3 0,1 0 0,-1 0 0,1 0 0,-1 2 0,1 0 0,1-1 0,0 0 0,0-2 0,-1 1 0,0-2 0,0 0 0,0-1 0,0-2 0,0 1 0,1-1 0,-1 1 0,-1 3 0,0-4 0,0 3 0,-1-2 0,0-1 0,1 4 0,-1-1 0,1 1 0,0 1 0,0-3 0,1 0 0,-1 1 0,1 2 0,0 3 0,1 0 0,2-2 0,2-3 0,1-1 0,-1 1 0,-2 2 0,-1 0 0,-1 2 0,1-1 0,1-2 0,-1 1 0,0 1 0,-2 2 0,0 2 0,0-2 0,1 0 0,0 0 0,-1 0 0,0 1 0,3-3 0,2-3 0,2-2 0,-1 1 0,-3 3 0,-1 3 0,-1-1 0,1 1 0,-1-1 0,1 1 0,-2 1 0,0-1 0,0-36 0,0 23 0,-1-28 0,0 31 0,-1 0 0,0-1 0,1 2 0,1 0 0,0 1 0,0 1 0,0 1 0,0 2 0,1 1 0,-1-1 0,1 0 0,-1 0 0,1 2 0,-1-1 0,1 1 0,-1 0 0,-1-2 0,2 2 0,-1-1 0,0 1 0,1 0 0,-1 1 0,1 1 0,-1 0 0,-1 2 0,1-2 0,0 1 0,1-3 0,0 3 0,-1-1 0,-1 2 0,0 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301"/>
    </inkml:context>
    <inkml:brush xml:id="br0">
      <inkml:brushProperty name="width" value="0.05" units="cm"/>
      <inkml:brushProperty name="height" value="0.05" units="cm"/>
      <inkml:brushProperty name="color" value="#FFFFFF"/>
    </inkml:brush>
  </inkml:definitions>
  <inkml:trace contextRef="#ctx0" brushRef="#br0">1 0 24575,'-1'10'0,"1"1"0,0-2 0,0-1 0,0 0 0,0-3 0,1 2 0,-1-2 0,0 0 0,0 0 0,0 1 0,0 2 0,0-1 0,0 4 0,0-4 0,0 3 0,0-3 0,0-2 0,0 2 0,0 1 0,0 1 0,0 0 0,1-1 0,-1-2 0,1 0 0,0-1 0,-1-1 0,1 1 0,2 2 0,1 4 0,0 2 0,1 0 0,-1-2 0,0-2 0,0 0 0,1-1 0,-1 0 0,0-3 0,-2-1 0,-1 0 0,0 0 0,1 0 0,0 2 0,2 3 0,6 18 0,-4-12 0,4 11 0,-8-19 0,-1-3 0,0 1 0,0 1 0,1 1 0,-1 2 0,0 0 0,1 1 0,-1 0 0,0-3 0,-1 0 0,0-2 0,0 1 0,1 0 0,-1 1 0,1-2 0,0-1 0,2 0 0,0 0 0,2 2 0,-1-1 0,1-1 0,-2 1 0,2 0 0,-1 0 0,1 0 0,-1 1 0,1-2 0,0 2 0,0-2 0,0 2 0,1 0 0,0 2 0,0 0 0,0 1 0,1 0 0,-1 1 0,1 0 0,-1-1 0,-1-2 0,-2-2 0,-1-1 0,1 2 0,1 0 0,-1 0 0,-1 0 0,1-1 0,0 3 0,2 1 0,-1 1 0,1 0 0,-2-2 0,1 0 0,0 0 0,0 2 0,2 0 0,-1 1 0,0-2 0,0-1 0,1 1 0,-3-5 0,2 2 0,-2-4 0,0 1 0,1-1 0,-1 0 0,2 2 0,3 0 0,0 0 0,1 1 0,0 0 0,1 0 0,-1-1 0,-2 0 0,-2-1 0,-1-1 0,0 1 0,-1-1 0,-1 0 0,10 25 0,-8-20 0,7 22 0,-11-27 0,1 2 0,0-1 0,-1 2 0,2 6 0,-2-3 0,1 4 0,0-4 0,-1 0 0,0 2 0,0 1 0,0 1 0,0-2 0,-1-3 0,0 1 0,1-2 0,-1 0 0,0-2 0,0 0 0,0 0 0,0 0 0,-1 1 0,0 1 0,-2 0 0,0 1 0,-1 1 0,0-2 0,2-2 0,0 0 0,0-1 0,1 0 0,-1-1 0,1 1 0,1-2 0,0 1 0,0-1 0,0 2 0,0 0 0,0 1 0,0 1 0,1-1 0,1 1 0,-1 1 0,1-1 0,0 3 0,0-3 0,0 1 0,-1-2 0,0 0 0,0 0 0,0 2 0,-1 1 0,0 0 0,0-1 0,0-1 0,1-1 0,-2 1 0,1 1 0,-1 1 0,0-1 0,-1 0 0,0 3 0,-2 1 0,-1 2 0,0-1 0,2-4 0,2-3 0,2-3 0,0 0 0,-1 1 0,0 0 0,0 1 0,0-1 0,0 1 0,1 0 0,-1 0 0,1 1 0,-1 0 0,2-1 0,-1 0 0,0 0 0,4 5 0,-3-6 0,4 6 0,-4-6 0,1 0 0,0 0 0,0 1 0,-1-1 0,1 0 0,0 1 0,0-1 0,0 0 0,-2-1 0,1 1 0,0-1 0,0 0 0,0 1 0,0 0 0,0 0 0,0 0 0,0 0 0,0-1 0,-1 0 0,1 1 0,0 0 0,0 0 0,0-1 0,1 5 0,0 0 0,1 4 0,1 2 0,-2-3 0,1-1 0,-2-3 0,0 0 0,1 2 0,-1-1 0,1 1 0,-1-1 0,0 1 0,0 3 0,1-2 0,-1-1 0,-1-1 0,1 1 0,0 2 0,-1 1 0,1 3 0,-1-3 0,2 7 0,-1-8 0,4 19 0,-2-17 0,3 10 0,-5-16 0,2 1 0,0-1 0,0 0 0,2 1 0,0 0 0,1-1 0,0 1 0,-1-2 0,2 2 0,1-1 0,2 2 0,0-2 0,0 2 0,0-3 0,0 2 0,1-3 0,-3 0 0,0-2 0,-2 0 0,0 0 0,1 0 0,-3-1 0,0 0 0,0 0 0,0 0 0,0 0 0,3 0 0,-1 0 0,0 0 0,0 0 0,-2 0 0,4 0 0,3 0 0,0 0 0,-2 0 0,-4 0 0,-3 0 0,0 0 0,1 0 0,0 0 0,-1 0 0,1 0 0,0 0 0,2 1 0,0 0 0,0 0 0,-2 0 0,2 1 0,-1-2 0,0 2 0,0-1 0,-2 0 0,0 1 0,1 1 0,0 2 0,2 3 0,0-1 0,0 1 0,-1 0 0,-1-2 0,0-1 0,-2-2 0,0-2 0,0 1 0,0 2 0,1-1 0,0 2 0,0-1 0,0-1 0,0 1 0,-1-1 0,1 3 0,0 0 0,1 0 0,-1-1 0,-1-2 0,0-1 0,-1 1 0,1-1 0,0 3 0,1-2 0,0 2 0,0 1 0,-1-3 0,0 2 0,0-2 0,0 0 0,-1 0 0,1 1 0,0 0 0,0 1 0,0-1 0,-1 0 0,1-2 0,0 1 0,-1 0 0,1 1 0,-1-1 0,2 1 0,-2 0 0,2 0 0,0 2 0,-1-2 0,3 5 0,0-1 0,0-2 0,-1 0 0,-1-4 0,1 1 0,1 1 0,1 0 0,0 2 0,1 0 0,1 0 0,1 3 0,2 1 0,-1-1 0,-1-1 0,-4-4 0,-2-2 0,8 10 0,1 1 0,6 6 0,0 0 0,-7-9 0,4 3 0,-6-3 0,0-3 0,-4-2 0,-1-2 0,0 1 0,2 1 0,1 1 0,1 2 0,-1-1 0,0 0 0,9 14 0,-9-13 0,6 10 0,-11-17 0,0 1 0,0 1 0,2 3 0,-1 1 0,2 2 0,-2 0 0,0-2 0,0 3 0,0-2 0,0 0 0,0-1 0,-2-3 0,2 2 0,0 2 0,0-1 0,1 0 0,-2-3 0,1 1 0,1 0 0,1 2 0,0 0 0,1 0 0,-1-1 0,0-2 0,-2 0 0,-1-1 0,2 2 0,2 4 0,0-1 0,0 3 0,-1-4 0,-1 1 0,-1-3 0,0 1 0,-1-1 0,1 0 0,-1 0 0,-1-2 0,1 2 0,-1-2 0,1 6 0,0 0 0,0 0 0,0-1 0,-1-3 0,0 3 0,1 2 0,-1-1 0,0-2 0,0-1 0,0-1 0,0-1 0,0 2 0,0-3 0,0 3 0,0-2 0,0 0 0,-1-1 0,1-1 0,0 1 0,0 2 0,-1 1 0,1 0 0,0-2 0,0 0 0,1-1 0,-1-1 0,0 0 0,1 1 0,1 2 0,2 4 0,1-1 0,-1 0 0,-2-2 0,0-1 0,-1 0 0,0 0 0,-1 0 0,1 1 0,0-1 0,-1 0 0,1-1 0,-1-2 0,0 1 0,0-1 0,0 1 0,0 1 0,-1 1 0,1-2 0,0 1 0,0-3 0,0 0 0,1 2 0,1 2 0,1 2 0,1 0 0,-1-1 0,0-3 0,-1 1 0,0-2 0,1 2 0,2 3 0,1 0 0,-1 0 0,-1-1 0,-3-2 0,2 0 0,-2 1 0,1 1 0,0 1 0,0 0 0,0-1 0,-1-2 0,0 7 0,1 9 0,0 11 0,-1-6 0,0-4 0,-1-17 0,0 0 0,0-2 0,0 3 0,0 3 0,0 2 0,0 1 0,0 0 0,1 1 0,-1-3 0,0-1 0,1 0 0,-1 2 0,0-1 0,0 0 0,0-2 0,0-2 0,1 6 0,-1 0 0,0 3 0,0 0 0,-1-2 0,1-4 0,0-2 0,0-3 0,0 0 0,0 0 0,0 0 0,0 0 0,0 0 0,0 2 0,-1 1 0,1 1 0,0 1 0,0-2 0,0 0 0,0-1 0,-1 1 0,1-2 0,0-1 0,0-1 0,0 1 0,0 0 0,0 1 0,0 0 0,-1 1 0,1 1 0,0 2 0,-1-3 0,1 0 0,0-4 0,0-1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302"/>
    </inkml:context>
    <inkml:brush xml:id="br0">
      <inkml:brushProperty name="width" value="0.05" units="cm"/>
      <inkml:brushProperty name="height" value="0.05" units="cm"/>
      <inkml:brushProperty name="color" value="#FFFFFF"/>
    </inkml:brush>
  </inkml:definitions>
  <inkml:trace contextRef="#ctx0" brushRef="#br0">1 868 24575,'13'0'0,"0"-2"0,-1 2 0,1-2 0,-3 1 0,0-1 0,-3 1 0,-3 1 0,0-1 0,-2 1 0,1-1 0,1 0 0,-1 0 0,2 0 0,-1 0 0,1 0 0,-2 0 0,0 0 0,-1 1 0,0-1 0,0 1 0,1-2 0,0 1 0,0 0 0,1 0 0,0-1 0,0 1 0,1-1 0,-1 0 0,0 0 0,0 1 0,-1 0 0,0 0 0,0 0 0,0 0 0,0 0 0,-1 0 0,2 0 0,0-1 0,0 0 0,0 1 0,0-1 0,-1 1 0,1 0 0,-1 0 0,0 0 0,1 0 0,-1 0 0,0 0 0,0 1 0,0-1 0,0 1 0,0-1 0,1 1 0,-1-1 0,0 1 0,-1 0 0,0-1 0,-1 1 0,1 0 0,2 0 0,1 0 0,0 0 0,1 0 0,-1 0 0,1 0 0,-1 0 0,0 0 0,0 0 0,0 0 0,-1 0 0,-1 0 0,1 0 0,-1 0 0,2 0 0,0 0 0,1 0 0,1 1 0,0-1 0,1 0 0,-1 1 0,-1-1 0,0 0 0,0 0 0,0 0 0,1 1 0,0-1 0,0 0 0,-1 0 0,0 0 0,-1 0 0,-1 0 0,0 0 0,0 0 0,-1-1 0,0 0 0,0 1 0,1-1 0,-1-1 0,2 1 0,-1-1 0,-1 1 0,1-1 0,0 1 0,-1-1 0,1 0 0,0 0 0,-1 1 0,1-1 0,0 0 0,1 0 0,-1 0 0,1 0 0,-2 1 0,1-1 0,-1 2 0,1-1 0,-1 1 0,2 0 0,-1-1 0,2 1 0,0 0 0,1 0 0,0 0 0,1 0 0,-1 0 0,0 0 0,-1 0 0,1 1 0,0-1 0,1 0 0,-1 0 0,1 0 0,0 1 0,0-1 0,0 1 0,0-1 0,-3 0 0,1 0 0,-2 0 0,0 0 0,-1 0 0,1 0 0,-1 0 0,2 0 0,0 0 0,0 0 0,-1 0 0,-1 0 0,1 0 0,-1-1 0,1 0 0,1 0 0,0-1 0,1 0 0,0-1 0,0-1 0,1 1 0,0-2 0,1 1 0,1-2 0,-1 1 0,1-2 0,0 1 0,-2 0 0,1 0 0,-2 0 0,0 0 0,0 0 0,-1 1 0,0-1 0,1 1 0,-1 1 0,1-2 0,-2 2 0,1 0 0,-1 0 0,0 1 0,0-2 0,0 2 0,-1-1 0,1 2 0,-1-1 0,0 1 0,-1 0 0,0 0 0,0 0 0,0 1 0,1-1 0,-1 0 0,1 0 0,0 0 0,0-1 0,0 1 0,0-1 0,1 1 0,-1 0 0,0 0 0,1-1 0,0-1 0,1 0 0,1-1 0,0 0 0,0 0 0,0 0 0,0 0 0,0 0 0,-2 1 0,2 0 0,-1 0 0,1-1 0,-2 1 0,1 0 0,0 0 0,0 1 0,0-1 0,0 0 0,-1 1 0,0 1 0,1-1 0,-1 1 0,1-1 0,0 1 0,0-1 0,0 1 0,0-1 0,1 0 0,-1 1 0,1-1 0,0 0 0,-1 1 0,1-1 0,-2 2 0,-1-1 0,0 1 0,0 1 0,1-1 0,-1 0 0,2 0 0,0 0 0,0 0 0,0 0 0,-1 0 0,-1 1 0,0-1 0,1 1 0,-1-1 0,1 1 0,0 0 0,-1 0 0,0 0 0,0 0 0,1 0 0,2 0 0,2 0 0,1 0 0,2-1 0,-3 1 0,0 0 0,-2-1 0,-1 1 0,-1 0 0,-1 0 0,-1 0 0,1 0 0,0 0 0,1 0 0,-1 0 0,3 1 0,-1-1 0,1 0 0,0 0 0,0 0 0,-1 0 0,0 0 0,-2 0 0,0 0 0,-1-1 0,0 1 0,0 0 0,0 0 0,1-1 0,-1 1 0,1-1 0,0 0 0,2-1 0,-1 0 0,0 0 0,1-1 0,0 0 0,1-1 0,0 0 0,0 0 0,1-1 0,1 0 0,0-1 0,1 1 0,-2 0 0,0 1 0,-2 0 0,1 1 0,-2 0 0,1 1 0,-2 0 0,1 1 0,-1-1 0,0 1 0,-1 0 0,1 1 0,-1-1 0,1 0 0,0 0 0,1 0 0,-1-1 0,0 1 0,1 0 0,0-1 0,1 1 0,0-1 0,-1 1 0,1-1 0,-1 1 0,0 0 0,1-1 0,0 1 0,1-2 0,-1 1 0,1 0 0,-1 0 0,0-1 0,1 1 0,0 0 0,0 0 0,-1-1 0,1 0 0,0 0 0,-1 0 0,1 0 0,1 0 0,-1 0 0,1-1 0,-1 2 0,-1-1 0,-1 1 0,0-1 0,0 1 0,0-1 0,-1 0 0,2 0 0,-1 0 0,2-1 0,-1 0 0,1 0 0,0-1 0,0-1 0,1 1 0,0-2 0,0 2 0,-1-1 0,0 1 0,0-1 0,1 0 0,-2 1 0,1 0 0,-1 1 0,0-1 0,0 2 0,-1-1 0,-1 1 0,1 0 0,-1 0 0,1 0 0,0-1 0,0 0 0,0-1 0,1 0 0,0 0 0,-1 0 0,0 0 0,1 0 0,0-1 0,1-1 0,-1 0 0,1 0 0,0 1 0,0-1 0,-1 1 0,0 0 0,1 0 0,-1 0 0,1 0 0,-1-1 0,0 2 0,0-1 0,0 2 0,-1 0 0,-1 0 0,0 2 0,0-1 0,-2 1 0,1 0 0,-1 0 0,1 0 0,-1 1 0,0 0 0,0 0 0,0-1 0,0 1 0,0-1 0,1-1 0,1 0 0,0 0 0,0-1 0,1-1 0,0 1 0,1-1 0,-1 1 0,0 0 0,-1 1 0,-1 0 0,0 0 0,0 1 0,-1 0 0,0 1 0,-1 0 0,1 0 0,0 0 0,0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278"/>
    </inkml:context>
    <inkml:brush xml:id="br0">
      <inkml:brushProperty name="width" value="0.05" units="cm"/>
      <inkml:brushProperty name="height" value="0.05" units="cm"/>
      <inkml:brushProperty name="color" value="#FFFFFF"/>
    </inkml:brush>
  </inkml:definitions>
  <inkml:trace contextRef="#ctx0" brushRef="#br0">0 0 24575,'4'6'0,"-1"-2"0,0-1 0,-1 0 0,0-1 0,0 1 0,0-2 0,4 5 0,-3-4 0,3 3 0,-2-2 0,-1-2 0,0 1 0,0-1 0,1 0 0,0 1 0,1 0 0,1-1 0,1 2 0,3-1 0,-2 0 0,1 0 0,-3-1 0,-1-1 0,2 1 0,-1 0 0,0 0 0,0 0 0,-1-1 0,2 1 0,1 0 0,-1 0 0,-1 0 0,-2 0 0,-2-1 0,-1 0 0,1 0 0,1 1 0,0 0 0,2 0 0,1 1 0,-2 0 0,0 0 0,0-1 0,-1 0 0,1 0 0,0 0 0,-1 0 0,0 1 0,0-1 0,1 1 0,0-1 0,0 1 0,-1-1 0,0 1 0,-1-1 0,3 2 0,-2-1 0,4 1 0,-2 0 0,1 0 0,-1 0 0,0 1 0,0-1 0,5 6 0,-5-5 0,5 4 0,-6-4 0,2 2 0,-1-2 0,0 1 0,-2-3 0,0 1 0,1 0 0,0 1 0,2 1 0,3 1 0,4 4 0,-1-2 0,4 2 0,-3-4 0,-1 0 0,-2-3 0,-3-1 0,-1 0 0,0-1 0,0 1 0,2 0 0,-3 0 0,3 1 0,0 1 0,1-1 0,-1 0 0,-3-1 0,-1-1 0,-2 0 0,1-1 0,1 1 0,-1 1 0,3-1 0,-1 2 0,1-1 0,0 1 0,1 1 0,0 0 0,-1-1 0,-1 0 0,-1-1 0,0 0 0,1 1 0,0-1 0,-1 0 0,1 1 0,-1-1 0,0-1 0,1 1 0,-1 0 0,0 0 0,0-1 0,-1 1 0,2 0 0,-1 0 0,2 0 0,-2-1 0,1 0 0,1 0 0,0 1 0,1-1 0,0 0 0,0 0 0,-1 0 0,-1 0 0,-2-1 0,10-1 0,-5 1 0,6-1 0,-9 1 0,-2 0 0,2 0 0,1 0 0,0 0 0,-2 0 0,-1 0 0,-1 1 0,3 0 0,3 1 0,1 2 0,1 0 0,0 1 0,1 0 0,-2-2 0,-1-1 0,-3 0 0,-3-2 0,1 1 0,1-1 0,2-1 0,1 1 0,1 0 0,0 0 0,-1 0 0,-1 0 0,0 0 0,-1 1 0,0 0 0,2 1 0,0 1 0,0-1 0,0 1 0,-1 0 0,-1-1 0,0 0 0,1 1 0,1-1 0,-1 0 0,-2 0 0,-2-2 0,-1 0 0,1 0 0,2 0 0,2 0 0,1 1 0,2-1 0,-1 0 0,0 0 0,1 0 0,2-1 0,-2 1 0,0 0 0,-4 0 0,-3 0 0,0 0 0,1 0 0,1 0 0,1 0 0,0-1 0,0 1 0,0 0 0,1 0 0,0 0 0,0-1 0,-1 1 0,-1 0 0,1 0 0,2 0 0,1 0 0,0 0 0,-3 0 0,-1 0 0,1 1 0,1 1 0,2 1 0,2 2 0,3 3 0,-4-2 0,2 1 0,-6-3 0,-1-1 0,-1-1 0,-1-1 0,1 1 0,1 2 0,2 1 0,-1-1 0,0 0 0,0 0 0,0-1 0,-1 1 0,-1-2 0,1 2 0,-1-1 0,2 2 0,0-1 0,0 0 0,0 0 0,0 1 0,3 1 0,0 0 0,0-1 0,-2-1 0,-3-1 0,1-1 0,1 1 0,10 3 0,-5-2 0,4 1 0,-8-2 0,1 0 0,-1-1 0,6 4 0,-1-1 0,0 0 0,3 1 0,-6-3 0,2 1 0,-5-2 0,2 0 0,-4-1 0,0 0 0,0 0 0,1 1 0,3 0 0,2 2 0,2 1 0,1 0 0,1 1 0,0-1 0,1 1 0,-2-2 0,-2 0 0,-3-2 0,-1-1 0,0 1 0,0 1 0,-1-1 0,0 0 0,0 0 0,0-1 0,0 0 0,0 0 0,0 0 0,1 0 0,-1 0 0,1 0 0,1 1 0,1-1 0,-1 0 0,2 0 0,-4-1 0,2 1 0,0-1 0,1 0 0,2-1 0,1 1 0,-1 0 0,0 0 0,-3 0 0,-2 0 0,-2 0 0,-2 0 0,0 0 0,2 0 0,0 1 0,1-1 0,0 1 0,0 1 0,0-1 0,1 1 0,-1-1 0,0 1 0,1 0 0,2 1 0,-1 0 0,1 0 0,-2-1 0,-1 1 0,2-1 0,-1 1 0,-2-1 0,0-1 0,-2 0 0,2 0 0,-1 0 0,2 1 0,0 1 0,1 0 0,-1 0 0,1 0 0,-1 0 0,-1-1 0,-1 0 0,1 1 0,0 0 0,2 1 0,0 1 0,0-1 0,-1 0 0,-1-2 0,0 1 0,-2-2 0,1 1 0,0-1 0,1 0 0,-1 1 0,-1-1 0,0 0 0,0 0 0,0 0 0,0-1 0,2 2 0,-2-1 0,2 1 0,-1 0 0,1-1 0,0 1 0,0 0 0,1 0 0,2 1 0,1-1 0,1 1 0,-2-1 0,4 1 0,-3-2 0,2 2 0,-1-1 0,2 1 0,0 0 0,0-1 0,-2 0 0,-1-1 0,-1 1 0,-1-2 0,2 1 0,-3 0 0,5 0 0,-4-1 0,3 1 0,-3-1 0,1 1 0,2 0 0,1-1 0,1 1 0,1-1 0,-2 1 0,5-1 0,-7 1 0,6-1 0,-10 0 0,2 0 0,-2 1 0,0-1 0,-1 0 0,1 0 0,1 0 0,0 0 0,2 0 0,0 1 0,-1-1 0,0 1 0,0-1 0,1 1 0,-1 0 0,-2 0 0,-3-1 0,1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279"/>
    </inkml:context>
    <inkml:brush xml:id="br0">
      <inkml:brushProperty name="width" value="0.05" units="cm"/>
      <inkml:brushProperty name="height" value="0.05" units="cm"/>
      <inkml:brushProperty name="color" value="#FFFFFF"/>
    </inkml:brush>
  </inkml:definitions>
  <inkml:trace contextRef="#ctx0" brushRef="#br0">0 37 24575,'10'0'0,"-1"0"0,-2 0 0,-1 0 0,-2 0 0,-1 0 0,0 0 0,-1 0 0,2-1 0,0 1 0,1 0 0,0-1 0,0 0 0,0 0 0,1 1 0,-1-1 0,-2 0 0,0 1 0,-1-1 0,0 0 0,1 0 0,-2 1 0,1-1 0,-1 1 0,0 0 0,0-1 0,1 1 0,0-1 0,-1 1 0,1-1 0,0 0 0,0 0 0,1 0 0,-1-1 0,1 1 0,0-1 0,-1 0 0,2 0 0,-1 0 0,2 0 0,-1 0 0,1 0 0,-1 1 0,-1 1 0,0-1 0,-2 1 0,1 0 0,-1 0 0,1 0 0,0 0 0,2-1 0,0 1 0,1 0 0,0-1 0,1 1 0,1 0 0,-2 0 0,1 0 0,-3 0 0,-1 0 0,-1 0 0,1 0 0,0 0 0,1 1 0,1-1 0,0 1 0,0 0 0,-1-1 0,0 1 0,0-1 0,-1 1 0,-1-1 0,1 0 0,0 0 0,1 1 0,0-1 0,3 0 0,1 1 0,2-1 0,0 1 0,0 0 0,-2-1 0,-4 0 0,0 0 0,-2 0 0,-1 0 0,2 0 0,-1 1 0,1-1 0,-1 0 0,1 0 0,0 0 0,1 1 0,0-1 0,0 0 0,1 1 0,0 0 0,1 0 0,0 0 0,1 0 0,-2 0 0,0 0 0,-3-1 0,0 1 0,0-1 0,0 1 0,0 0 0,1 0 0,-2 0 0,1 0 0,0 1 0,0-1 0,0 1 0,0 0 0,0-1 0,-1 1 0,1-1 0,-1 1 0,1-1 0,-1 0 0,1 0 0,0 1 0,1 0 0,0 0 0,0 0 0,0 0 0,0-1 0,0 1 0,1 0 0,1-1 0,0 1 0,2 0 0,0-1 0,0 1 0,1-1 0,-3 0 0,-1 0 0,-1-1 0,-1 0 0,1 0 0,1 0 0,2 0 0,2 1 0,2-1 0,0 0 0,1 0 0,-2 0 0,1 0 0,-1 0 0,-1 0 0,0 0 0,-2 0 0,-1 0 0,0 0 0,-2 0 0,2 0 0,0 0 0,1 0 0,0 0 0,-1 0 0,1 0 0,-2 0 0,-1 0 0,0 0 0,-1 0 0,0 0 0,1 0 0,-1 0 0,1-1 0,0 1 0,0 0 0,1 0 0,1 0 0,1 0 0,1-1 0,4 1 0,0-1 0,1 0 0,0 1 0,-4-1 0,-1 1 0,-2-1 0,-1 1 0,1 0 0,-1 0 0,1 0 0,0 0 0,1 0 0,-1 0 0,-1 0 0,-1 0 0,0 0 0,0-1 0,-1 1 0,0 0 0,1 0 0,1 0 0,1 0 0,2-1 0,0 0 0,0 0 0,0 1 0,-2-1 0,0 0 0,0 1 0,0-1 0,1 1 0,2 0 0,0-1 0,0 1 0,0-1 0,-3 1 0,0 0 0,-1 0 0,-1 0 0,-1 0 0,0 0 0,1 0 0,0 0 0,2 0 0,1 0 0,-1 0 0,1 0 0,-1 0 0,-1 0 0,-1 0 0,0 0 0,2 0 0,-1 0 0,2 0 0,-1 1 0,0-1 0,-1 0 0,0 1 0,-1-1 0,-1 0 0,0 0 0,1 1 0,0 1 0,1-1 0,-1 1 0,0-1 0,-1 0 0,0-1 0,0 1 0,1 0 0,1 0 0,0 0 0,1 1 0,1-1 0,2 1 0,2 0 0,-1 0 0,2 0 0,-1 0 0,-1-1 0,-1 0 0,-1 0 0,-3-1 0,-1 0 0,-1 0 0,0 1 0,0-1 0,3 0 0,0 0 0,4 0 0,1 0 0,-1 0 0,0 0 0,-1-1 0,-1 1 0,-2 0 0,0-1 0,1 1 0,1 0 0,1 0 0,2-1 0,0 1 0,0-1 0,0 1 0,-1 0 0,-2 0 0,-1-1 0,-3 1 0,0 0 0,-2 0 0,3 0 0,0 0 0,2 0 0,0 0 0,1 1 0,0 0 0,0 0 0,0 0 0,-1 0 0,0 0 0,0 0 0,-1 0 0,-1-1 0,-1 1 0,1-1 0,0 0 0,1 1 0,-1 0 0,0-1 0,-1 1 0,1 0 0,-1-1 0,0 1 0,1-1 0,1 1 0,1 1 0,2 0 0,0 0 0,0-1 0,0 1 0,0-1 0,1 1 0,-1 0 0,-1-1 0,0 0 0,-1 0 0,1 0 0,0 0 0,1 0 0,2 0 0,0 0 0,1 1 0,0 0 0,-2-1 0,0 0 0,-2 0 0,-1 0 0,-1-1 0,-2 1 0,-1-1 0,0 0 0,1 0 0,-1 0 0,1 1 0,0-1 0,1 1 0,-1-1 0,0 0 0,1 1 0,-1-1 0,1 1 0,1-1 0,-1 1 0,1 0 0,-2 0 0,1-1 0,0 1 0,1 0 0,-1 0 0,1 0 0,-1 1 0,2 0 0,0 0 0,1 1 0,1 0 0,0 0 0,1-1 0,-1 0 0,-1 0 0,-1 0 0,-1-1 0,-2-1 0,-1 0 0,0 1 0,1-1 0,-1 0 0,2 1 0,-2-1 0,1 1 0,1 0 0,1 0 0,1 0 0,1 0 0,2 1 0,0-1 0,-1 0 0,0 0 0,-2 0 0,0 0 0,0-1 0,0 1 0,2 0 0,0 0 0,3-1 0,1 2 0,1-2 0,1 2 0,0-1 0,-2 0 0,-1-1 0,-2 1 0,-1-1 0,-2 0 0,-1 0 0,-2 0 0,-1 0 0,0 0 0,1 1 0,-1-1 0,2 1 0,0 0 0,1 0 0,0 0 0,0 0 0,-1 0 0,-1 0 0,1 0 0,0 1 0,2 1 0,1 0 0,0 0 0,1 0 0,1-1 0,0 0 0,-1 0 0,1-1 0,-2 0 0,0-1 0,0 1 0,-2-1 0,-2 0 0,0 0 0,-1 1 0,1-1 0,0 0 0,1 0 0,2 0 0,1 0 0,3 0 0,0 0 0,2 1 0,-1-1 0,1 0 0,-2 0 0,-2 0 0,-1 0 0,-1 0 0,-2 0 0,-1 0 0,0 0 0,-1 0 0,1 0 0,1 0 0,1 0 0,-1 0 0,2 0 0,0 0 0,0 0 0,1 0 0,0 0 0,1 0 0,-1 0 0,2-1 0,-1 1 0,0 0 0,-1-1 0,-1 1 0,1 0 0,1 0 0,-1 0 0,0 0 0,-1 0 0,-1 0 0,0 0 0,-2 0 0,1 0 0,-2 0 0,0 0 0,1 0 0,-1 0 0,1 0 0,0 0 0,0 0 0,-1 0 0,1 0 0,1 0 0,0 0 0,1 0 0,0 0 0,-1 0 0,1 0 0,-2 0 0,-1 0 0,0 0 0,0 0 0,1 0 0,-1 0 0,1 0 0,0 0 0,1 0 0,-1 0 0,1 0 0,0 0 0,-1 0 0,-1 0 0,0 0 0,1 0 0,-1 0 0,2 0 0,-1 0 0,1 0 0,-1 0 0,-1 0 0,1 0 0,0 0 0,0 1 0,0-1 0,-1 1 0,0-1 0,1 1 0,0-1 0,1 2 0,0 0 0,0 0 0,1 0 0,-2-1 0,0 0 0,-1 0 0,0-1 0,0 1 0,1 0 0,0 0 0,-1 0 0,0 0 0,0-1 0,0 1 0,0 0 0,0 0 0,1 0 0,-1-1 0,0 1 0,0 0 0,0 0 0,1 1 0,-1-1 0,0 0 0,1 0 0,-1 0 0,1 0 0,0 1 0,0-1 0,-1 1 0,0-1 0,0 0 0,1 0 0,0 1 0,0 0 0,0 0 0,0 1 0,0-1 0,0 1 0,0-1 0,-1 0 0,1-1 0,-1 1 0,0-1 0,0 0 0,-1-1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280"/>
    </inkml:context>
    <inkml:brush xml:id="br0">
      <inkml:brushProperty name="width" value="0.05" units="cm"/>
      <inkml:brushProperty name="height" value="0.05" units="cm"/>
      <inkml:brushProperty name="color" value="#FFFFFF"/>
    </inkml:brush>
  </inkml:definitions>
  <inkml:trace contextRef="#ctx0" brushRef="#br0">1 0 24575,'5'5'0,"0"-1"0,-1-2 0,0 1 0,0-1 0,0-1 0,-1 0 0,1 0 0,0 0 0,-1-1 0,-1 1 0,0-1 0,-1 0 0,0 0 0,1 1 0,0-1 0,1 1 0,1 0 0,-1-1 0,-1 1 0,-1-1 0,0 1 0,1-1 0,-1 1 0,1-1 0,1 1 0,0-1 0,0 1 0,0-1 0,0 1 0,0-1 0,0 1 0,0-1 0,-1 0 0,0 1 0,0-1 0,1 0 0,0 1 0,2 0 0,-1-1 0,-1 1 0,0-1 0,-2 0 0,2 0 0,-1 1 0,0-1 0,1 1 0,2-1 0,-1 1 0,1 0 0,-2 0 0,0-1 0,0 1 0,1 0 0,1 0 0,0 0 0,1 1 0,0 0 0,-1-1 0,1 1 0,-1-1 0,0 0 0,0 1 0,0-1 0,-1 0 0,0 0 0,-1 0 0,-1-1 0,0 0 0,0 0 0,-1 1 0,2-1 0,-1 1 0,2 0 0,1 0 0,0 1 0,0-1 0,-1 0 0,-1 0 0,0 0 0,0 0 0,0 0 0,0-1 0,0 1 0,0 0 0,2 0 0,0 1 0,2 0 0,0 1 0,-1-1 0,0-1 0,-3 0 0,-1-1 0,1 1 0,-2-1 0,3 1 0,0 0 0,0-1 0,1 1 0,-1 0 0,0 0 0,-1 0 0,-1-1 0,1 1 0,1-1 0,-1 1 0,1-1 0,0 1 0,1 0 0,-1 0 0,0-1 0,1 1 0,0 0 0,0 0 0,0 0 0,-2 0 0,-1-1 0,0 0 0,-1 0 0,1 1 0,1-1 0,-1 0 0,1 1 0,0-1 0,-1 1 0,0-1 0,-1 0 0,0 0 0,1 1 0,1-1 0,2 2 0,3 0 0,1 0 0,0 1 0,-1-1 0,0 1 0,-3-1 0,-1-1 0,-2 0 0,0-1 0,-1 0 0,0 0 0,1 1 0,1-1 0,-1 1 0,3 0 0,-1 1 0,1-1 0,-1-1 0,-1 1 0,0 0 0,0-1 0,-1 1 0,0 0 0,2 0 0,0 0 0,1 0 0,1 2 0,0-2 0,1 1 0,0-1 0,1 1 0,-2 0 0,1 0 0,-3-1 0,0 0 0,-1-1 0,0 1 0,1 0 0,0 0 0,1 0 0,1 1 0,-1-1 0,0 1 0,0 0 0,-1-1 0,0 1 0,0 0 0,0 0 0,0 0 0,-1-1 0,0 0 0,-1 0 0,0 0 0,-1 0 0,1-1 0,-1 1 0,0 0 0,0 0 0,1 0 0,0 1 0,0 0 0,1 0 0,1 0 0,0 1 0,0 0 0,0-1 0,-1 1 0,1-1 0,0 0 0,0 0 0,-1-1 0,0 0 0,-1-1 0,0 1 0,-1-1 0,1 0 0,-1 0 0,1 0 0,1 1 0,0-1 0,4 1 0,-1-1 0,2 0 0,-2 0 0,-2 1 0,-1-1 0,-2 0 0,0 0 0,0-1 0,0 1 0,1-1 0,-1 1 0,0-1 0,1 0 0,0 0 0,-1-1 0,1 0 0,0 1 0,-1-1 0,0 1 0,0 0 0,0 0 0,0 1 0,0-1 0,0 0 0,1 0 0,-1 0 0,2 0 0,-1 0 0,1 0 0,0 0 0,2 0 0,1 0 0,1 0 0,2 0 0,-1 0 0,-2 0 0,-1 1 0,-2 0 0,-2 0 0,2-1 0,0 1 0,1-1 0,-1 1 0,-1 0 0,0-1 0,-1 1 0,1 0 0,0 0 0,2 0 0,-1 0 0,2 0 0,-1 0 0,1 0 0,-1-1 0,1 1 0,-1 0 0,0 0 0,1-1 0,-1 1 0,0 0 0,-1-1 0,0 1 0,1 0 0,-1-1 0,1 1 0,0 0 0,1 0 0,-1 0 0,1-1 0,1 1 0,-2 0 0,2 0 0,-2 0 0,0 1 0,-1-1 0,-1 0 0,1 0 0,-1 1 0,2-1 0,-2 0 0,1 1 0,-1-1 0,-1 1 0,2-1 0,0 1 0,2 1 0,0-1 0,0 1 0,-1 0 0,1 0 0,-1 0 0,-1 0 0,0-2 0,-2 1 0,1 0 0,-1-1 0,0 1 0,0 0 0,1 1 0,2 0 0,-1 0 0,-1 0 0,0-1 0,0 0 0,0 1 0,0 0 0,0 0 0,0 0 0,0-1 0,0 0 0,0 1 0,1 0 0,0 0 0,2 1 0,0 1 0,0 0 0,0 0 0,-2-2 0,-1 0 0,0-1 0,0 0 0,0 1 0,1-1 0,-1 1 0,1 0 0,0-1 0,0 1 0,0 1 0,0-1 0,2 2 0,0-1 0,0 1 0,0 0 0,-1-2 0,0 0 0,-3 0 0,0-2 0,0 3 0,6 5 0,-1 0 0,4 3 0,-3-6 0,-3-1 0,-1-3 0,-2 0 0,1 0 0,-1-1 0,1 2 0,1-1 0,1 2 0,0 0 0,1 0 0,1 1 0,0-1 0,1 0 0,-3-1 0,0 0 0,-1-1 0,-1 0 0,0-1 0,0 1 0,-1-1 0,1 0 0,-1 1 0,1-1 0,0 0 0,3 1 0,2-1 0,3 2 0,-1-1 0,0 0 0,-2-1 0,-3 1 0,0-1 0,1 0 0,-1 0 0,5 1 0,0-1 0,3 1 0,-1 0 0,-1-1 0,-4 1 0,-3-1 0,-1 1 0,0-1 0,1 1 0,1 0 0,2 0 0,2 1 0,1 0 0,1 0 0,0 1 0,-1-1 0,0 0 0,-1 1 0,0-1 0,0 0 0,-2 0 0,-1-2 0,-1 1 0,-2-1 0,-1 1 0,0-1 0,1 0 0,1 0 0,1 0 0,1 1 0,1 0 0,0 1 0,1-2 0,-2 1 0,0 0 0,0 0 0,0 0 0,0 0 0,1 0 0,0 0 0,2 0 0,0 0 0,2 1 0,-1 0 0,-1-1 0,-1 1 0,0-1 0,-2 0 0,-1 1 0,-1-1 0,1 2 0,0-1 0,2 2 0,-1-2 0,0 1 0,-1-2 0,0 0 0,-2-1 0,-1 1 0,0-1 0,1 0 0,0 1 0,3 0 0,0 1 0,3 1 0,-1-1 0,0 0 0,-1-1 0,-2 0 0,0 0 0,0 0 0,0 0 0,4 0 0,1 1 0,3 0 0,1-1 0,1 0 0,0 0 0,-2 0 0,-4 0 0,-4-1 0,-2 1 0,-1-1 0,0 0 0,1 0 0,2 1 0,1 0 0,1 1 0,1-1 0,-1 0 0,1 0 0,-3 0 0,-2-1 0,0 1 0,-2-1 0,3 0 0,-1 0 0,3 0 0,-1 1 0,1 0 0,-2-1 0,0 0 0,-2 0 0,0 0 0,1 1 0,1-1 0,3 1 0,1 0 0,2 0 0,0 1 0,-1-1 0,-2 0 0,-1-1 0,-2 1 0,-1-1 0,0 0 0,1 1 0,1-1 0,0 0 0,1 0 0,0 0 0,2 1 0,0-1 0,1 0 0,-2 0 0,0 1 0,-1-1 0,0 0 0,0 0 0,1 0 0,0 0 0,1 1 0,1-1 0,0 0 0,-1 1 0,-2-2 0,-1 1 0,-2 0 0,2 0 0,0-1 0,3 0 0,0 1 0,1-1 0,0-1 0,0 1 0,-2 0 0,-1 0 0,1 0 0,-2 1 0,1-1 0,0 1 0,-2 0 0,1 0 0,0-1 0,1 0 0,1 0 0,-1 0 0,1-1 0,0 1 0,1 0 0,0-1 0,0 1 0,0-1 0,0 1 0,0-1 0,0 0 0,-2 1 0,-2 0 0,-1 1 0,-1 0 0,0 0 0,1 0 0,-1-1 0,2 0 0,0 0 0,2 0 0,-1-1 0,1 1 0,-1-1 0,-1 2 0,0-1 0,0 1 0,-1 0 0,0 0 0,1-1 0,1 1 0,1 0 0,2 0 0,0 0 0,0-1 0,1 1 0,0-1 0,0 1 0,-1 0 0,-2-1 0,-1 1 0,-2 0 0,0 0 0,-1 0 0,0 0 0,1-1 0,0 1 0,1 0 0,0 0 0,-1 0 0,0 0 0,0 0 0,-1 0 0,0 0 0,1 0 0,0 0 0,1 0 0,1 1 0,3-1 0,2 0 0,1 1 0,1-1 0,-2 0 0,0 1 0,-2-1 0,-1 1 0,0-1 0,-3 0 0,-1 1 0,-1-1 0,0 0 0,1 1 0,2-1 0,4 1 0,3 0 0,1-1 0,1 0 0,-2 0 0,-1 0 0,-2 0 0,-3 0 0,-1 1 0,-2-1 0,-1 0 0,1 0 0,-1 0 0,1 0 0,1 0 0,1 0 0,-1 1 0,0-1 0,-1 0 0,0 0 0,-1 0 0,0 0 0,0 0 0,1 1 0,1-1 0,1 1 0,1 1 0,3-1 0,-1 2 0,2-1 0,-1-1 0,-3 0 0,-1 0 0,-2-1 0,1 1 0,-1 1 0,1-1 0,0 1 0,0-1 0,0 1 0,0 0 0,-1-1 0,0 1 0,0-1 0,-1-1 0,0 2 0,1-1 0,0 0 0,0 1 0,-1-1 0,0 0 0,0-1 0,0 2 0,0-2 0,0 1 0,1 1 0,1-1 0,-1 1 0,0 0 0,0-1 0,0 0 0,-1 0 0,0 0 0,0 0 0,0 0 0,0-1 0,1 1 0,0 0 0,0 1 0,-1-1 0,0 0 0,1-1 0,-1 1 0,0-1 0,0 1 0,1 0 0,-1-1 0,0 1 0,1 0 0,0-1 0,1 1 0,0 0 0,0-1 0,0 1 0,0 0 0,0 0 0,-1-1 0,0 0 0,0 0 0,0 0 0,0 0 0,2 0 0,-1 0 0,1 0 0,-2 0 0,1 0 0,0 0 0,-1 0 0,1 0 0,-1 0 0,1 0 0,1 0 0,0 0 0,1 0 0,1 0 0,1-1 0,-1 0 0,0 0 0,-1 0 0,-1 0 0,-2 1 0,0 0 0,0 0 0,0-1 0,1 1 0,1-1 0,2-1 0,1 0 0,2-1 0,1 0 0,0 0 0,0 0 0,-1 1 0,-2 0 0,-2 1 0,0 0 0,-1 0 0,1 0 0,0 0 0,0-1 0,-1 1 0,-1 1 0,1-1 0,0 0 0,0 0 0,-1 1 0,1-1 0,-1 0 0,0 1 0,1-1 0,-1 1 0,0-1 0,1 1 0,2-2 0,2 0 0,0 0 0,1-1 0,-1 1 0,-1 0 0,-2 0 0,0 1 0,-1 0 0,-2 0 0,0 1 0,0-1 0,-1 1 0,0 0 0,0 0 0,1 0 0,-1 0 0,1 0 0,0 0 0,0 0 0,0 0 0,2 0 0,0 0 0,0 0 0,-1 0 0,1 0 0,-1 0 0,-1 0 0,1 0 0,-1 0 0,1 0 0,1 0 0,-2 0 0,1 0 0,0 0 0,0 0 0,0 0 0,2 0 0,0 1 0,1 0 0,1 0 0,-3-1 0,0 0 0,-2 0 0,-1 0 0,1 1 0,-1-1 0,1 0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281"/>
    </inkml:context>
    <inkml:brush xml:id="br0">
      <inkml:brushProperty name="width" value="0.05" units="cm"/>
      <inkml:brushProperty name="height" value="0.05" units="cm"/>
      <inkml:brushProperty name="color" value="#FFFFFF"/>
    </inkml:brush>
  </inkml:definitions>
  <inkml:trace contextRef="#ctx0" brushRef="#br0">0 152 24575,'8'-1'0,"-1"0"0,3-2 0,-2 2 0,0-2 0,-2 2 0,-2-1 0,-1 1 0,-1 1 0,0-1 0,0 0 0,-1 1 0,1 0 0,-1-1 0,0 1 0,1-1 0,0 1 0,0-1 0,0 0 0,0 1 0,0-1 0,-1 0 0,1 1 0,-1-1 0,1 0 0,0-1 0,0 1 0,0-1 0,1 1 0,-1-1 0,0 0 0,-1 1 0,1-1 0,-1 1 0,1 0 0,1-1 0,-1 0 0,1 1 0,-1 0 0,0 0 0,-1 1 0,1-1 0,0 0 0,2 0 0,0 0 0,2-2 0,0 1 0,-1 0 0,-1 0 0,-2 1 0,0 1 0,0-1 0,0 1 0,0-1 0,1 0 0,0 0 0,-1 0 0,1 1 0,-1-1 0,0 1 0,1-1 0,0 1 0,0-1 0,1 1 0,0-1 0,1 0 0,0 1 0,-1-1 0,-1 0 0,-1 1 0,-1 0 0,0-1 0,0 1 0,3 0 0,0 0 0,1 0 0,0-1 0,0 1 0,-1-1 0,1 1 0,-1 0 0,2-1 0,-1 0 0,0 0 0,2 0 0,1 0 0,1 0 0,1 0 0,-1 0 0,1 0 0,-1 1 0,-1-1 0,-2 0 0,-1 1 0,-1 0 0,1-1 0,0 1 0,2 0 0,0-1 0,-1 1 0,1-1 0,-2 1 0,-1-1 0,-2 1 0,0 0 0,1 0 0,0 0 0,0 0 0,1 0 0,0 0 0,1-1 0,0 1 0,1 0 0,1 0 0,3 0 0,-1 0 0,1 0 0,-3-1 0,-3 1 0,-2 0 0,0-1 0,0 1 0,-1 0 0,3 0 0,-1 0 0,2-1 0,0 0 0,0 0 0,1-1 0,0 0 0,1-1 0,0 0 0,0 0 0,-1 0 0,-2 2 0,-1-1 0,2 1 0,0-2 0,1 1 0,0 0 0,-3 1 0,0 0 0,0 1 0,0-1 0,2 1 0,-1-1 0,0 1 0,1 0 0,2-1 0,1 0 0,0 1 0,1-1 0,-3 0 0,1 0 0,-2 0 0,-1 1 0,-1-1 0,0 1 0,0 0 0,1 0 0,1 0 0,-1-1 0,0 1 0,-1-1 0,0 1 0,0 0 0,0 0 0,-1 0 0,-1 0 0,0 0 0,1 0 0,0 0 0,1-1 0,0 1 0,1 0 0,0 0 0,2-1 0,2 0 0,0 0 0,3 0 0,-1 0 0,0 0 0,-2 1 0,-3-1 0,-1 1 0,-2 0 0,1 0 0,1 0 0,2 0 0,0 0 0,1 0 0,-1 0 0,0 0 0,-1 0 0,-1 0 0,2 0 0,0 0 0,1-1 0,1 1 0,0 0 0,-1 0 0,-3 0 0,0 0 0,-2 0 0,0 0 0,0 0 0,2 0 0,2 0 0,1 0 0,0-1 0,0 1 0,-2 0 0,-1 0 0,-2-1 0,-1 1 0,0 0 0,1 0 0,1 0 0,1 0 0,2-1 0,2 0 0,0 0 0,1 0 0,0 1 0,0-1 0,1 1 0,-1 0 0,-4 0 0,-1 0 0,-1 0 0,3 0 0,0 0 0,3 1 0,-1-1 0,2 1 0,1 0 0,1 0 0,-2 0 0,-3-1 0,-3 1 0,-2-1 0,-1 2 0,1 0 0,2 1 0,0 1 0,1 0 0,0 1 0,1-1 0,-2-2 0,-1 0 0,-2 0 0,1-2 0,-1 0 0,0 1 0,0 0 0,2 1 0,0 2 0,2 0 0,1 2 0,2-1 0,0 0 0,-2-1 0,1 0 0,-3-2 0,-1 0 0,-1-1 0,0-1 0,-1 1 0,1 0 0,0 1 0,1 1 0,0 1 0,2 1 0,-1 0 0,1 1 0,0-1 0,-1 0 0,-1-2 0,1 1 0,0 0 0,-1 0 0,1 0 0,-1-1 0,0 1 0,-1-2 0,0 0 0,-2-1 0,1 0 0,0 1 0,0 1 0,1 1 0,1 1 0,0 1 0,1 0 0,0 0 0,0 0 0,-1-1 0,0-1 0,-1-1 0,-1-1 0,0-1 0,0 0 0,0 1 0,0 0 0,1 0 0,2 1 0,0 0 0,-1 0 0,-1-1 0,-1-2 0,0 2 0,0-2 0,0 2 0,1 0 0,0 2 0,2 1 0,1 1 0,0 0 0,0 0 0,-2-2 0,-1-1 0,0-1 0,-1 1 0,1 3 0,0-1 0,0 0 0,-1-2 0,0 1 0,-1 1 0,-1 2 0,0-1 0,0 1 0,1-3 0,0 0 0,0-3 0,0 0 0,-1 1 0,1 1 0,-1 0 0,-1 2 0,1 1 0,-1-1 0,1-1 0,0-1 0,1-1 0,0-1 0,-1 0 0,1 0 0,0 1 0,0 0 0,0 1 0,0 0 0,0 0 0,1-2 0,-1 0 0,0 1 0,0 0 0,1 0 0,0 1 0,0 0 0,0 0 0,1 0 0,-1 0 0,0-1 0,0 1 0,1 0 0,0 0 0,0 0 0,1 0 0,-1-1 0,-1 0 0,0-1 0,-1 1 0,2-1 0,-1 2 0,2-1 0,-1 1 0,-1-1 0,1-1 0,-2 0 0,1 0 0,0 0 0,2 1 0,0 0 0,1 1 0,-1-1 0,0 0 0,-1-1 0,0 0 0,-1-1 0,0 2 0,3 0 0,0 1 0,1 1 0,0-1 0,-2-1 0,-1-1 0,-1 0 0,1 0 0,0 1 0,1 1 0,2 0 0,0 2 0,1-1 0,-3-1 0,0-2 0,-2 0 0,0 0 0,0 0 0,0 0 0,0 0 0,1 0 0,0 0 0,-1 1 0,2-1 0,-2 1 0,2 1 0,0 0 0,1 1 0,0 0 0,0-1 0,-2 0 0,0-2 0,-1 0 0,0 0 0,0 0 0,1 2 0,0-1 0,0 1 0,-1-1 0,0 0 0,-1-1 0,1 0 0,0 1 0,0 0 0,-1-1 0,1 1 0,-1 0 0,0 0 0,1 1 0,0 1 0,-1 0 0,1 0 0,-1-1 0,0-1 0,0-1 0,0 1 0,0 0 0,0 1 0,0 1 0,0 0 0,0 0 0,0-1 0,0-1 0,0-1 0,0 1 0,0 0 0,-1 0 0,1 2 0,-1-1 0,1 2 0,-1-1 0,1 0 0,0-1 0,0 0 0,-1 0 0,1-1 0,0 0 0,0-1 0,0 0 0,0 1 0,0-1 0,0 1 0,0 0 0,0 0 0,-1 1 0,1 0 0,0 0 0,0 0 0,0 1 0,0-1 0,0 0 0,0 0 0,0 1 0,0 1 0,0 0 0,0 1 0,0-2 0,0 1 0,0-1 0,0 0 0,0-1 0,1 0 0,-1 0 0,0-1 0,1 0 0,-1-1 0,0 1 0,0-1 0,1 1 0,-1-1 0,0 1 0,1-1 0,-1 0 0,0 1 0,0-1 0,1 1 0,-1-1 0,0 0 0,1 1 0,0 0 0,-1 2 0,2-1 0,-1 1 0,1 1 0,1 1 0,2 1 0,-1 1 0,-1-2 0,0 0 0,-1-2 0,-1-1 0,1 0 0,-1 0 0,0-1 0,0 0 0,1 1 0,-2-2 0,1 1 0,-1-1 0,1 0 0,0 0 0,-1 1 0,1 0 0,0 0 0,0-1 0,-1 0 0,1 1 0,3 6 0,2 3 0,2 5 0,0 0 0,-1-4 0,0 1 0,-1-5 0,-3-1 0,-1-5 0,-1-1 0,-1 0 0,1 0 0,1 1 0,-1 1 0,1-1 0,0 1 0,0-1 0,0 2 0,1 0 0,0 0 0,1 1 0,-1 0 0,1 0 0,-2-1 0,0-2 0,0 1 0,0-1 0,0 1 0,0 0 0,2 1 0,0 1 0,1 0 0,-1-1 0,-2-2 0,0-1 0,-2 0 0,1 0 0,0 0 0,1 1 0,1 0 0,0 1 0,0 0 0,0 0 0,0-1 0,-2-1 0,0 0 0,0 0 0,0-1 0,0 1 0,1 1 0,0 0 0,0 1 0,1-1 0,-2 0 0,0-1 0,0-1 0,0 2 0,-1-1 0,1 1 0,0-1 0,0 1 0,0 2 0,1 0 0,-1 1 0,0-1 0,0 0 0,0-2 0,-1-1 0,0 1 0,0 0 0,1 2 0,0 1 0,0 0 0,0 1 0,-1-2 0,1 0 0,-1 0 0,1 0 0,-1 3 0,1-1 0,0 1 0,0-2 0,-1 1 0,1-3 0,-1 0 0,1-1 0,-1 0 0,0 1 0,1-1 0,-1 1 0,0-1 0,0-1 0,0 1 0,1 0 0,-1 2 0,1 1 0,0 0 0,0 0 0,0 1 0,0-2 0,0-1 0,0 0 0,0 0 0,0 0 0,0 0 0,1 1 0,0 0 0,0 1 0,-1-2 0,1 1 0,-1 0 0,1 0 0,1 2 0,0 0 0,0 0 0,0 0 0,-1-1 0,1-1 0,-1 0 0,0 1 0,1 1 0,1 1 0,-1-1 0,1 1 0,-1-2 0,-1-1 0,0-1 0,-1 0 0,0-1 0,-1 0 0,1 1 0,0 0 0,0 0 0,0 0 0,0 0 0,0 0 0,0 0 0,1 0 0,0 1 0,-1 0 0,1 0 0,1 1 0,-1 0 0,-1-1 0,1-1 0,-1 1 0,1 0 0,-1 1 0,2 1 0,-1-1 0,0 1 0,0-1 0,0 0 0,0 0 0,-1 0 0,1 1 0,0 0 0,0 0 0,1 0 0,-1-1 0,0 1 0,0-1 0,0-1 0,-1 1 0,0-1 0,0-1 0,0 1 0,0 0 0,1 0 0,-1 1 0,0 0 0,1-1 0,-2-1 0,1-2 0,-1 1 0,0-1 0,1 0 0,0 2 0,0-1 0,1 2 0,0 1 0,1 1 0,-1-1 0,1 0 0,-2-1 0,1 0 0,-1-1 0,0 0 0,0 0 0,0 0 0,1 0 0,-1 1 0,0-2 0,0 2 0,0-1 0,1 1 0,-1 0 0,1 0 0,0 1 0,-1-1 0,1-1 0,-1-1 0,-1 0 0,1-1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282"/>
    </inkml:context>
    <inkml:brush xml:id="br0">
      <inkml:brushProperty name="width" value="0.05" units="cm"/>
      <inkml:brushProperty name="height" value="0.05" units="cm"/>
      <inkml:brushProperty name="color" value="#FFFFFF"/>
    </inkml:brush>
  </inkml:definitions>
  <inkml:trace contextRef="#ctx0" brushRef="#br0">60 1 24575,'-2'6'0,"1"0"0,-2 2 0,1-2 0,0 1 0,1-2 0,0-1 0,-1 0 0,1-1 0,0 1 0,-1-1 0,0 2 0,1 0 0,-1-1 0,1 1 0,-1-1 0,1-1 0,1 0 0,-1-2 0,1 0 0,-1 1 0,1-1 0,-1 2 0,0 0 0,0-1 0,0 0 0,1-1 0,-1 0 0,1 1 0,-1 0 0,0 0 0,0 1 0,-1-1 0,1 0 0,0 1 0,0 0 0,-1 1 0,1-1 0,-1 0 0,1-1 0,0 0 0,0-1 0,1 0 0,-1 0 0,1 1 0,-1 0 0,1-1 0,0 1 0,0-1 0,0 1 0,0 1 0,1 2 0,2 3 0,1 2 0,0 0 0,1 0 0,-2-3 0,-1-3 0,-1-1 0,0-1 0,0 0 0,-1 0 0,1 0 0,0 0 0,0 1 0,-1-2 0,1 1 0,-1-1 0,0 0 0,1 1 0,0 1 0,0 0 0,1 2 0,0 0 0,-1 0 0,2-1 0,-2 1 0,1-2 0,-1 1 0,0-1 0,0-1 0,0 1 0,0 1 0,-1-1 0,1-1 0,0 1 0,-1 0 0,1 1 0,0 2 0,0-1 0,0 1 0,0-1 0,-1-1 0,0 0 0,1 0 0,-1-1 0,0 1 0,0 1 0,0 1 0,0-1 0,0 0 0,0-1 0,0 0 0,0-1 0,0-2 0,0 1 0,0-1 0,0 1 0,0 0 0,0 0 0,-1 1 0,1 0 0,0-1 0,-1 1 0,1 0 0,0 2 0,-1-1 0,1 2 0,-1-2 0,1 1 0,0 0 0,0-2 0,0 1 0,0-2 0,0 0 0,0 0 0,0 0 0,-1 3 0,1 1 0,1 3 0,1 0 0,-1-1 0,0-1 0,0-2 0,0-3 0,-1 0 0,1 1 0,0 1 0,1 2 0,0 0 0,0 1 0,1 1 0,-1-3 0,-1-1 0,0-2 0,-1-1 0,0 0 0,0 1 0,0-1 0,0 2 0,0-1 0,0 3 0,1-1 0,-1 5 0,1 0 0,-1 2 0,0-1 0,0-1 0,0-3 0,0-1 0,0-3 0,0-1 0,0 0 0,0 1 0,0 0 0,0 0 0,0 1 0,0 1 0,0 0 0,-1 0 0,1 0 0,-1 0 0,1 1 0,0-1 0,-1 1 0,1-1 0,-1 1 0,1 0 0,-1 0 0,0 0 0,0 0 0,0-2 0,0 1 0,0-1 0,1 0 0,0-2 0,0 0 0,0 0 0,0 1 0,0 0 0,0 0 0,-1 0 0,1 0 0,0-1 0,0 2 0,-2 6 0,0 1 0,-2 6 0,1-2 0,1-2 0,0-3 0,1-3 0,0-3 0,1-2 0,0-1 0,0 2 0,0 0 0,-1 1 0,0 2 0,0 0 0,0 1 0,0-1 0,0 0 0,-1 0 0,1 1 0,0 0 0,-2 2 0,1 0 0,-1 2 0,0-2 0,1 0 0,1-3 0,0-2 0,0-1 0,1 0 0,0 0 0,-1 1 0,0 0 0,0 1 0,0 0 0,1-1 0,-1-1 0,0 0 0,1-1 0,-1 1 0,1 0 0,-1 0 0,1 1 0,-2 0 0,2 0 0,-2 0 0,1 1 0,-1-1 0,1 1 0,-1 0 0,1 0 0,-1 0 0,2-1 0,-1-1 0,1 0 0,0-1 0,0 1 0,0 0 0,1 3 0,0 1 0,1 0 0,1 2 0,-1-2 0,0-1 0,-2-1 0,1-3 0,-1 1 0,0-1 0,0 1 0,0 1 0,0 1 0,0 1 0,0 0 0,-1 1 0,0 0 0,0-2 0,1 0 0,-1-1 0,1-1 0,0 1 0,-1-1 0,1 1 0,-1-1 0,1 0 0,0 0 0,0 0 0,0-1 0,0 1 0,0-1 0,-1 2 0,0 0 0,0 1 0,0 0 0,0 1 0,0 0 0,0-1 0,0-1 0,0 0 0,1-1 0,-1-1 0,1 0 0,-1 0 0,1 0 0,-1 1 0,1-1 0,0 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283"/>
    </inkml:context>
    <inkml:brush xml:id="br0">
      <inkml:brushProperty name="width" value="0.05" units="cm"/>
      <inkml:brushProperty name="height" value="0.05" units="cm"/>
      <inkml:brushProperty name="color" value="#FFFFFF"/>
    </inkml:brush>
  </inkml:definitions>
  <inkml:trace contextRef="#ctx0" brushRef="#br0">258 1 24575,'-11'0'0,"2"1"0,4-1 0,0 0 0,0 0 0,-1 0 0,-1 0 0,0 0 0,0 0 0,1 0 0,1 0 0,1 0 0,1 0 0,2 0 0,0 0 0,-2 1 0,-1 0 0,-2 1 0,1 1 0,0-1 0,0 1 0,1 0 0,-1-1 0,2 1 0,0-1 0,-1 1 0,1-1 0,1 0 0,-1 0 0,2-1 0,-1 0 0,2 0 0,-1 0 0,1 1 0,-1 0 0,0 2 0,0 0 0,0 1 0,0 0 0,1 0 0,-1-1 0,0 0 0,1-1 0,-1 0 0,1 1 0,-1-2 0,1 0 0,0 0 0,-1 1 0,0 0 0,-1 1 0,0-1 0,0 0 0,-1 1 0,0-1 0,0 1 0,0-1 0,0 0 0,1-1 0,0-1 0,1 0 0,0 0 0,-1 0 0,-1 1 0,0 0 0,-1 0 0,0 0 0,0 0 0,1-1 0,0 1 0,1-2 0,1 1 0,0 0 0,-1 0 0,-1 1 0,0-1 0,1 1 0,-1 0 0,1 0 0,0 0 0,2-2 0,-1 1 0,0 2 0,-1-1 0,1 1 0,-1 1 0,0-1 0,0 0 0,1 0 0,0-1 0,1 1 0,-1-1 0,1 1 0,0-1 0,0 0 0,-1-1 0,1 0 0,0 1 0,0-1 0,0 1 0,0 0 0,0-1 0,0 1 0,0 0 0,0 0 0,0 0 0,0-1 0,0 1 0,0 0 0,0 0 0,0 0 0,0-1 0,0 2 0,-1-1 0,1 1 0,-1 0 0,1 0 0,0 0 0,0 1 0,0 1 0,-1 0 0,1 0 0,-1 0 0,1-1 0,0 1 0,0-2 0,-1 1 0,1-1 0,0 0 0,-1 0 0,1 0 0,-1 1 0,1 0 0,0 0 0,-1 0 0,1 2 0,-1-1 0,1-1 0,-1 1 0,1-1 0,-1 0 0,1-1 0,-1 0 0,1 0 0,0-1 0,-1 0 0,1-1 0,0 1 0,-1-1 0,1 1 0,0 0 0,0 0 0,0 0 0,0 0 0,-1-1 0,1 0 0,0 0 0,0 1 0,0-1 0,0 1 0,-1-1 0,1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11:21:49.284"/>
    </inkml:context>
    <inkml:brush xml:id="br0">
      <inkml:brushProperty name="width" value="0.05" units="cm"/>
      <inkml:brushProperty name="height" value="0.05" units="cm"/>
      <inkml:brushProperty name="color" value="#FFFFFF"/>
    </inkml:brush>
  </inkml:definitions>
  <inkml:trace contextRef="#ctx0" brushRef="#br0">16 1 24575,'-1'13'0,"-1"-2"0,0-1 0,0-2 0,1-1 0,-1-1 0,1-2 0,1 0 0,0-3 0,0 0 0,-1 1 0,1 0 0,0-1 0,-1 1 0,1 0 0,-1-1 0,1 1 0,0 0 0,0 0 0,0 0 0,-1 0 0,1 0 0,0-1 0,0 1 0,0 0 0,0 0 0,0 1 0,0-1 0,0 1 0,0-2 0,0 2 0,0 0 0,0 2 0,0 0 0,0-1 0,0 0 0,0 0 0,0-2 0,0 0 0,0-1 0,1 1 0,-1-1 0,0 2 0,1-1 0,-1 1 0,1 0 0,-1 0 0,1-1 0,-1 1 0,1 0 0,-1 0 0,1 1 0,-1 0 0,1 0 0,-1 0 0,0 0 0,1-1 0,-1 1 0,1-1 0,-1-1 0,0-1 0,0 1 0,1-1 0,-1 1 0,0-1 0,1 1 0,-1 0 0,0 2 0,1 0 0,-1 1 0,1 0 0,0 1 0,-1-1 0,1 2 0,-1 0 0,0-1 0,0 0 0,0-2 0,0 1 0,0-2 0,0 1 0,0-1 0,0 0 0,0 1 0,0 0 0,0 1 0,0 0 0,0 0 0,0-2 0,-1 1 0,1-3 0,0 0 0,0 1 0,1-1 0,-1 0 0,1 1 0,0 0 0,1 0 0,0 1 0,1-1 0,0 1 0,1-1 0,-1 1 0,1-1 0,0 0 0,0 0 0,0 0 0,0-1 0,0 1 0,0-1 0,1 1 0,0-1 0,0 0 0,1 0 0,0 0 0,-1 0 0,1 0 0,0-1 0,0 1 0,0-1 0,0 0 0,-2 0 0,1 1 0,-1-1 0,1 0 0,0 0 0,-1 0 0,0 0 0,0 0 0,0-1 0,1 1 0,1-1 0,0 0 0,2 0 0,-2 1 0,1 0 0,-2-1 0,0 1 0,0 0 0,0 0 0,1 0 0,-2 0 0,1 0 0,-2 0 0,0 0 0,-1 0 0,-1 0 0,0 0 0,1 0 0,0 0 0,1 0 0,-1 0 0,1 0 0,0 1 0,1-1 0,-1 0 0,1 1 0,-1-1 0,1 1 0,-1 0 0,0 0 0,1 0 0,-1 0 0,0 0 0,0 1 0,-1-1 0,0 0 0,1 1 0,-1-1 0,1 1 0,0 0 0,0 0 0,0 0 0,0 0 0,0 0 0,1 1 0,-1 0 0,2 0 0,0 1 0,-1-1 0,0-1 0,-1-1 0,-2 0 0,0 0 0,0 0 0,2 0 0,1 1 0,3 1 0,2 1 0,1 0 0,-1-1 0,0-2 0,-2 1 0,-2-1 0,0 0 0,-1 0 0,-1-1 0,-1 0 0,0 0 0,0 1 0,-1-1 0,0 0 0,1 0 0,-1 0 0,2 0 0,1 0 0,2 0 0,0 0 0,2 0 0,-1 0 0,1 0 0,1 0 0,-1 0 0,2 0 0,-4 0 0,1 0 0,-3 0 0,-1 0 0,-2 0 0,0 0 0,1 0 0,0 0 0,3 0 0,0 0 0,1 0 0,1-1 0,0 1 0,1 0 0,1 0 0,-2 0 0,0 0 0,-3 0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8FD3A-89C8-4C64-A916-BB4BC3F1C881}" type="datetimeFigureOut">
              <a:rPr lang="en-US" smtClean="0"/>
              <a:t>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4D9F3-D908-4096-99B5-664FC4007AF2}" type="slidenum">
              <a:rPr lang="en-US" smtClean="0"/>
              <a:t>‹#›</a:t>
            </a:fld>
            <a:endParaRPr lang="en-US" dirty="0"/>
          </a:p>
        </p:txBody>
      </p:sp>
    </p:spTree>
    <p:extLst>
      <p:ext uri="{BB962C8B-B14F-4D97-AF65-F5344CB8AC3E}">
        <p14:creationId xmlns:p14="http://schemas.microsoft.com/office/powerpoint/2010/main" val="1996856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9110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7290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3353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4566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059882-03B2-EC43-83C4-69D47E722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007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EC468-B1DA-4E9C-8E86-B2496574F0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339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9FDA1-9EEC-40FA-9495-504BC4AC87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823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EC468-B1DA-4E9C-8E86-B2496574F0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4580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7.png"/><Relationship Id="rId4" Type="http://schemas.openxmlformats.org/officeDocument/2006/relationships/image" Target="../media/image26.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1.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2.pn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27.png"/><Relationship Id="rId4" Type="http://schemas.openxmlformats.org/officeDocument/2006/relationships/image" Target="../media/image33.png"/><Relationship Id="rId9" Type="http://schemas.openxmlformats.org/officeDocument/2006/relationships/image" Target="../media/image26.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5.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2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B8E0-F2EF-4929-8FA8-10A46C47C719}"/>
              </a:ext>
            </a:extLst>
          </p:cNvPr>
          <p:cNvSpPr>
            <a:spLocks noGrp="1"/>
          </p:cNvSpPr>
          <p:nvPr>
            <p:ph type="ctrTitle"/>
          </p:nvPr>
        </p:nvSpPr>
        <p:spPr>
          <a:xfrm>
            <a:off x="777533" y="2219325"/>
            <a:ext cx="3632542" cy="2476499"/>
          </a:xfrm>
        </p:spPr>
        <p:txBody>
          <a:bodyPr anchor="t" anchorCtr="0">
            <a:normAutofit/>
          </a:bodyPr>
          <a:lstStyle>
            <a:lvl1pPr algn="l">
              <a:defRPr sz="5400">
                <a:solidFill>
                  <a:schemeClr val="bg1"/>
                </a:solidFill>
                <a:effectLst>
                  <a:outerShdw blurRad="63500" dist="50800" dir="2700000" algn="tl" rotWithShape="0">
                    <a:prstClr val="black">
                      <a:alpha val="40000"/>
                    </a:prstClr>
                  </a:outerShdw>
                </a:effectLst>
              </a:defRPr>
            </a:lvl1pPr>
          </a:lstStyle>
          <a:p>
            <a:r>
              <a:rPr lang="en-US" dirty="0"/>
              <a:t>Click to edit Master title style</a:t>
            </a:r>
          </a:p>
        </p:txBody>
      </p:sp>
      <p:sp>
        <p:nvSpPr>
          <p:cNvPr id="3" name="Subtitle 2">
            <a:extLst>
              <a:ext uri="{FF2B5EF4-FFF2-40B4-BE49-F238E27FC236}">
                <a16:creationId xmlns:a16="http://schemas.microsoft.com/office/drawing/2014/main" id="{9CD507A5-7CFB-4073-AFE6-97F3048B0696}"/>
              </a:ext>
            </a:extLst>
          </p:cNvPr>
          <p:cNvSpPr>
            <a:spLocks noGrp="1"/>
          </p:cNvSpPr>
          <p:nvPr>
            <p:ph type="subTitle" idx="1"/>
          </p:nvPr>
        </p:nvSpPr>
        <p:spPr>
          <a:xfrm>
            <a:off x="800100" y="5419724"/>
            <a:ext cx="5438776" cy="742951"/>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37223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476251" y="285750"/>
            <a:ext cx="11306172" cy="828675"/>
          </a:xfrm>
        </p:spPr>
        <p:txBody>
          <a:bodyPr anchor="ctr" anchorCtr="0">
            <a:normAutofit/>
          </a:bodyPr>
          <a:lstStyle>
            <a:lvl1pPr>
              <a:defRPr sz="3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438275"/>
            <a:ext cx="11306172" cy="50085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446836"/>
            <a:ext cx="2057402" cy="365125"/>
          </a:xfrm>
        </p:spPr>
        <p:txBody>
          <a:bodyPr/>
          <a:lstStyle>
            <a:lvl1pPr>
              <a:defRPr>
                <a:solidFill>
                  <a:schemeClr val="bg2">
                    <a:lumMod val="50000"/>
                  </a:schemeClr>
                </a:solidFill>
              </a:defRPr>
            </a:lvl1pPr>
          </a:lstStyle>
          <a:p>
            <a:fld id="{29CA1F89-46AF-4E3F-BF50-3C017A01CFE4}" type="datetimeFigureOut">
              <a:rPr lang="en-US" smtClean="0"/>
              <a:pPr/>
              <a:t>2/7/2023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lvl1pPr>
              <a:defRPr>
                <a:solidFill>
                  <a:schemeClr val="bg2">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446836"/>
            <a:ext cx="485773" cy="365125"/>
          </a:xfrm>
        </p:spPr>
        <p:txBody>
          <a:bodyPr/>
          <a:lstStyle>
            <a:lvl1pPr>
              <a:defRPr>
                <a:solidFill>
                  <a:schemeClr val="bg2">
                    <a:lumMod val="50000"/>
                  </a:schemeClr>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2140897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02A60-FC10-4AAD-9374-C65FB50DFE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D039FA-93F5-47E4-B440-F7CC6F4647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9BA5E2-4100-4035-BF8E-E61ADB8D47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FC70FA-964F-4137-8D0F-2A8F0F79F8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A4E45-49CC-4D8C-9AA2-84C0A8DFF6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AC9339-9C6B-46DC-9D1F-1E12ABAB539A}"/>
              </a:ext>
            </a:extLst>
          </p:cNvPr>
          <p:cNvSpPr>
            <a:spLocks noGrp="1"/>
          </p:cNvSpPr>
          <p:nvPr>
            <p:ph type="dt" sz="half" idx="10"/>
          </p:nvPr>
        </p:nvSpPr>
        <p:spPr/>
        <p:txBody>
          <a:bodyPr/>
          <a:lstStyle/>
          <a:p>
            <a:fld id="{7EF90F15-DE5A-4892-B5F3-CD25A04DE1F4}" type="datetime1">
              <a:rPr lang="en-US" smtClean="0"/>
              <a:t>2/7/2023</a:t>
            </a:fld>
            <a:endParaRPr lang="en-US" dirty="0"/>
          </a:p>
        </p:txBody>
      </p:sp>
      <p:sp>
        <p:nvSpPr>
          <p:cNvPr id="8" name="Footer Placeholder 7">
            <a:extLst>
              <a:ext uri="{FF2B5EF4-FFF2-40B4-BE49-F238E27FC236}">
                <a16:creationId xmlns:a16="http://schemas.microsoft.com/office/drawing/2014/main" id="{FCA10FEB-4148-460E-A78F-740ECB7CCFC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0C53873-26C0-45AA-9754-5F26C99B0B72}"/>
              </a:ext>
            </a:extLst>
          </p:cNvPr>
          <p:cNvSpPr>
            <a:spLocks noGrp="1"/>
          </p:cNvSpPr>
          <p:nvPr>
            <p:ph type="sldNum" sz="quarter" idx="12"/>
          </p:nvPr>
        </p:nvSpPr>
        <p:spPr/>
        <p:txBody>
          <a:bodyPr/>
          <a:lstStyle/>
          <a:p>
            <a:fld id="{D743D30A-FD85-42EB-8284-5A82F60398CF}" type="slidenum">
              <a:rPr lang="en-US" smtClean="0"/>
              <a:t>‹#›</a:t>
            </a:fld>
            <a:endParaRPr lang="en-US" dirty="0"/>
          </a:p>
        </p:txBody>
      </p:sp>
    </p:spTree>
    <p:extLst>
      <p:ext uri="{BB962C8B-B14F-4D97-AF65-F5344CB8AC3E}">
        <p14:creationId xmlns:p14="http://schemas.microsoft.com/office/powerpoint/2010/main" val="13467583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79761-018E-469C-AE11-BAEE6D462C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29306B-AD2F-4734-8E7D-46CB66BA4117}"/>
              </a:ext>
            </a:extLst>
          </p:cNvPr>
          <p:cNvSpPr>
            <a:spLocks noGrp="1"/>
          </p:cNvSpPr>
          <p:nvPr>
            <p:ph type="dt" sz="half" idx="10"/>
          </p:nvPr>
        </p:nvSpPr>
        <p:spPr/>
        <p:txBody>
          <a:bodyPr/>
          <a:lstStyle/>
          <a:p>
            <a:fld id="{B7D852EE-BF78-4237-9EF4-995273C9FF71}" type="datetime1">
              <a:rPr lang="en-US" smtClean="0"/>
              <a:t>2/7/2023</a:t>
            </a:fld>
            <a:endParaRPr lang="en-US" dirty="0"/>
          </a:p>
        </p:txBody>
      </p:sp>
      <p:sp>
        <p:nvSpPr>
          <p:cNvPr id="4" name="Footer Placeholder 3">
            <a:extLst>
              <a:ext uri="{FF2B5EF4-FFF2-40B4-BE49-F238E27FC236}">
                <a16:creationId xmlns:a16="http://schemas.microsoft.com/office/drawing/2014/main" id="{8C0D0442-9BAC-40A7-8478-26D28301CC2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914C25B-EAA4-4863-87F0-1EFB4C6F736B}"/>
              </a:ext>
            </a:extLst>
          </p:cNvPr>
          <p:cNvSpPr>
            <a:spLocks noGrp="1"/>
          </p:cNvSpPr>
          <p:nvPr>
            <p:ph type="sldNum" sz="quarter" idx="12"/>
          </p:nvPr>
        </p:nvSpPr>
        <p:spPr/>
        <p:txBody>
          <a:bodyPr/>
          <a:lstStyle/>
          <a:p>
            <a:fld id="{D743D30A-FD85-42EB-8284-5A82F60398CF}" type="slidenum">
              <a:rPr lang="en-US" smtClean="0"/>
              <a:t>‹#›</a:t>
            </a:fld>
            <a:endParaRPr lang="en-US" dirty="0"/>
          </a:p>
        </p:txBody>
      </p:sp>
    </p:spTree>
    <p:extLst>
      <p:ext uri="{BB962C8B-B14F-4D97-AF65-F5344CB8AC3E}">
        <p14:creationId xmlns:p14="http://schemas.microsoft.com/office/powerpoint/2010/main" val="39722066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50176E-ACD2-4ED3-93BA-C8450A6B846E}"/>
              </a:ext>
            </a:extLst>
          </p:cNvPr>
          <p:cNvSpPr>
            <a:spLocks noGrp="1"/>
          </p:cNvSpPr>
          <p:nvPr>
            <p:ph type="dt" sz="half" idx="10"/>
          </p:nvPr>
        </p:nvSpPr>
        <p:spPr/>
        <p:txBody>
          <a:bodyPr/>
          <a:lstStyle/>
          <a:p>
            <a:fld id="{7A1486FE-F1A7-411B-865D-C228474180FA}" type="datetime1">
              <a:rPr lang="en-US" smtClean="0"/>
              <a:t>2/7/2023</a:t>
            </a:fld>
            <a:endParaRPr lang="en-US" dirty="0"/>
          </a:p>
        </p:txBody>
      </p:sp>
      <p:sp>
        <p:nvSpPr>
          <p:cNvPr id="3" name="Footer Placeholder 2">
            <a:extLst>
              <a:ext uri="{FF2B5EF4-FFF2-40B4-BE49-F238E27FC236}">
                <a16:creationId xmlns:a16="http://schemas.microsoft.com/office/drawing/2014/main" id="{B7B73ECC-ADE7-4DBC-B33A-DBF03F047CB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C8034B6-812D-40D7-A69A-5086D9DB164D}"/>
              </a:ext>
            </a:extLst>
          </p:cNvPr>
          <p:cNvSpPr>
            <a:spLocks noGrp="1"/>
          </p:cNvSpPr>
          <p:nvPr>
            <p:ph type="sldNum" sz="quarter" idx="12"/>
          </p:nvPr>
        </p:nvSpPr>
        <p:spPr/>
        <p:txBody>
          <a:bodyPr/>
          <a:lstStyle/>
          <a:p>
            <a:fld id="{D743D30A-FD85-42EB-8284-5A82F60398CF}" type="slidenum">
              <a:rPr lang="en-US" smtClean="0"/>
              <a:t>‹#›</a:t>
            </a:fld>
            <a:endParaRPr lang="en-US" dirty="0"/>
          </a:p>
        </p:txBody>
      </p:sp>
    </p:spTree>
    <p:extLst>
      <p:ext uri="{BB962C8B-B14F-4D97-AF65-F5344CB8AC3E}">
        <p14:creationId xmlns:p14="http://schemas.microsoft.com/office/powerpoint/2010/main" val="19351029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CC386-C308-4683-A951-CBB2F1E9F8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4FBED2-C1CD-4241-9106-30BFC7DFBC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4A4011-80CF-4450-A1ED-DD9A419E8A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91207A-71C6-418A-9A55-1EEE7D6D7017}"/>
              </a:ext>
            </a:extLst>
          </p:cNvPr>
          <p:cNvSpPr>
            <a:spLocks noGrp="1"/>
          </p:cNvSpPr>
          <p:nvPr>
            <p:ph type="dt" sz="half" idx="10"/>
          </p:nvPr>
        </p:nvSpPr>
        <p:spPr/>
        <p:txBody>
          <a:bodyPr/>
          <a:lstStyle/>
          <a:p>
            <a:fld id="{504E549B-C882-43BB-86A8-8DADBA1CC4E2}" type="datetime1">
              <a:rPr lang="en-US" smtClean="0"/>
              <a:t>2/7/2023</a:t>
            </a:fld>
            <a:endParaRPr lang="en-US" dirty="0"/>
          </a:p>
        </p:txBody>
      </p:sp>
      <p:sp>
        <p:nvSpPr>
          <p:cNvPr id="6" name="Footer Placeholder 5">
            <a:extLst>
              <a:ext uri="{FF2B5EF4-FFF2-40B4-BE49-F238E27FC236}">
                <a16:creationId xmlns:a16="http://schemas.microsoft.com/office/drawing/2014/main" id="{1E2EBC1D-3EAB-42A4-BCE8-10600D05F0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D4DA6AA-26EF-4AF7-BEDC-50217652DB7F}"/>
              </a:ext>
            </a:extLst>
          </p:cNvPr>
          <p:cNvSpPr>
            <a:spLocks noGrp="1"/>
          </p:cNvSpPr>
          <p:nvPr>
            <p:ph type="sldNum" sz="quarter" idx="12"/>
          </p:nvPr>
        </p:nvSpPr>
        <p:spPr/>
        <p:txBody>
          <a:bodyPr/>
          <a:lstStyle/>
          <a:p>
            <a:fld id="{D743D30A-FD85-42EB-8284-5A82F60398CF}" type="slidenum">
              <a:rPr lang="en-US" smtClean="0"/>
              <a:t>‹#›</a:t>
            </a:fld>
            <a:endParaRPr lang="en-US" dirty="0"/>
          </a:p>
        </p:txBody>
      </p:sp>
    </p:spTree>
    <p:extLst>
      <p:ext uri="{BB962C8B-B14F-4D97-AF65-F5344CB8AC3E}">
        <p14:creationId xmlns:p14="http://schemas.microsoft.com/office/powerpoint/2010/main" val="16696415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C0553-0385-463F-AC4A-A568CB7CB4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57B8A5-60FB-4ED3-80CC-8AA6006403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00521FF-FD3E-4B53-8DDB-49F631EEE9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67B880-897A-4D71-A79C-0D50B3E62A4C}"/>
              </a:ext>
            </a:extLst>
          </p:cNvPr>
          <p:cNvSpPr>
            <a:spLocks noGrp="1"/>
          </p:cNvSpPr>
          <p:nvPr>
            <p:ph type="dt" sz="half" idx="10"/>
          </p:nvPr>
        </p:nvSpPr>
        <p:spPr/>
        <p:txBody>
          <a:bodyPr/>
          <a:lstStyle/>
          <a:p>
            <a:fld id="{86BD7754-9322-4379-B1E8-0FC8FBA30CDF}" type="datetime1">
              <a:rPr lang="en-US" smtClean="0"/>
              <a:t>2/7/2023</a:t>
            </a:fld>
            <a:endParaRPr lang="en-US" dirty="0"/>
          </a:p>
        </p:txBody>
      </p:sp>
      <p:sp>
        <p:nvSpPr>
          <p:cNvPr id="6" name="Footer Placeholder 5">
            <a:extLst>
              <a:ext uri="{FF2B5EF4-FFF2-40B4-BE49-F238E27FC236}">
                <a16:creationId xmlns:a16="http://schemas.microsoft.com/office/drawing/2014/main" id="{74ABE08D-86F0-43C9-949F-0C1EE275FC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ADD3825-F840-45B6-A504-C7EADF3EA5CF}"/>
              </a:ext>
            </a:extLst>
          </p:cNvPr>
          <p:cNvSpPr>
            <a:spLocks noGrp="1"/>
          </p:cNvSpPr>
          <p:nvPr>
            <p:ph type="sldNum" sz="quarter" idx="12"/>
          </p:nvPr>
        </p:nvSpPr>
        <p:spPr/>
        <p:txBody>
          <a:bodyPr/>
          <a:lstStyle/>
          <a:p>
            <a:fld id="{D743D30A-FD85-42EB-8284-5A82F60398CF}" type="slidenum">
              <a:rPr lang="en-US" smtClean="0"/>
              <a:t>‹#›</a:t>
            </a:fld>
            <a:endParaRPr lang="en-US" dirty="0"/>
          </a:p>
        </p:txBody>
      </p:sp>
    </p:spTree>
    <p:extLst>
      <p:ext uri="{BB962C8B-B14F-4D97-AF65-F5344CB8AC3E}">
        <p14:creationId xmlns:p14="http://schemas.microsoft.com/office/powerpoint/2010/main" val="19788095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DE51B-2FA5-4647-884F-A8F370D5B7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D6DA94-1D89-448A-96AD-08C904A93E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5A8F26-1B69-41AA-9BB6-C9577F74FB00}"/>
              </a:ext>
            </a:extLst>
          </p:cNvPr>
          <p:cNvSpPr>
            <a:spLocks noGrp="1"/>
          </p:cNvSpPr>
          <p:nvPr>
            <p:ph type="dt" sz="half" idx="10"/>
          </p:nvPr>
        </p:nvSpPr>
        <p:spPr/>
        <p:txBody>
          <a:bodyPr/>
          <a:lstStyle/>
          <a:p>
            <a:fld id="{4F89724D-686A-44F3-8E25-7705762458AB}" type="datetime1">
              <a:rPr lang="en-US" smtClean="0"/>
              <a:t>2/7/2023</a:t>
            </a:fld>
            <a:endParaRPr lang="en-US" dirty="0"/>
          </a:p>
        </p:txBody>
      </p:sp>
      <p:sp>
        <p:nvSpPr>
          <p:cNvPr id="5" name="Footer Placeholder 4">
            <a:extLst>
              <a:ext uri="{FF2B5EF4-FFF2-40B4-BE49-F238E27FC236}">
                <a16:creationId xmlns:a16="http://schemas.microsoft.com/office/drawing/2014/main" id="{E29CEFE9-812C-43B5-8D5C-3E730057F8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18542F-CB5A-404E-8C88-6CD58F70B29F}"/>
              </a:ext>
            </a:extLst>
          </p:cNvPr>
          <p:cNvSpPr>
            <a:spLocks noGrp="1"/>
          </p:cNvSpPr>
          <p:nvPr>
            <p:ph type="sldNum" sz="quarter" idx="12"/>
          </p:nvPr>
        </p:nvSpPr>
        <p:spPr/>
        <p:txBody>
          <a:bodyPr/>
          <a:lstStyle/>
          <a:p>
            <a:fld id="{D743D30A-FD85-42EB-8284-5A82F60398CF}" type="slidenum">
              <a:rPr lang="en-US" smtClean="0"/>
              <a:t>‹#›</a:t>
            </a:fld>
            <a:endParaRPr lang="en-US" dirty="0"/>
          </a:p>
        </p:txBody>
      </p:sp>
    </p:spTree>
    <p:extLst>
      <p:ext uri="{BB962C8B-B14F-4D97-AF65-F5344CB8AC3E}">
        <p14:creationId xmlns:p14="http://schemas.microsoft.com/office/powerpoint/2010/main" val="30875194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C024AF-5147-498B-93FF-7F2E18B540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BD1651-E4B5-4473-B9AE-74F90575AD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5D0753-F75D-4A77-8E9F-3BB3F91992AB}"/>
              </a:ext>
            </a:extLst>
          </p:cNvPr>
          <p:cNvSpPr>
            <a:spLocks noGrp="1"/>
          </p:cNvSpPr>
          <p:nvPr>
            <p:ph type="dt" sz="half" idx="10"/>
          </p:nvPr>
        </p:nvSpPr>
        <p:spPr/>
        <p:txBody>
          <a:bodyPr/>
          <a:lstStyle/>
          <a:p>
            <a:fld id="{C66CA3A1-CC99-4CD3-A8E9-C47CAED7426D}" type="datetime1">
              <a:rPr lang="en-US" smtClean="0"/>
              <a:t>2/7/2023</a:t>
            </a:fld>
            <a:endParaRPr lang="en-US" dirty="0"/>
          </a:p>
        </p:txBody>
      </p:sp>
      <p:sp>
        <p:nvSpPr>
          <p:cNvPr id="5" name="Footer Placeholder 4">
            <a:extLst>
              <a:ext uri="{FF2B5EF4-FFF2-40B4-BE49-F238E27FC236}">
                <a16:creationId xmlns:a16="http://schemas.microsoft.com/office/drawing/2014/main" id="{9516C7F3-71C2-46B8-80D0-861E909DDE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0BE158-1893-468B-A7E3-7AB327A1FE2A}"/>
              </a:ext>
            </a:extLst>
          </p:cNvPr>
          <p:cNvSpPr>
            <a:spLocks noGrp="1"/>
          </p:cNvSpPr>
          <p:nvPr>
            <p:ph type="sldNum" sz="quarter" idx="12"/>
          </p:nvPr>
        </p:nvSpPr>
        <p:spPr/>
        <p:txBody>
          <a:bodyPr/>
          <a:lstStyle/>
          <a:p>
            <a:fld id="{D743D30A-FD85-42EB-8284-5A82F60398CF}" type="slidenum">
              <a:rPr lang="en-US" smtClean="0"/>
              <a:t>‹#›</a:t>
            </a:fld>
            <a:endParaRPr lang="en-US" dirty="0"/>
          </a:p>
        </p:txBody>
      </p:sp>
    </p:spTree>
    <p:extLst>
      <p:ext uri="{BB962C8B-B14F-4D97-AF65-F5344CB8AC3E}">
        <p14:creationId xmlns:p14="http://schemas.microsoft.com/office/powerpoint/2010/main" val="32261118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522516" y="121920"/>
            <a:ext cx="11146971" cy="644434"/>
          </a:xfrm>
          <a:prstGeom prst="rect">
            <a:avLst/>
          </a:prstGeom>
        </p:spPr>
        <p:txBody>
          <a:bodyPr/>
          <a:lstStyle>
            <a:lvl1pPr algn="ctr">
              <a:defRPr sz="4000" b="1" i="0" baseline="0">
                <a:solidFill>
                  <a:srgbClr val="1F4283"/>
                </a:solidFill>
                <a:latin typeface="Gill Sans MT" panose="020B0502020104020203" pitchFamily="34" charset="0"/>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6D2DA8A-359A-4594-8D70-0553D2DE5AF2}"/>
              </a:ext>
            </a:extLst>
          </p:cNvPr>
          <p:cNvSpPr>
            <a:spLocks noGrp="1"/>
          </p:cNvSpPr>
          <p:nvPr>
            <p:ph type="sldNum" sz="quarter" idx="4"/>
          </p:nvPr>
        </p:nvSpPr>
        <p:spPr>
          <a:xfrm>
            <a:off x="9442436" y="6431161"/>
            <a:ext cx="2024198" cy="365125"/>
          </a:xfrm>
          <a:prstGeom prst="rect">
            <a:avLst/>
          </a:prstGeom>
        </p:spPr>
        <p:txBody>
          <a:bodyPr/>
          <a:lstStyle>
            <a:lvl1pPr algn="r">
              <a:defRPr sz="1400">
                <a:solidFill>
                  <a:schemeClr val="bg1"/>
                </a:solidFill>
              </a:defRPr>
            </a:lvl1pPr>
          </a:lstStyle>
          <a:p>
            <a:pPr>
              <a:defRPr/>
            </a:pPr>
            <a:fld id="{F6B98D9E-CD27-41AF-8F4F-5BEF1B63A9A5}" type="slidenum">
              <a:rPr lang="en-US" smtClean="0"/>
              <a:pPr>
                <a:defRPr/>
              </a:pPr>
              <a:t>‹#›</a:t>
            </a:fld>
            <a:endParaRPr lang="en-US" dirty="0"/>
          </a:p>
        </p:txBody>
      </p:sp>
    </p:spTree>
    <p:extLst>
      <p:ext uri="{BB962C8B-B14F-4D97-AF65-F5344CB8AC3E}">
        <p14:creationId xmlns:p14="http://schemas.microsoft.com/office/powerpoint/2010/main" val="42024506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4" name="Title 1"/>
          <p:cNvSpPr>
            <a:spLocks noGrp="1"/>
          </p:cNvSpPr>
          <p:nvPr>
            <p:ph type="title"/>
          </p:nvPr>
        </p:nvSpPr>
        <p:spPr>
          <a:xfrm>
            <a:off x="522516" y="121920"/>
            <a:ext cx="11146971" cy="644434"/>
          </a:xfrm>
          <a:prstGeom prst="rect">
            <a:avLst/>
          </a:prstGeom>
        </p:spPr>
        <p:txBody>
          <a:bodyPr/>
          <a:lstStyle>
            <a:lvl1pPr algn="ctr">
              <a:defRPr sz="4000" b="1" i="0" baseline="0">
                <a:solidFill>
                  <a:srgbClr val="1F4283"/>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sz="quarter" idx="10"/>
          </p:nvPr>
        </p:nvSpPr>
        <p:spPr>
          <a:xfrm>
            <a:off x="522819" y="1130299"/>
            <a:ext cx="11146367" cy="5001768"/>
          </a:xfrm>
          <a:prstGeom prst="rect">
            <a:avLst/>
          </a:prstGeom>
        </p:spPr>
        <p:txBody>
          <a:bodyPr/>
          <a:lstStyle>
            <a:lvl1pPr>
              <a:buClr>
                <a:srgbClr val="E60000"/>
              </a:buClr>
              <a:defRPr>
                <a:latin typeface="Arial" panose="020B0604020202020204" pitchFamily="34" charset="0"/>
                <a:cs typeface="Arial" panose="020B0604020202020204" pitchFamily="34" charset="0"/>
              </a:defRPr>
            </a:lvl1pPr>
            <a:lvl2pPr marL="457189" indent="-228594">
              <a:buClr>
                <a:srgbClr val="E60000"/>
              </a:buClr>
              <a:buFont typeface="Calibri" panose="020F0502020204030204" pitchFamily="34" charset="0"/>
              <a:buChar char="−"/>
              <a:defRPr sz="2400">
                <a:latin typeface="Arial" panose="020B0604020202020204" pitchFamily="34" charset="0"/>
                <a:cs typeface="Arial" panose="020B0604020202020204" pitchFamily="34" charset="0"/>
              </a:defRPr>
            </a:lvl2pPr>
            <a:lvl3pPr marL="685783" indent="-228594">
              <a:buClr>
                <a:srgbClr val="E60000"/>
              </a:buClr>
              <a:buFont typeface="Wingdings" panose="05000000000000000000" pitchFamily="2" charset="2"/>
              <a:buChar char="§"/>
              <a:defRPr>
                <a:latin typeface="Arial" panose="020B0604020202020204" pitchFamily="34" charset="0"/>
                <a:cs typeface="Arial" panose="020B0604020202020204" pitchFamily="34" charset="0"/>
              </a:defRPr>
            </a:lvl3pPr>
            <a:lvl4pPr marL="914377" indent="-228594">
              <a:buClr>
                <a:srgbClr val="E60000"/>
              </a:buClr>
              <a:buFont typeface="Wingdings" panose="05000000000000000000" pitchFamily="2" charset="2"/>
              <a:buChar char="ü"/>
              <a:defRPr>
                <a:latin typeface="Arial" panose="020B0604020202020204" pitchFamily="34" charset="0"/>
                <a:cs typeface="Arial" panose="020B0604020202020204" pitchFamily="34" charset="0"/>
              </a:defRPr>
            </a:lvl4pPr>
            <a:lvl5pPr marL="1142971" indent="-228594">
              <a:buClr>
                <a:srgbClr val="E60000"/>
              </a:buClr>
              <a:buFont typeface="Wingdings" panose="05000000000000000000" pitchFamily="2" charset="2"/>
              <a:buChar char="Ø"/>
              <a:tabLst/>
              <a:defRPr>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a:extLst>
              <a:ext uri="{FF2B5EF4-FFF2-40B4-BE49-F238E27FC236}">
                <a16:creationId xmlns:a16="http://schemas.microsoft.com/office/drawing/2014/main" id="{27CF6F9F-2257-4FC1-BD4F-E8464487BD05}"/>
              </a:ext>
            </a:extLst>
          </p:cNvPr>
          <p:cNvSpPr>
            <a:spLocks noGrp="1"/>
          </p:cNvSpPr>
          <p:nvPr>
            <p:ph type="sldNum" sz="quarter" idx="4"/>
          </p:nvPr>
        </p:nvSpPr>
        <p:spPr>
          <a:xfrm>
            <a:off x="9442436" y="6431161"/>
            <a:ext cx="2024198" cy="365125"/>
          </a:xfrm>
          <a:prstGeom prst="rect">
            <a:avLst/>
          </a:prstGeom>
        </p:spPr>
        <p:txBody>
          <a:bodyPr/>
          <a:lstStyle>
            <a:lvl1pPr algn="r">
              <a:defRPr sz="1400">
                <a:solidFill>
                  <a:schemeClr val="bg1"/>
                </a:solidFill>
              </a:defRPr>
            </a:lvl1pPr>
          </a:lstStyle>
          <a:p>
            <a:pPr>
              <a:defRPr/>
            </a:pPr>
            <a:fld id="{F6B98D9E-CD27-41AF-8F4F-5BEF1B63A9A5}" type="slidenum">
              <a:rPr lang="en-US" smtClean="0"/>
              <a:pPr>
                <a:defRPr/>
              </a:pPr>
              <a:t>‹#›</a:t>
            </a:fld>
            <a:endParaRPr lang="en-US" dirty="0"/>
          </a:p>
        </p:txBody>
      </p:sp>
    </p:spTree>
    <p:extLst>
      <p:ext uri="{BB962C8B-B14F-4D97-AF65-F5344CB8AC3E}">
        <p14:creationId xmlns:p14="http://schemas.microsoft.com/office/powerpoint/2010/main" val="2630187698"/>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19175" y="295275"/>
            <a:ext cx="10763247" cy="105727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714500"/>
            <a:ext cx="11306172" cy="4732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562725"/>
            <a:ext cx="2057402" cy="295275"/>
          </a:xfrm>
        </p:spPr>
        <p:txBody>
          <a:bodyPr/>
          <a:lstStyle>
            <a:lvl1pPr>
              <a:defRPr sz="900">
                <a:solidFill>
                  <a:schemeClr val="bg1"/>
                </a:solidFill>
              </a:defRPr>
            </a:lvl1pPr>
          </a:lstStyle>
          <a:p>
            <a:fld id="{29CA1F89-46AF-4E3F-BF50-3C017A01CFE4}" type="datetimeFigureOut">
              <a:rPr lang="en-US" smtClean="0"/>
              <a:pPr/>
              <a:t>2/7/2023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562725"/>
            <a:ext cx="8543924" cy="295275"/>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516686"/>
            <a:ext cx="485773" cy="295275"/>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468314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57275" y="266700"/>
            <a:ext cx="10725147"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971674"/>
            <a:ext cx="11306172" cy="44751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38925"/>
            <a:ext cx="2057402" cy="173036"/>
          </a:xfrm>
        </p:spPr>
        <p:txBody>
          <a:bodyPr/>
          <a:lstStyle>
            <a:lvl1pPr>
              <a:defRPr sz="900">
                <a:solidFill>
                  <a:schemeClr val="bg1"/>
                </a:solidFill>
              </a:defRPr>
            </a:lvl1pPr>
          </a:lstStyle>
          <a:p>
            <a:fld id="{29CA1F89-46AF-4E3F-BF50-3C017A01CFE4}" type="datetimeFigureOut">
              <a:rPr lang="en-US" smtClean="0"/>
              <a:pPr/>
              <a:t>2/7/2023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38925"/>
            <a:ext cx="8543924" cy="17303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38925"/>
            <a:ext cx="485773" cy="173036"/>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4136017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57275" y="266700"/>
            <a:ext cx="10725147"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971674"/>
            <a:ext cx="11306172" cy="4475161"/>
          </a:xfrm>
        </p:spPr>
        <p:txBody>
          <a:bodyPr/>
          <a:lstStyle>
            <a:lvl2pPr>
              <a:buClr>
                <a:schemeClr val="tx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38925"/>
            <a:ext cx="2057402" cy="173036"/>
          </a:xfrm>
        </p:spPr>
        <p:txBody>
          <a:bodyPr/>
          <a:lstStyle>
            <a:lvl1pPr>
              <a:defRPr sz="900">
                <a:solidFill>
                  <a:schemeClr val="bg1"/>
                </a:solidFill>
              </a:defRPr>
            </a:lvl1pPr>
          </a:lstStyle>
          <a:p>
            <a:fld id="{29CA1F89-46AF-4E3F-BF50-3C017A01CFE4}" type="datetimeFigureOut">
              <a:rPr lang="en-US" smtClean="0"/>
              <a:pPr/>
              <a:t>2/7/2023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38925"/>
            <a:ext cx="8543924" cy="17303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38925"/>
            <a:ext cx="485773" cy="173036"/>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865211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09651" y="266700"/>
            <a:ext cx="10772772"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971674"/>
            <a:ext cx="11306172" cy="44751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67500"/>
            <a:ext cx="2057402" cy="153986"/>
          </a:xfrm>
        </p:spPr>
        <p:txBody>
          <a:bodyPr/>
          <a:lstStyle>
            <a:lvl1pPr>
              <a:defRPr sz="900">
                <a:solidFill>
                  <a:schemeClr val="bg1"/>
                </a:solidFill>
              </a:defRPr>
            </a:lvl1pPr>
          </a:lstStyle>
          <a:p>
            <a:fld id="{29CA1F89-46AF-4E3F-BF50-3C017A01CFE4}" type="datetimeFigureOut">
              <a:rPr lang="en-US" smtClean="0"/>
              <a:pPr/>
              <a:t>2/7/2023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67500"/>
            <a:ext cx="8543924" cy="15398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67500"/>
            <a:ext cx="485773" cy="153986"/>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2116221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09651" y="266700"/>
            <a:ext cx="10772772"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971674"/>
            <a:ext cx="4027169" cy="44751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67500"/>
            <a:ext cx="2057402" cy="153986"/>
          </a:xfrm>
        </p:spPr>
        <p:txBody>
          <a:bodyPr/>
          <a:lstStyle>
            <a:lvl1pPr>
              <a:defRPr sz="900">
                <a:solidFill>
                  <a:schemeClr val="bg1"/>
                </a:solidFill>
              </a:defRPr>
            </a:lvl1pPr>
          </a:lstStyle>
          <a:p>
            <a:fld id="{29CA1F89-46AF-4E3F-BF50-3C017A01CFE4}" type="datetimeFigureOut">
              <a:rPr lang="en-US" smtClean="0"/>
              <a:pPr/>
              <a:t>2/7/2023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67500"/>
            <a:ext cx="8543924" cy="15398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67500"/>
            <a:ext cx="485773" cy="153986"/>
          </a:xfrm>
        </p:spPr>
        <p:txBody>
          <a:bodyPr/>
          <a:lstStyle>
            <a:lvl1pPr>
              <a:defRPr sz="900">
                <a:solidFill>
                  <a:schemeClr val="bg1"/>
                </a:solidFill>
              </a:defRPr>
            </a:lvl1pPr>
          </a:lstStyle>
          <a:p>
            <a:fld id="{331A4F83-2A82-49BE-B181-FFCB22C659A2}" type="slidenum">
              <a:rPr lang="en-US" smtClean="0"/>
              <a:pPr/>
              <a:t>‹#›</a:t>
            </a:fld>
            <a:endParaRPr lang="en-US" dirty="0"/>
          </a:p>
        </p:txBody>
      </p:sp>
      <p:sp>
        <p:nvSpPr>
          <p:cNvPr id="8" name="Picture Placeholder 7">
            <a:extLst>
              <a:ext uri="{FF2B5EF4-FFF2-40B4-BE49-F238E27FC236}">
                <a16:creationId xmlns:a16="http://schemas.microsoft.com/office/drawing/2014/main" id="{FB25FB75-D508-484E-A646-2567841F2331}"/>
              </a:ext>
            </a:extLst>
          </p:cNvPr>
          <p:cNvSpPr>
            <a:spLocks noGrp="1"/>
          </p:cNvSpPr>
          <p:nvPr>
            <p:ph type="pic" sz="quarter" idx="13"/>
          </p:nvPr>
        </p:nvSpPr>
        <p:spPr>
          <a:xfrm>
            <a:off x="4972050" y="1782763"/>
            <a:ext cx="7219950" cy="4789487"/>
          </a:xfrm>
        </p:spPr>
        <p:txBody>
          <a:bodyPr/>
          <a:lstStyle/>
          <a:p>
            <a:endParaRPr lang="en-US" dirty="0"/>
          </a:p>
        </p:txBody>
      </p:sp>
    </p:spTree>
    <p:extLst>
      <p:ext uri="{BB962C8B-B14F-4D97-AF65-F5344CB8AC3E}">
        <p14:creationId xmlns:p14="http://schemas.microsoft.com/office/powerpoint/2010/main" val="1029942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09651" y="266700"/>
            <a:ext cx="10772772"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1" y="1752600"/>
            <a:ext cx="5086350" cy="4829175"/>
          </a:xfrm>
          <a:solidFill>
            <a:schemeClr val="bg1"/>
          </a:solidFill>
        </p:spPr>
        <p:txBody>
          <a:bodyPr lIns="548640" tIns="182880" rIns="27432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67500"/>
            <a:ext cx="2057402" cy="153986"/>
          </a:xfrm>
        </p:spPr>
        <p:txBody>
          <a:bodyPr/>
          <a:lstStyle>
            <a:lvl1pPr>
              <a:defRPr sz="900">
                <a:solidFill>
                  <a:schemeClr val="bg1"/>
                </a:solidFill>
              </a:defRPr>
            </a:lvl1pPr>
          </a:lstStyle>
          <a:p>
            <a:fld id="{29CA1F89-46AF-4E3F-BF50-3C017A01CFE4}" type="datetimeFigureOut">
              <a:rPr lang="en-US" smtClean="0"/>
              <a:pPr/>
              <a:t>2/7/2023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67500"/>
            <a:ext cx="8543924" cy="15398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67500"/>
            <a:ext cx="485773" cy="153986"/>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613997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0" y="0"/>
            <a:ext cx="12192000" cy="2447926"/>
          </a:xfrm>
          <a:noFill/>
        </p:spPr>
        <p:txBody>
          <a:bodyPr lIns="365760" rIns="365760" anchor="ctr" anchorCtr="0">
            <a:normAutofit/>
          </a:bodyPr>
          <a:lstStyle>
            <a:lvl1pPr algn="ctr">
              <a:defRPr sz="5400">
                <a:solidFill>
                  <a:schemeClr val="accent5"/>
                </a:solidFill>
              </a:defRPr>
            </a:lvl1pPr>
          </a:lstStyle>
          <a:p>
            <a:r>
              <a:rPr lang="en-US" dirty="0"/>
              <a:t>CLICK TO EDIT MASTER TITLE STYLE</a:t>
            </a:r>
          </a:p>
        </p:txBody>
      </p:sp>
    </p:spTree>
    <p:extLst>
      <p:ext uri="{BB962C8B-B14F-4D97-AF65-F5344CB8AC3E}">
        <p14:creationId xmlns:p14="http://schemas.microsoft.com/office/powerpoint/2010/main" val="2387633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2514600" y="819152"/>
            <a:ext cx="9753600" cy="2085974"/>
          </a:xfrm>
          <a:noFill/>
          <a:ln w="31750">
            <a:solidFill>
              <a:schemeClr val="accent3"/>
            </a:solidFill>
          </a:ln>
          <a:effectLst/>
        </p:spPr>
        <p:txBody>
          <a:bodyPr lIns="548640" tIns="365760" rIns="1097280" bIns="365760" anchor="ctr" anchorCtr="0">
            <a:normAutofit/>
          </a:bodyPr>
          <a:lstStyle>
            <a:lvl1pPr algn="l">
              <a:defRPr sz="54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B0D8DDDE-CCE8-419C-88A1-1D491AD319A8}"/>
              </a:ext>
            </a:extLst>
          </p:cNvPr>
          <p:cNvSpPr>
            <a:spLocks noGrp="1"/>
          </p:cNvSpPr>
          <p:nvPr>
            <p:ph type="body" sz="quarter" idx="10"/>
          </p:nvPr>
        </p:nvSpPr>
        <p:spPr>
          <a:xfrm>
            <a:off x="3349625" y="3417569"/>
            <a:ext cx="6948488" cy="3051493"/>
          </a:xfrm>
        </p:spPr>
        <p:txBody>
          <a:bodyPr/>
          <a:lstStyle>
            <a:lvl1pPr>
              <a:buClr>
                <a:schemeClr val="accent3"/>
              </a:buClr>
              <a:defRPr sz="3200">
                <a:solidFill>
                  <a:schemeClr val="bg1"/>
                </a:solidFill>
              </a:defRPr>
            </a:lvl1pPr>
            <a:lvl2pP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8288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2514600" y="819152"/>
            <a:ext cx="9753600" cy="2085974"/>
          </a:xfrm>
          <a:solidFill>
            <a:schemeClr val="accent3">
              <a:alpha val="58000"/>
            </a:schemeClr>
          </a:solidFill>
          <a:ln w="31750">
            <a:noFill/>
          </a:ln>
          <a:effectLst/>
        </p:spPr>
        <p:txBody>
          <a:bodyPr lIns="548640" tIns="365760" rIns="1097280" bIns="365760" anchor="ctr" anchorCtr="0">
            <a:normAutofit/>
          </a:bodyPr>
          <a:lstStyle>
            <a:lvl1pPr algn="l">
              <a:defRPr sz="5400">
                <a:solidFill>
                  <a:schemeClr val="bg1"/>
                </a:solidFill>
                <a:effectLst>
                  <a:outerShdw blurRad="88900" dist="50800" dir="2700000" algn="tl" rotWithShape="0">
                    <a:prstClr val="black">
                      <a:alpha val="40000"/>
                    </a:prstClr>
                  </a:outerShdw>
                </a:effectLst>
              </a:defRPr>
            </a:lvl1pPr>
          </a:lstStyle>
          <a:p>
            <a:r>
              <a:rPr lang="en-US" dirty="0"/>
              <a:t>CLICK TO EDIT MASTER TITLE STYLE</a:t>
            </a:r>
          </a:p>
        </p:txBody>
      </p:sp>
      <p:sp>
        <p:nvSpPr>
          <p:cNvPr id="4" name="Text Placeholder 3">
            <a:extLst>
              <a:ext uri="{FF2B5EF4-FFF2-40B4-BE49-F238E27FC236}">
                <a16:creationId xmlns:a16="http://schemas.microsoft.com/office/drawing/2014/main" id="{B0D8DDDE-CCE8-419C-88A1-1D491AD319A8}"/>
              </a:ext>
            </a:extLst>
          </p:cNvPr>
          <p:cNvSpPr>
            <a:spLocks noGrp="1"/>
          </p:cNvSpPr>
          <p:nvPr>
            <p:ph type="body" sz="quarter" idx="10"/>
          </p:nvPr>
        </p:nvSpPr>
        <p:spPr>
          <a:xfrm>
            <a:off x="3349625" y="3417569"/>
            <a:ext cx="6948488" cy="3051493"/>
          </a:xfrm>
        </p:spPr>
        <p:txBody>
          <a:bodyPr/>
          <a:lstStyle>
            <a:lvl1pPr>
              <a:buClr>
                <a:schemeClr val="accent3"/>
              </a:buClr>
              <a:defRPr sz="3200">
                <a:solidFill>
                  <a:schemeClr val="bg1"/>
                </a:solidFill>
              </a:defRPr>
            </a:lvl1pPr>
            <a:lvl2pP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5935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p:txBody>
          <a:bodyPr/>
          <a:lstStyle/>
          <a:p>
            <a:fld id="{29CA1F89-46AF-4E3F-BF50-3C017A01CFE4}" type="datetimeFigureOut">
              <a:rPr lang="en-US" smtClean="0"/>
              <a:t>2/7/2023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329885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5514975" y="247652"/>
            <a:ext cx="6362699" cy="2409823"/>
          </a:xfrm>
          <a:noFill/>
          <a:ln w="34925">
            <a:noFill/>
          </a:ln>
          <a:effectLst/>
        </p:spPr>
        <p:txBody>
          <a:bodyPr lIns="91440" tIns="0" rIns="91440" bIns="0" anchor="ctr" anchorCtr="0">
            <a:normAutofit/>
          </a:bodyPr>
          <a:lstStyle>
            <a:lvl1pPr algn="ctr">
              <a:defRPr sz="4400">
                <a:solidFill>
                  <a:schemeClr val="accent5"/>
                </a:solidFill>
                <a:effectLst/>
              </a:defRPr>
            </a:lvl1pPr>
          </a:lstStyle>
          <a:p>
            <a:r>
              <a:rPr lang="en-US" dirty="0"/>
              <a:t>CLICK TO EDIT MASTER TITLE STYLE</a:t>
            </a:r>
          </a:p>
        </p:txBody>
      </p:sp>
    </p:spTree>
    <p:extLst>
      <p:ext uri="{BB962C8B-B14F-4D97-AF65-F5344CB8AC3E}">
        <p14:creationId xmlns:p14="http://schemas.microsoft.com/office/powerpoint/2010/main" val="4198120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457200" y="2019304"/>
            <a:ext cx="11315700" cy="2409823"/>
          </a:xfrm>
          <a:noFill/>
          <a:ln w="34925">
            <a:noFill/>
          </a:ln>
          <a:effectLst/>
        </p:spPr>
        <p:txBody>
          <a:bodyPr lIns="457200" tIns="0" rIns="457200" bIns="0" anchor="ctr" anchorCtr="0">
            <a:normAutofit/>
          </a:bodyPr>
          <a:lstStyle>
            <a:lvl1pPr algn="ctr">
              <a:defRPr sz="5400">
                <a:solidFill>
                  <a:schemeClr val="tx1"/>
                </a:solidFill>
                <a:effectLst/>
              </a:defRPr>
            </a:lvl1pPr>
          </a:lstStyle>
          <a:p>
            <a:r>
              <a:rPr lang="en-US" dirty="0"/>
              <a:t>CLICK TO EDIT MASTER TITLE STYLE</a:t>
            </a:r>
          </a:p>
        </p:txBody>
      </p:sp>
    </p:spTree>
    <p:extLst>
      <p:ext uri="{BB962C8B-B14F-4D97-AF65-F5344CB8AC3E}">
        <p14:creationId xmlns:p14="http://schemas.microsoft.com/office/powerpoint/2010/main" val="594918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0" y="2019304"/>
            <a:ext cx="12192000" cy="2409823"/>
          </a:xfrm>
          <a:solidFill>
            <a:schemeClr val="accent3">
              <a:alpha val="64000"/>
            </a:schemeClr>
          </a:solidFill>
          <a:ln w="34925">
            <a:noFill/>
          </a:ln>
          <a:effectLst/>
        </p:spPr>
        <p:txBody>
          <a:bodyPr lIns="457200" tIns="0" rIns="457200" bIns="0" anchor="ctr" anchorCtr="0">
            <a:normAutofit/>
          </a:bodyPr>
          <a:lstStyle>
            <a:lvl1pPr algn="ctr">
              <a:defRPr sz="5400">
                <a:solidFill>
                  <a:schemeClr val="tx1"/>
                </a:solidFill>
                <a:effectLst/>
              </a:defRPr>
            </a:lvl1pPr>
          </a:lstStyle>
          <a:p>
            <a:r>
              <a:rPr lang="en-US" dirty="0"/>
              <a:t>CLICK TO EDIT MASTER TITLE STYLE</a:t>
            </a:r>
          </a:p>
        </p:txBody>
      </p:sp>
    </p:spTree>
    <p:extLst>
      <p:ext uri="{BB962C8B-B14F-4D97-AF65-F5344CB8AC3E}">
        <p14:creationId xmlns:p14="http://schemas.microsoft.com/office/powerpoint/2010/main" val="3225456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3695700" y="1057276"/>
            <a:ext cx="4752975" cy="4743450"/>
          </a:xfrm>
          <a:noFill/>
          <a:ln w="34925">
            <a:noFill/>
          </a:ln>
          <a:effectLst/>
        </p:spPr>
        <p:txBody>
          <a:bodyPr lIns="457200" tIns="0" rIns="457200" bIns="0" anchor="ctr" anchorCtr="0">
            <a:normAutofit/>
          </a:bodyPr>
          <a:lstStyle>
            <a:lvl1pPr algn="ctr">
              <a:defRPr sz="4400">
                <a:solidFill>
                  <a:schemeClr val="tx1"/>
                </a:solidFill>
                <a:effectLst/>
              </a:defRPr>
            </a:lvl1pPr>
          </a:lstStyle>
          <a:p>
            <a:r>
              <a:rPr lang="en-US" dirty="0"/>
              <a:t>CLICK TO EDIT MASTER TITLE STYLE</a:t>
            </a:r>
          </a:p>
        </p:txBody>
      </p:sp>
    </p:spTree>
    <p:extLst>
      <p:ext uri="{BB962C8B-B14F-4D97-AF65-F5344CB8AC3E}">
        <p14:creationId xmlns:p14="http://schemas.microsoft.com/office/powerpoint/2010/main" val="3309860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3695700" y="1057276"/>
            <a:ext cx="4752975" cy="4743450"/>
          </a:xfrm>
          <a:noFill/>
          <a:ln w="34925">
            <a:noFill/>
          </a:ln>
          <a:effectLst/>
        </p:spPr>
        <p:txBody>
          <a:bodyPr lIns="457200" tIns="0" rIns="457200" bIns="0" anchor="ctr" anchorCtr="0">
            <a:normAutofit/>
          </a:bodyPr>
          <a:lstStyle>
            <a:lvl1pPr algn="ctr">
              <a:defRPr sz="4400">
                <a:solidFill>
                  <a:schemeClr val="bg1"/>
                </a:solidFill>
                <a:effectLst>
                  <a:outerShdw blurRad="63500" dist="63500" dir="2700000" algn="tl" rotWithShape="0">
                    <a:prstClr val="black">
                      <a:alpha val="40000"/>
                    </a:prstClr>
                  </a:outerShdw>
                </a:effectLst>
              </a:defRPr>
            </a:lvl1pPr>
          </a:lstStyle>
          <a:p>
            <a:r>
              <a:rPr lang="en-US" dirty="0"/>
              <a:t>CLICK TO EDIT MASTER TITLE STYLE</a:t>
            </a:r>
          </a:p>
        </p:txBody>
      </p:sp>
    </p:spTree>
    <p:extLst>
      <p:ext uri="{BB962C8B-B14F-4D97-AF65-F5344CB8AC3E}">
        <p14:creationId xmlns:p14="http://schemas.microsoft.com/office/powerpoint/2010/main" val="2783298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457200" y="2000252"/>
            <a:ext cx="11315700" cy="2409823"/>
          </a:xfrm>
          <a:noFill/>
          <a:ln w="34925">
            <a:noFill/>
          </a:ln>
          <a:effectLst/>
        </p:spPr>
        <p:txBody>
          <a:bodyPr lIns="457200" tIns="0" rIns="457200" bIns="0" anchor="ctr" anchorCtr="0">
            <a:normAutofit/>
          </a:bodyPr>
          <a:lstStyle>
            <a:lvl1pPr algn="ctr">
              <a:defRPr sz="5400">
                <a:solidFill>
                  <a:schemeClr val="bg1"/>
                </a:solidFill>
                <a:effectLst>
                  <a:outerShdw blurRad="76200" dist="63500" dir="2700000" algn="tl" rotWithShape="0">
                    <a:prstClr val="black">
                      <a:alpha val="40000"/>
                    </a:prstClr>
                  </a:outerShdw>
                </a:effectLst>
              </a:defRPr>
            </a:lvl1pPr>
          </a:lstStyle>
          <a:p>
            <a:r>
              <a:rPr lang="en-US" dirty="0"/>
              <a:t>CLICK TO EDIT MASTER TITLE STYLE</a:t>
            </a:r>
          </a:p>
        </p:txBody>
      </p:sp>
    </p:spTree>
    <p:extLst>
      <p:ext uri="{BB962C8B-B14F-4D97-AF65-F5344CB8AC3E}">
        <p14:creationId xmlns:p14="http://schemas.microsoft.com/office/powerpoint/2010/main" val="820366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0" y="5120640"/>
            <a:ext cx="12192000" cy="1737360"/>
          </a:xfrm>
          <a:solidFill>
            <a:schemeClr val="accent5">
              <a:alpha val="74000"/>
            </a:schemeClr>
          </a:solidFill>
          <a:ln w="34925">
            <a:noFill/>
          </a:ln>
          <a:effectLst/>
        </p:spPr>
        <p:txBody>
          <a:bodyPr lIns="457200" tIns="0" rIns="457200" bIns="0" anchor="ctr" anchorCtr="0">
            <a:normAutofit/>
          </a:bodyPr>
          <a:lstStyle>
            <a:lvl1pPr algn="ctr">
              <a:defRPr sz="5400">
                <a:solidFill>
                  <a:schemeClr val="bg1"/>
                </a:solidFill>
                <a:effectLst>
                  <a:outerShdw blurRad="76200" dist="63500" dir="2700000" algn="tl" rotWithShape="0">
                    <a:prstClr val="black">
                      <a:alpha val="40000"/>
                    </a:prstClr>
                  </a:outerShdw>
                </a:effectLst>
              </a:defRPr>
            </a:lvl1pPr>
          </a:lstStyle>
          <a:p>
            <a:r>
              <a:rPr lang="en-US" dirty="0"/>
              <a:t>CLICK TO EDIT MASTER TITLE STYLE</a:t>
            </a:r>
          </a:p>
        </p:txBody>
      </p:sp>
      <p:sp>
        <p:nvSpPr>
          <p:cNvPr id="4" name="Text Placeholder 3">
            <a:extLst>
              <a:ext uri="{FF2B5EF4-FFF2-40B4-BE49-F238E27FC236}">
                <a16:creationId xmlns:a16="http://schemas.microsoft.com/office/drawing/2014/main" id="{6D4738A8-28F2-447E-8814-EFAF6E9C2C5F}"/>
              </a:ext>
            </a:extLst>
          </p:cNvPr>
          <p:cNvSpPr>
            <a:spLocks noGrp="1"/>
          </p:cNvSpPr>
          <p:nvPr>
            <p:ph type="body" sz="quarter" idx="10"/>
          </p:nvPr>
        </p:nvSpPr>
        <p:spPr>
          <a:xfrm>
            <a:off x="971550" y="948690"/>
            <a:ext cx="4583113" cy="3794125"/>
          </a:xfrm>
        </p:spPr>
        <p:txBody>
          <a:bodyPr>
            <a:normAutofit/>
          </a:bodyPr>
          <a:lstStyle>
            <a:lvl1pPr marL="400050" indent="-400050">
              <a:buClr>
                <a:schemeClr val="accent3"/>
              </a:buClr>
              <a:buFont typeface="Calibri" panose="020F0502020204030204" pitchFamily="34" charset="0"/>
              <a:buChar char="│"/>
              <a:defRPr sz="3600"/>
            </a:lvl1pPr>
          </a:lstStyle>
          <a:p>
            <a:pPr lvl="0"/>
            <a:r>
              <a:rPr lang="en-US" dirty="0"/>
              <a:t>Click to edit Master text styles</a:t>
            </a:r>
          </a:p>
        </p:txBody>
      </p:sp>
      <p:sp>
        <p:nvSpPr>
          <p:cNvPr id="6" name="Content Placeholder 5">
            <a:extLst>
              <a:ext uri="{FF2B5EF4-FFF2-40B4-BE49-F238E27FC236}">
                <a16:creationId xmlns:a16="http://schemas.microsoft.com/office/drawing/2014/main" id="{AB93991E-8D45-40F3-906D-4FC202579954}"/>
              </a:ext>
            </a:extLst>
          </p:cNvPr>
          <p:cNvSpPr>
            <a:spLocks noGrp="1"/>
          </p:cNvSpPr>
          <p:nvPr>
            <p:ph sz="quarter" idx="11"/>
          </p:nvPr>
        </p:nvSpPr>
        <p:spPr>
          <a:xfrm>
            <a:off x="6651625" y="949325"/>
            <a:ext cx="4938713" cy="3873500"/>
          </a:xfrm>
        </p:spPr>
        <p:txBody>
          <a:bodyPr>
            <a:normAutofit/>
          </a:bodyPr>
          <a:lstStyle>
            <a:lvl1pPr marL="400050" indent="-400050">
              <a:buClr>
                <a:schemeClr val="accent3"/>
              </a:buClr>
              <a:buFont typeface="Calibri" panose="020F0502020204030204" pitchFamily="34" charset="0"/>
              <a:buChar char="│"/>
              <a:defRPr sz="3600"/>
            </a:lvl1pPr>
          </a:lstStyle>
          <a:p>
            <a:pPr lvl="0"/>
            <a:r>
              <a:rPr lang="en-US" dirty="0"/>
              <a:t>Click to edit Master text styles</a:t>
            </a:r>
          </a:p>
        </p:txBody>
      </p:sp>
    </p:spTree>
    <p:extLst>
      <p:ext uri="{BB962C8B-B14F-4D97-AF65-F5344CB8AC3E}">
        <p14:creationId xmlns:p14="http://schemas.microsoft.com/office/powerpoint/2010/main" val="2708402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0" y="5120640"/>
            <a:ext cx="12192000" cy="1737360"/>
          </a:xfrm>
          <a:solidFill>
            <a:schemeClr val="accent3">
              <a:alpha val="74000"/>
            </a:schemeClr>
          </a:solidFill>
          <a:ln w="34925">
            <a:noFill/>
          </a:ln>
          <a:effectLst/>
        </p:spPr>
        <p:txBody>
          <a:bodyPr lIns="457200" tIns="0" rIns="457200" bIns="0" anchor="ctr" anchorCtr="0">
            <a:normAutofit/>
          </a:bodyPr>
          <a:lstStyle>
            <a:lvl1pPr algn="ctr">
              <a:defRPr sz="5400">
                <a:solidFill>
                  <a:schemeClr val="tx1"/>
                </a:solidFill>
                <a:effectLst/>
              </a:defRPr>
            </a:lvl1pPr>
          </a:lstStyle>
          <a:p>
            <a:r>
              <a:rPr lang="en-US" dirty="0"/>
              <a:t>CLICK TO EDIT MASTER TITLE STYLE</a:t>
            </a:r>
          </a:p>
        </p:txBody>
      </p:sp>
      <p:sp>
        <p:nvSpPr>
          <p:cNvPr id="4" name="Text Placeholder 3">
            <a:extLst>
              <a:ext uri="{FF2B5EF4-FFF2-40B4-BE49-F238E27FC236}">
                <a16:creationId xmlns:a16="http://schemas.microsoft.com/office/drawing/2014/main" id="{6D4738A8-28F2-447E-8814-EFAF6E9C2C5F}"/>
              </a:ext>
            </a:extLst>
          </p:cNvPr>
          <p:cNvSpPr>
            <a:spLocks noGrp="1"/>
          </p:cNvSpPr>
          <p:nvPr>
            <p:ph type="body" sz="quarter" idx="10"/>
          </p:nvPr>
        </p:nvSpPr>
        <p:spPr>
          <a:xfrm>
            <a:off x="971550" y="948690"/>
            <a:ext cx="4583113" cy="3794125"/>
          </a:xfrm>
        </p:spPr>
        <p:txBody>
          <a:bodyPr>
            <a:normAutofit/>
          </a:bodyPr>
          <a:lstStyle>
            <a:lvl1pPr marL="400050" indent="-400050">
              <a:buClr>
                <a:schemeClr val="accent5"/>
              </a:buClr>
              <a:buFont typeface="Calibri" panose="020F0502020204030204" pitchFamily="34" charset="0"/>
              <a:buChar char="│"/>
              <a:defRPr sz="3600"/>
            </a:lvl1pPr>
          </a:lstStyle>
          <a:p>
            <a:pPr lvl="0"/>
            <a:r>
              <a:rPr lang="en-US" dirty="0"/>
              <a:t>Click to edit Master text styles</a:t>
            </a:r>
          </a:p>
        </p:txBody>
      </p:sp>
      <p:sp>
        <p:nvSpPr>
          <p:cNvPr id="6" name="Content Placeholder 5">
            <a:extLst>
              <a:ext uri="{FF2B5EF4-FFF2-40B4-BE49-F238E27FC236}">
                <a16:creationId xmlns:a16="http://schemas.microsoft.com/office/drawing/2014/main" id="{AB93991E-8D45-40F3-906D-4FC202579954}"/>
              </a:ext>
            </a:extLst>
          </p:cNvPr>
          <p:cNvSpPr>
            <a:spLocks noGrp="1"/>
          </p:cNvSpPr>
          <p:nvPr>
            <p:ph sz="quarter" idx="11"/>
          </p:nvPr>
        </p:nvSpPr>
        <p:spPr>
          <a:xfrm>
            <a:off x="6651625" y="949325"/>
            <a:ext cx="4938713" cy="3873500"/>
          </a:xfrm>
        </p:spPr>
        <p:txBody>
          <a:bodyPr>
            <a:normAutofit/>
          </a:bodyPr>
          <a:lstStyle>
            <a:lvl1pPr marL="400050" indent="-400050">
              <a:buClr>
                <a:schemeClr val="accent5"/>
              </a:buClr>
              <a:buFont typeface="Calibri" panose="020F0502020204030204" pitchFamily="34" charset="0"/>
              <a:buChar char="│"/>
              <a:defRPr sz="3600"/>
            </a:lvl1pPr>
          </a:lstStyle>
          <a:p>
            <a:pPr lvl="0"/>
            <a:r>
              <a:rPr lang="en-US" dirty="0"/>
              <a:t>Click to edit Master text styles</a:t>
            </a:r>
          </a:p>
        </p:txBody>
      </p:sp>
    </p:spTree>
    <p:extLst>
      <p:ext uri="{BB962C8B-B14F-4D97-AF65-F5344CB8AC3E}">
        <p14:creationId xmlns:p14="http://schemas.microsoft.com/office/powerpoint/2010/main" val="3728405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8CC5-2056-41C1-AA40-B0D2D1BF4644}"/>
              </a:ext>
            </a:extLst>
          </p:cNvPr>
          <p:cNvSpPr>
            <a:spLocks noGrp="1"/>
          </p:cNvSpPr>
          <p:nvPr>
            <p:ph type="title"/>
          </p:nvPr>
        </p:nvSpPr>
        <p:spPr>
          <a:xfrm>
            <a:off x="476251" y="695323"/>
            <a:ext cx="11306172" cy="116205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3D67176-2908-4DF4-A536-E4EDB0F64F31}"/>
              </a:ext>
            </a:extLst>
          </p:cNvPr>
          <p:cNvSpPr>
            <a:spLocks noGrp="1"/>
          </p:cNvSpPr>
          <p:nvPr>
            <p:ph sz="half" idx="1"/>
          </p:nvPr>
        </p:nvSpPr>
        <p:spPr>
          <a:xfrm>
            <a:off x="476252" y="2139950"/>
            <a:ext cx="545782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4D4627-101C-449E-A692-064DF3C3875F}"/>
              </a:ext>
            </a:extLst>
          </p:cNvPr>
          <p:cNvSpPr>
            <a:spLocks noGrp="1"/>
          </p:cNvSpPr>
          <p:nvPr>
            <p:ph sz="half" idx="2"/>
          </p:nvPr>
        </p:nvSpPr>
        <p:spPr>
          <a:xfrm>
            <a:off x="6334125" y="2139950"/>
            <a:ext cx="544829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59835A-E186-4BCE-9233-3BD360D93AAE}"/>
              </a:ext>
            </a:extLst>
          </p:cNvPr>
          <p:cNvSpPr>
            <a:spLocks noGrp="1"/>
          </p:cNvSpPr>
          <p:nvPr>
            <p:ph type="dt" sz="half" idx="10"/>
          </p:nvPr>
        </p:nvSpPr>
        <p:spPr/>
        <p:txBody>
          <a:bodyPr/>
          <a:lstStyle/>
          <a:p>
            <a:fld id="{29CA1F89-46AF-4E3F-BF50-3C017A01CFE4}" type="datetimeFigureOut">
              <a:rPr lang="en-US" smtClean="0"/>
              <a:t>2/7/2023</a:t>
            </a:fld>
            <a:endParaRPr lang="en-US" dirty="0"/>
          </a:p>
        </p:txBody>
      </p:sp>
      <p:sp>
        <p:nvSpPr>
          <p:cNvPr id="6" name="Footer Placeholder 5">
            <a:extLst>
              <a:ext uri="{FF2B5EF4-FFF2-40B4-BE49-F238E27FC236}">
                <a16:creationId xmlns:a16="http://schemas.microsoft.com/office/drawing/2014/main" id="{30F93A2C-500F-4927-87D5-F3E0DFF7C6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9A5688-5CCC-4A29-B005-083460A52595}"/>
              </a:ext>
            </a:extLst>
          </p:cNvPr>
          <p:cNvSpPr>
            <a:spLocks noGrp="1"/>
          </p:cNvSpPr>
          <p:nvPr>
            <p:ph type="sldNum" sz="quarter" idx="12"/>
          </p:nvPr>
        </p:nvSpPr>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4171807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E2912-8FC7-4588-87A7-08A20BBCA9A0}"/>
              </a:ext>
            </a:extLst>
          </p:cNvPr>
          <p:cNvSpPr>
            <a:spLocks noGrp="1"/>
          </p:cNvSpPr>
          <p:nvPr>
            <p:ph type="title"/>
          </p:nvPr>
        </p:nvSpPr>
        <p:spPr>
          <a:xfrm>
            <a:off x="458787" y="723900"/>
            <a:ext cx="11323635" cy="120491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ABAB42-A377-4365-AC30-07F196340441}"/>
              </a:ext>
            </a:extLst>
          </p:cNvPr>
          <p:cNvSpPr>
            <a:spLocks noGrp="1"/>
          </p:cNvSpPr>
          <p:nvPr>
            <p:ph type="body" idx="1"/>
          </p:nvPr>
        </p:nvSpPr>
        <p:spPr>
          <a:xfrm>
            <a:off x="458788" y="2238375"/>
            <a:ext cx="5332412" cy="647700"/>
          </a:xfrm>
          <a:solidFill>
            <a:schemeClr val="accent3">
              <a:lumMod val="60000"/>
              <a:lumOff val="40000"/>
            </a:schemeClr>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D74DCE0-446B-41CD-8A12-E26F95101AA4}"/>
              </a:ext>
            </a:extLst>
          </p:cNvPr>
          <p:cNvSpPr>
            <a:spLocks noGrp="1"/>
          </p:cNvSpPr>
          <p:nvPr>
            <p:ph sz="half" idx="2"/>
          </p:nvPr>
        </p:nvSpPr>
        <p:spPr>
          <a:xfrm>
            <a:off x="458788" y="3000375"/>
            <a:ext cx="5332412" cy="357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71BA8B-FB78-4027-972D-8242110922CF}"/>
              </a:ext>
            </a:extLst>
          </p:cNvPr>
          <p:cNvSpPr>
            <a:spLocks noGrp="1"/>
          </p:cNvSpPr>
          <p:nvPr>
            <p:ph type="body" sz="quarter" idx="3"/>
          </p:nvPr>
        </p:nvSpPr>
        <p:spPr>
          <a:xfrm>
            <a:off x="6372225" y="2238375"/>
            <a:ext cx="5410197" cy="647700"/>
          </a:xfrm>
          <a:solidFill>
            <a:schemeClr val="accent3">
              <a:lumMod val="60000"/>
              <a:lumOff val="40000"/>
            </a:schemeClr>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9B75B54-15F8-48EC-B6E6-F377CD6D924C}"/>
              </a:ext>
            </a:extLst>
          </p:cNvPr>
          <p:cNvSpPr>
            <a:spLocks noGrp="1"/>
          </p:cNvSpPr>
          <p:nvPr>
            <p:ph sz="quarter" idx="4"/>
          </p:nvPr>
        </p:nvSpPr>
        <p:spPr>
          <a:xfrm>
            <a:off x="6372225" y="3000375"/>
            <a:ext cx="5410197" cy="3570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EE12F71-0F81-4E7D-A10C-1604ABC3D649}"/>
              </a:ext>
            </a:extLst>
          </p:cNvPr>
          <p:cNvSpPr>
            <a:spLocks noGrp="1"/>
          </p:cNvSpPr>
          <p:nvPr>
            <p:ph type="dt" sz="half" idx="10"/>
          </p:nvPr>
        </p:nvSpPr>
        <p:spPr/>
        <p:txBody>
          <a:bodyPr/>
          <a:lstStyle/>
          <a:p>
            <a:fld id="{29CA1F89-46AF-4E3F-BF50-3C017A01CFE4}" type="datetimeFigureOut">
              <a:rPr lang="en-US" smtClean="0"/>
              <a:t>2/7/2023</a:t>
            </a:fld>
            <a:endParaRPr lang="en-US" dirty="0"/>
          </a:p>
        </p:txBody>
      </p:sp>
      <p:sp>
        <p:nvSpPr>
          <p:cNvPr id="8" name="Footer Placeholder 7">
            <a:extLst>
              <a:ext uri="{FF2B5EF4-FFF2-40B4-BE49-F238E27FC236}">
                <a16:creationId xmlns:a16="http://schemas.microsoft.com/office/drawing/2014/main" id="{50AB5662-1796-45E6-93FD-F95454F410E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FA26D13-1B55-4C32-BBDA-84AB9889B5C2}"/>
              </a:ext>
            </a:extLst>
          </p:cNvPr>
          <p:cNvSpPr>
            <a:spLocks noGrp="1"/>
          </p:cNvSpPr>
          <p:nvPr>
            <p:ph type="sldNum" sz="quarter" idx="12"/>
          </p:nvPr>
        </p:nvSpPr>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2090154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476251" y="323848"/>
            <a:ext cx="11306172" cy="1200152"/>
          </a:xfrm>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790700"/>
            <a:ext cx="11306172" cy="47815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446836"/>
            <a:ext cx="2057402" cy="365125"/>
          </a:xfrm>
        </p:spPr>
        <p:txBody>
          <a:bodyPr/>
          <a:lstStyle/>
          <a:p>
            <a:fld id="{29CA1F89-46AF-4E3F-BF50-3C017A01CFE4}" type="datetimeFigureOut">
              <a:rPr lang="en-US" smtClean="0"/>
              <a:t>2/7/2023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446836"/>
            <a:ext cx="485773" cy="365125"/>
          </a:xfrm>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39296150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E2912-8FC7-4588-87A7-08A20BBCA9A0}"/>
              </a:ext>
            </a:extLst>
          </p:cNvPr>
          <p:cNvSpPr>
            <a:spLocks noGrp="1"/>
          </p:cNvSpPr>
          <p:nvPr>
            <p:ph type="title"/>
          </p:nvPr>
        </p:nvSpPr>
        <p:spPr>
          <a:xfrm>
            <a:off x="458787" y="723900"/>
            <a:ext cx="11323635" cy="120491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ABAB42-A377-4365-AC30-07F196340441}"/>
              </a:ext>
            </a:extLst>
          </p:cNvPr>
          <p:cNvSpPr>
            <a:spLocks noGrp="1"/>
          </p:cNvSpPr>
          <p:nvPr>
            <p:ph type="body" idx="1"/>
          </p:nvPr>
        </p:nvSpPr>
        <p:spPr>
          <a:xfrm>
            <a:off x="458788" y="2238375"/>
            <a:ext cx="5332412" cy="647700"/>
          </a:xfrm>
          <a:solidFill>
            <a:schemeClr val="accent5">
              <a:lumMod val="20000"/>
              <a:lumOff val="80000"/>
            </a:schemeClr>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D74DCE0-446B-41CD-8A12-E26F95101AA4}"/>
              </a:ext>
            </a:extLst>
          </p:cNvPr>
          <p:cNvSpPr>
            <a:spLocks noGrp="1"/>
          </p:cNvSpPr>
          <p:nvPr>
            <p:ph sz="half" idx="2"/>
          </p:nvPr>
        </p:nvSpPr>
        <p:spPr>
          <a:xfrm>
            <a:off x="458788" y="3000375"/>
            <a:ext cx="5332412" cy="357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71BA8B-FB78-4027-972D-8242110922CF}"/>
              </a:ext>
            </a:extLst>
          </p:cNvPr>
          <p:cNvSpPr>
            <a:spLocks noGrp="1"/>
          </p:cNvSpPr>
          <p:nvPr>
            <p:ph type="body" sz="quarter" idx="3"/>
          </p:nvPr>
        </p:nvSpPr>
        <p:spPr>
          <a:xfrm>
            <a:off x="6372225" y="2238375"/>
            <a:ext cx="5410197" cy="647700"/>
          </a:xfrm>
          <a:solidFill>
            <a:schemeClr val="accent5">
              <a:lumMod val="20000"/>
              <a:lumOff val="80000"/>
            </a:schemeClr>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9B75B54-15F8-48EC-B6E6-F377CD6D924C}"/>
              </a:ext>
            </a:extLst>
          </p:cNvPr>
          <p:cNvSpPr>
            <a:spLocks noGrp="1"/>
          </p:cNvSpPr>
          <p:nvPr>
            <p:ph sz="quarter" idx="4"/>
          </p:nvPr>
        </p:nvSpPr>
        <p:spPr>
          <a:xfrm>
            <a:off x="6372225" y="3000375"/>
            <a:ext cx="5410197" cy="3570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EE12F71-0F81-4E7D-A10C-1604ABC3D649}"/>
              </a:ext>
            </a:extLst>
          </p:cNvPr>
          <p:cNvSpPr>
            <a:spLocks noGrp="1"/>
          </p:cNvSpPr>
          <p:nvPr>
            <p:ph type="dt" sz="half" idx="10"/>
          </p:nvPr>
        </p:nvSpPr>
        <p:spPr/>
        <p:txBody>
          <a:bodyPr/>
          <a:lstStyle/>
          <a:p>
            <a:fld id="{29CA1F89-46AF-4E3F-BF50-3C017A01CFE4}" type="datetimeFigureOut">
              <a:rPr lang="en-US" smtClean="0"/>
              <a:t>2/7/2023</a:t>
            </a:fld>
            <a:endParaRPr lang="en-US" dirty="0"/>
          </a:p>
        </p:txBody>
      </p:sp>
      <p:sp>
        <p:nvSpPr>
          <p:cNvPr id="8" name="Footer Placeholder 7">
            <a:extLst>
              <a:ext uri="{FF2B5EF4-FFF2-40B4-BE49-F238E27FC236}">
                <a16:creationId xmlns:a16="http://schemas.microsoft.com/office/drawing/2014/main" id="{50AB5662-1796-45E6-93FD-F95454F410E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FA26D13-1B55-4C32-BBDA-84AB9889B5C2}"/>
              </a:ext>
            </a:extLst>
          </p:cNvPr>
          <p:cNvSpPr>
            <a:spLocks noGrp="1"/>
          </p:cNvSpPr>
          <p:nvPr>
            <p:ph type="sldNum" sz="quarter" idx="12"/>
          </p:nvPr>
        </p:nvSpPr>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3297443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146D-C6B9-4257-B955-83C1F92198F4}"/>
              </a:ext>
            </a:extLst>
          </p:cNvPr>
          <p:cNvSpPr>
            <a:spLocks noGrp="1"/>
          </p:cNvSpPr>
          <p:nvPr>
            <p:ph type="title"/>
          </p:nvPr>
        </p:nvSpPr>
        <p:spPr>
          <a:xfrm>
            <a:off x="476251" y="695323"/>
            <a:ext cx="11306172" cy="1085851"/>
          </a:xfrm>
        </p:spPr>
        <p:txBody>
          <a:bodyPr/>
          <a:lstStyle/>
          <a:p>
            <a:r>
              <a:rPr lang="en-US"/>
              <a:t>Click to edit Master title style</a:t>
            </a:r>
          </a:p>
        </p:txBody>
      </p:sp>
      <p:sp>
        <p:nvSpPr>
          <p:cNvPr id="3" name="Date Placeholder 2">
            <a:extLst>
              <a:ext uri="{FF2B5EF4-FFF2-40B4-BE49-F238E27FC236}">
                <a16:creationId xmlns:a16="http://schemas.microsoft.com/office/drawing/2014/main" id="{6FED17A8-4F52-42EB-9BE3-5FFD529F8929}"/>
              </a:ext>
            </a:extLst>
          </p:cNvPr>
          <p:cNvSpPr>
            <a:spLocks noGrp="1"/>
          </p:cNvSpPr>
          <p:nvPr>
            <p:ph type="dt" sz="half" idx="10"/>
          </p:nvPr>
        </p:nvSpPr>
        <p:spPr/>
        <p:txBody>
          <a:bodyPr/>
          <a:lstStyle/>
          <a:p>
            <a:fld id="{29CA1F89-46AF-4E3F-BF50-3C017A01CFE4}" type="datetimeFigureOut">
              <a:rPr lang="en-US" smtClean="0"/>
              <a:t>2/7/2023</a:t>
            </a:fld>
            <a:endParaRPr lang="en-US" dirty="0"/>
          </a:p>
        </p:txBody>
      </p:sp>
      <p:sp>
        <p:nvSpPr>
          <p:cNvPr id="4" name="Footer Placeholder 3">
            <a:extLst>
              <a:ext uri="{FF2B5EF4-FFF2-40B4-BE49-F238E27FC236}">
                <a16:creationId xmlns:a16="http://schemas.microsoft.com/office/drawing/2014/main" id="{05E28C5B-9EE3-40DD-B645-3C7CCFFFBF4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9189360-3A1D-4145-82F2-E78D6191E3C0}"/>
              </a:ext>
            </a:extLst>
          </p:cNvPr>
          <p:cNvSpPr>
            <a:spLocks noGrp="1"/>
          </p:cNvSpPr>
          <p:nvPr>
            <p:ph type="sldNum" sz="quarter" idx="12"/>
          </p:nvPr>
        </p:nvSpPr>
        <p:spPr/>
        <p:txBody>
          <a:bodyPr/>
          <a:lstStyle/>
          <a:p>
            <a:fld id="{331A4F83-2A82-49BE-B181-FFCB22C659A2}" type="slidenum">
              <a:rPr lang="en-US" smtClean="0"/>
              <a:t>‹#›</a:t>
            </a:fld>
            <a:endParaRPr lang="en-US" dirty="0"/>
          </a:p>
        </p:txBody>
      </p:sp>
      <p:sp>
        <p:nvSpPr>
          <p:cNvPr id="7" name="Text Placeholder 6">
            <a:extLst>
              <a:ext uri="{FF2B5EF4-FFF2-40B4-BE49-F238E27FC236}">
                <a16:creationId xmlns:a16="http://schemas.microsoft.com/office/drawing/2014/main" id="{4694008C-7C8C-493A-A9BF-68B9CF67DC01}"/>
              </a:ext>
            </a:extLst>
          </p:cNvPr>
          <p:cNvSpPr>
            <a:spLocks noGrp="1"/>
          </p:cNvSpPr>
          <p:nvPr>
            <p:ph type="body" sz="quarter" idx="13"/>
          </p:nvPr>
        </p:nvSpPr>
        <p:spPr>
          <a:xfrm>
            <a:off x="476252" y="2238375"/>
            <a:ext cx="3914774" cy="4248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628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146D-C6B9-4257-B955-83C1F92198F4}"/>
              </a:ext>
            </a:extLst>
          </p:cNvPr>
          <p:cNvSpPr>
            <a:spLocks noGrp="1"/>
          </p:cNvSpPr>
          <p:nvPr>
            <p:ph type="title"/>
          </p:nvPr>
        </p:nvSpPr>
        <p:spPr>
          <a:xfrm>
            <a:off x="476251" y="390526"/>
            <a:ext cx="11306172" cy="1323974"/>
          </a:xfrm>
        </p:spPr>
        <p:txBody>
          <a:bodyPr anchor="ctr" anchorCtr="0"/>
          <a:lstStyle/>
          <a:p>
            <a:r>
              <a:rPr lang="en-US"/>
              <a:t>Click to edit Master title style</a:t>
            </a:r>
          </a:p>
        </p:txBody>
      </p:sp>
      <p:sp>
        <p:nvSpPr>
          <p:cNvPr id="3" name="Date Placeholder 2">
            <a:extLst>
              <a:ext uri="{FF2B5EF4-FFF2-40B4-BE49-F238E27FC236}">
                <a16:creationId xmlns:a16="http://schemas.microsoft.com/office/drawing/2014/main" id="{6FED17A8-4F52-42EB-9BE3-5FFD529F8929}"/>
              </a:ext>
            </a:extLst>
          </p:cNvPr>
          <p:cNvSpPr>
            <a:spLocks noGrp="1"/>
          </p:cNvSpPr>
          <p:nvPr>
            <p:ph type="dt" sz="half" idx="10"/>
          </p:nvPr>
        </p:nvSpPr>
        <p:spPr>
          <a:xfrm>
            <a:off x="552448" y="6442075"/>
            <a:ext cx="2057402" cy="365125"/>
          </a:xfrm>
        </p:spPr>
        <p:txBody>
          <a:bodyPr/>
          <a:lstStyle/>
          <a:p>
            <a:fld id="{29CA1F89-46AF-4E3F-BF50-3C017A01CFE4}" type="datetimeFigureOut">
              <a:rPr lang="en-US" smtClean="0"/>
              <a:t>2/7/2023</a:t>
            </a:fld>
            <a:endParaRPr lang="en-US" dirty="0"/>
          </a:p>
        </p:txBody>
      </p:sp>
      <p:sp>
        <p:nvSpPr>
          <p:cNvPr id="4" name="Footer Placeholder 3">
            <a:extLst>
              <a:ext uri="{FF2B5EF4-FFF2-40B4-BE49-F238E27FC236}">
                <a16:creationId xmlns:a16="http://schemas.microsoft.com/office/drawing/2014/main" id="{05E28C5B-9EE3-40DD-B645-3C7CCFFFBF43}"/>
              </a:ext>
            </a:extLst>
          </p:cNvPr>
          <p:cNvSpPr>
            <a:spLocks noGrp="1"/>
          </p:cNvSpPr>
          <p:nvPr>
            <p:ph type="ftr" sz="quarter" idx="11"/>
          </p:nvPr>
        </p:nvSpPr>
        <p:spPr>
          <a:xfrm>
            <a:off x="2609850" y="6442075"/>
            <a:ext cx="8543924" cy="365125"/>
          </a:xfrm>
        </p:spPr>
        <p:txBody>
          <a:bodyPr/>
          <a:lstStyle/>
          <a:p>
            <a:endParaRPr lang="en-US" dirty="0"/>
          </a:p>
        </p:txBody>
      </p:sp>
      <p:sp>
        <p:nvSpPr>
          <p:cNvPr id="5" name="Slide Number Placeholder 4">
            <a:extLst>
              <a:ext uri="{FF2B5EF4-FFF2-40B4-BE49-F238E27FC236}">
                <a16:creationId xmlns:a16="http://schemas.microsoft.com/office/drawing/2014/main" id="{A9189360-3A1D-4145-82F2-E78D6191E3C0}"/>
              </a:ext>
            </a:extLst>
          </p:cNvPr>
          <p:cNvSpPr>
            <a:spLocks noGrp="1"/>
          </p:cNvSpPr>
          <p:nvPr>
            <p:ph type="sldNum" sz="quarter" idx="12"/>
          </p:nvPr>
        </p:nvSpPr>
        <p:spPr>
          <a:xfrm>
            <a:off x="11296650" y="6442075"/>
            <a:ext cx="485773" cy="365125"/>
          </a:xfrm>
        </p:spPr>
        <p:txBody>
          <a:bodyPr/>
          <a:lstStyle/>
          <a:p>
            <a:fld id="{331A4F83-2A82-49BE-B181-FFCB22C659A2}" type="slidenum">
              <a:rPr lang="en-US" smtClean="0"/>
              <a:t>‹#›</a:t>
            </a:fld>
            <a:endParaRPr lang="en-US" dirty="0"/>
          </a:p>
        </p:txBody>
      </p:sp>
      <p:sp>
        <p:nvSpPr>
          <p:cNvPr id="7" name="Text Placeholder 6">
            <a:extLst>
              <a:ext uri="{FF2B5EF4-FFF2-40B4-BE49-F238E27FC236}">
                <a16:creationId xmlns:a16="http://schemas.microsoft.com/office/drawing/2014/main" id="{5F962374-BE68-4C67-B388-8E7876AAF190}"/>
              </a:ext>
            </a:extLst>
          </p:cNvPr>
          <p:cNvSpPr>
            <a:spLocks noGrp="1"/>
          </p:cNvSpPr>
          <p:nvPr>
            <p:ph type="body" sz="quarter" idx="13"/>
          </p:nvPr>
        </p:nvSpPr>
        <p:spPr>
          <a:xfrm>
            <a:off x="552450" y="2066925"/>
            <a:ext cx="4000500"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43662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3246-67B2-4B11-9344-F6F211421312}"/>
              </a:ext>
            </a:extLst>
          </p:cNvPr>
          <p:cNvSpPr>
            <a:spLocks noGrp="1"/>
          </p:cNvSpPr>
          <p:nvPr>
            <p:ph type="title"/>
          </p:nvPr>
        </p:nvSpPr>
        <p:spPr>
          <a:xfrm>
            <a:off x="552448" y="876300"/>
            <a:ext cx="3932237" cy="146685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E11249F-EE5C-40DD-B96D-854DEC0A533E}"/>
              </a:ext>
            </a:extLst>
          </p:cNvPr>
          <p:cNvSpPr>
            <a:spLocks noGrp="1"/>
          </p:cNvSpPr>
          <p:nvPr>
            <p:ph type="body" sz="half" idx="2"/>
          </p:nvPr>
        </p:nvSpPr>
        <p:spPr>
          <a:xfrm>
            <a:off x="552448" y="2495550"/>
            <a:ext cx="3932237" cy="40290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D4F58-5CFA-4681-BBEA-468B61270560}"/>
              </a:ext>
            </a:extLst>
          </p:cNvPr>
          <p:cNvSpPr>
            <a:spLocks noGrp="1"/>
          </p:cNvSpPr>
          <p:nvPr>
            <p:ph type="dt" sz="half" idx="10"/>
          </p:nvPr>
        </p:nvSpPr>
        <p:spPr/>
        <p:txBody>
          <a:bodyPr/>
          <a:lstStyle/>
          <a:p>
            <a:fld id="{29CA1F89-46AF-4E3F-BF50-3C017A01CFE4}" type="datetimeFigureOut">
              <a:rPr lang="en-US" smtClean="0"/>
              <a:t>2/7/2023</a:t>
            </a:fld>
            <a:endParaRPr lang="en-US" dirty="0"/>
          </a:p>
        </p:txBody>
      </p:sp>
      <p:sp>
        <p:nvSpPr>
          <p:cNvPr id="6" name="Footer Placeholder 5">
            <a:extLst>
              <a:ext uri="{FF2B5EF4-FFF2-40B4-BE49-F238E27FC236}">
                <a16:creationId xmlns:a16="http://schemas.microsoft.com/office/drawing/2014/main" id="{1046EA4C-0CAB-43A3-B062-77CB2AEDB4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77A5477-C12F-4B96-90DA-B848A6C46F3F}"/>
              </a:ext>
            </a:extLst>
          </p:cNvPr>
          <p:cNvSpPr>
            <a:spLocks noGrp="1"/>
          </p:cNvSpPr>
          <p:nvPr>
            <p:ph type="sldNum" sz="quarter" idx="12"/>
          </p:nvPr>
        </p:nvSpPr>
        <p:spPr/>
        <p:txBody>
          <a:bodyPr/>
          <a:lstStyle/>
          <a:p>
            <a:fld id="{331A4F83-2A82-49BE-B181-FFCB22C659A2}" type="slidenum">
              <a:rPr lang="en-US" smtClean="0"/>
              <a:t>‹#›</a:t>
            </a:fld>
            <a:endParaRPr lang="en-US" dirty="0"/>
          </a:p>
        </p:txBody>
      </p:sp>
      <p:sp>
        <p:nvSpPr>
          <p:cNvPr id="9" name="Picture Placeholder 8">
            <a:extLst>
              <a:ext uri="{FF2B5EF4-FFF2-40B4-BE49-F238E27FC236}">
                <a16:creationId xmlns:a16="http://schemas.microsoft.com/office/drawing/2014/main" id="{2E527D5E-9F48-48DF-9219-18EAB9F676E7}"/>
              </a:ext>
            </a:extLst>
          </p:cNvPr>
          <p:cNvSpPr>
            <a:spLocks noGrp="1"/>
          </p:cNvSpPr>
          <p:nvPr>
            <p:ph type="pic" sz="quarter" idx="13"/>
          </p:nvPr>
        </p:nvSpPr>
        <p:spPr>
          <a:xfrm>
            <a:off x="5000625" y="552450"/>
            <a:ext cx="7191376" cy="6305550"/>
          </a:xfrm>
        </p:spPr>
        <p:txBody>
          <a:bodyPr/>
          <a:lstStyle/>
          <a:p>
            <a:endParaRPr lang="en-US" dirty="0"/>
          </a:p>
        </p:txBody>
      </p:sp>
    </p:spTree>
    <p:extLst>
      <p:ext uri="{BB962C8B-B14F-4D97-AF65-F5344CB8AC3E}">
        <p14:creationId xmlns:p14="http://schemas.microsoft.com/office/powerpoint/2010/main" val="5162607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55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224"/>
            </a:lvl1pPr>
            <a:lvl2pPr marL="423605" indent="0" algn="ctr">
              <a:buNone/>
              <a:defRPr sz="1853"/>
            </a:lvl2pPr>
            <a:lvl3pPr marL="847210" indent="0" algn="ctr">
              <a:buNone/>
              <a:defRPr sz="1668"/>
            </a:lvl3pPr>
            <a:lvl4pPr marL="1270815" indent="0" algn="ctr">
              <a:buNone/>
              <a:defRPr sz="1482"/>
            </a:lvl4pPr>
            <a:lvl5pPr marL="1694420" indent="0" algn="ctr">
              <a:buNone/>
              <a:defRPr sz="1482"/>
            </a:lvl5pPr>
            <a:lvl6pPr marL="2118025" indent="0" algn="ctr">
              <a:buNone/>
              <a:defRPr sz="1482"/>
            </a:lvl6pPr>
            <a:lvl7pPr marL="2541630" indent="0" algn="ctr">
              <a:buNone/>
              <a:defRPr sz="1482"/>
            </a:lvl7pPr>
            <a:lvl8pPr marL="2965235" indent="0" algn="ctr">
              <a:buNone/>
              <a:defRPr sz="1482"/>
            </a:lvl8pPr>
            <a:lvl9pPr marL="3388840" indent="0" algn="ctr">
              <a:buNone/>
              <a:defRPr sz="148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latin typeface="Segoe UI" panose="020B0502040204020203" pitchFamily="34" charset="0"/>
                <a:cs typeface="Segoe UI" panose="020B0502040204020203" pitchFamily="34" charset="0"/>
              </a:defRPr>
            </a:lvl1pPr>
          </a:lstStyle>
          <a:p>
            <a:fld id="{C764DE79-268F-4C1A-8933-263129D2AF90}" type="datetimeFigureOut">
              <a:rPr lang="en-US" smtClean="0"/>
              <a:pPr/>
              <a:t>2/7/2023</a:t>
            </a:fld>
            <a:endParaRPr lang="en-US" dirty="0"/>
          </a:p>
        </p:txBody>
      </p:sp>
      <p:sp>
        <p:nvSpPr>
          <p:cNvPr id="5" name="Footer Placeholder 4"/>
          <p:cNvSpPr>
            <a:spLocks noGrp="1"/>
          </p:cNvSpPr>
          <p:nvPr>
            <p:ph type="ftr" sz="quarter" idx="11"/>
          </p:nvPr>
        </p:nvSpPr>
        <p:spPr/>
        <p:txBody>
          <a:bodyPr/>
          <a:lstStyle>
            <a:lvl1pPr>
              <a:defRPr>
                <a:solidFill>
                  <a:schemeClr val="bg1"/>
                </a:solidFill>
                <a:latin typeface="Segoe UI" panose="020B0502040204020203" pitchFamily="34" charset="0"/>
                <a:cs typeface="Segoe UI" panose="020B0502040204020203" pitchFamily="34" charset="0"/>
              </a:defRPr>
            </a:lvl1p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8969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0252"/>
          </a:xfrm>
        </p:spPr>
        <p:txBody>
          <a:bodyPr/>
          <a:lstStyle>
            <a:lvl1pPr>
              <a:defRPr lang="en-US" sz="3088" kern="1200">
                <a:solidFill>
                  <a:schemeClr val="bg1"/>
                </a:solidFill>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Segoe UI" panose="020B0502040204020203" pitchFamily="34" charset="0"/>
                <a:cs typeface="Segoe UI" panose="020B0502040204020203" pitchFamily="34" charset="0"/>
              </a:defRPr>
            </a:lvl1pPr>
          </a:lstStyle>
          <a:p>
            <a:fld id="{C764DE79-268F-4C1A-8933-263129D2AF90}" type="datetimeFigureOut">
              <a:rPr lang="en-US" smtClean="0"/>
              <a:pPr/>
              <a:t>2/7/2023</a:t>
            </a:fld>
            <a:endParaRPr lang="en-US" dirty="0"/>
          </a:p>
        </p:txBody>
      </p:sp>
      <p:sp>
        <p:nvSpPr>
          <p:cNvPr id="5" name="Footer Placeholder 4"/>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endParaRPr lang="en-US" dirty="0"/>
          </a:p>
        </p:txBody>
      </p:sp>
      <p:sp>
        <p:nvSpPr>
          <p:cNvPr id="6" name="Slide Number Placeholder 5"/>
          <p:cNvSpPr>
            <a:spLocks noGrp="1"/>
          </p:cNvSpPr>
          <p:nvPr>
            <p:ph type="sldNum" sz="quarter" idx="12"/>
          </p:nvPr>
        </p:nvSpPr>
        <p:spPr>
          <a:xfrm>
            <a:off x="8610600" y="6356350"/>
            <a:ext cx="2743200" cy="365125"/>
          </a:xfr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36441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559">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224">
                <a:solidFill>
                  <a:schemeClr val="tx1">
                    <a:tint val="75000"/>
                  </a:schemeClr>
                </a:solidFill>
              </a:defRPr>
            </a:lvl1pPr>
            <a:lvl2pPr marL="423605" indent="0">
              <a:buNone/>
              <a:defRPr sz="1853">
                <a:solidFill>
                  <a:schemeClr val="tx1">
                    <a:tint val="75000"/>
                  </a:schemeClr>
                </a:solidFill>
              </a:defRPr>
            </a:lvl2pPr>
            <a:lvl3pPr marL="847210" indent="0">
              <a:buNone/>
              <a:defRPr sz="1668">
                <a:solidFill>
                  <a:schemeClr val="tx1">
                    <a:tint val="75000"/>
                  </a:schemeClr>
                </a:solidFill>
              </a:defRPr>
            </a:lvl3pPr>
            <a:lvl4pPr marL="1270815" indent="0">
              <a:buNone/>
              <a:defRPr sz="1482">
                <a:solidFill>
                  <a:schemeClr val="tx1">
                    <a:tint val="75000"/>
                  </a:schemeClr>
                </a:solidFill>
              </a:defRPr>
            </a:lvl4pPr>
            <a:lvl5pPr marL="1694420" indent="0">
              <a:buNone/>
              <a:defRPr sz="1482">
                <a:solidFill>
                  <a:schemeClr val="tx1">
                    <a:tint val="75000"/>
                  </a:schemeClr>
                </a:solidFill>
              </a:defRPr>
            </a:lvl5pPr>
            <a:lvl6pPr marL="2118025" indent="0">
              <a:buNone/>
              <a:defRPr sz="1482">
                <a:solidFill>
                  <a:schemeClr val="tx1">
                    <a:tint val="75000"/>
                  </a:schemeClr>
                </a:solidFill>
              </a:defRPr>
            </a:lvl6pPr>
            <a:lvl7pPr marL="2541630" indent="0">
              <a:buNone/>
              <a:defRPr sz="1482">
                <a:solidFill>
                  <a:schemeClr val="tx1">
                    <a:tint val="75000"/>
                  </a:schemeClr>
                </a:solidFill>
              </a:defRPr>
            </a:lvl7pPr>
            <a:lvl8pPr marL="2965235" indent="0">
              <a:buNone/>
              <a:defRPr sz="1482">
                <a:solidFill>
                  <a:schemeClr val="tx1">
                    <a:tint val="75000"/>
                  </a:schemeClr>
                </a:solidFill>
              </a:defRPr>
            </a:lvl8pPr>
            <a:lvl9pPr marL="3388840" indent="0">
              <a:buNone/>
              <a:defRPr sz="1482">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bg1"/>
                </a:solidFill>
                <a:latin typeface="Segoe UI" panose="020B0502040204020203" pitchFamily="34" charset="0"/>
                <a:cs typeface="Segoe UI" panose="020B0502040204020203" pitchFamily="34" charset="0"/>
              </a:defRPr>
            </a:lvl1pPr>
          </a:lstStyle>
          <a:p>
            <a:fld id="{C764DE79-268F-4C1A-8933-263129D2AF90}" type="datetimeFigureOut">
              <a:rPr lang="en-US" smtClean="0"/>
              <a:pPr/>
              <a:t>2/7/2023</a:t>
            </a:fld>
            <a:endParaRPr lang="en-US" dirty="0"/>
          </a:p>
        </p:txBody>
      </p:sp>
      <p:sp>
        <p:nvSpPr>
          <p:cNvPr id="5" name="Footer Placeholder 4"/>
          <p:cNvSpPr>
            <a:spLocks noGrp="1"/>
          </p:cNvSpPr>
          <p:nvPr>
            <p:ph type="ftr" sz="quarter" idx="11"/>
          </p:nvPr>
        </p:nvSpPr>
        <p:spPr/>
        <p:txBody>
          <a:bodyPr/>
          <a:lstStyle>
            <a:lvl1pPr>
              <a:defRPr>
                <a:solidFill>
                  <a:schemeClr val="bg1"/>
                </a:solidFill>
                <a:latin typeface="Segoe UI" panose="020B0502040204020203" pitchFamily="34" charset="0"/>
                <a:cs typeface="Segoe UI" panose="020B0502040204020203" pitchFamily="34" charset="0"/>
              </a:defRPr>
            </a:lvl1p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782012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0252"/>
          </a:xfrm>
        </p:spPr>
        <p:txBody>
          <a:bodyPr/>
          <a:lstStyle>
            <a:lvl1pPr>
              <a:defRPr lang="en-US" sz="3088" kern="1200">
                <a:solidFill>
                  <a:schemeClr val="bg1"/>
                </a:solidFill>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C764DE79-268F-4C1A-8933-263129D2AF90}" type="datetimeFigureOut">
              <a:rPr lang="en-US" smtClean="0"/>
              <a:pPr/>
              <a:t>2/7/2023</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323859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540091"/>
          </a:xfrm>
        </p:spPr>
        <p:txBody>
          <a:bodyPr/>
          <a:lstStyle>
            <a:lvl1pPr>
              <a:defRPr lang="en-US" sz="3088" kern="1200">
                <a:solidFill>
                  <a:schemeClr val="bg1"/>
                </a:solidFill>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224" b="1"/>
            </a:lvl1pPr>
            <a:lvl2pPr marL="423605" indent="0">
              <a:buNone/>
              <a:defRPr sz="1853" b="1"/>
            </a:lvl2pPr>
            <a:lvl3pPr marL="847210" indent="0">
              <a:buNone/>
              <a:defRPr sz="1668" b="1"/>
            </a:lvl3pPr>
            <a:lvl4pPr marL="1270815" indent="0">
              <a:buNone/>
              <a:defRPr sz="1482" b="1"/>
            </a:lvl4pPr>
            <a:lvl5pPr marL="1694420" indent="0">
              <a:buNone/>
              <a:defRPr sz="1482" b="1"/>
            </a:lvl5pPr>
            <a:lvl6pPr marL="2118025" indent="0">
              <a:buNone/>
              <a:defRPr sz="1482" b="1"/>
            </a:lvl6pPr>
            <a:lvl7pPr marL="2541630" indent="0">
              <a:buNone/>
              <a:defRPr sz="1482" b="1"/>
            </a:lvl7pPr>
            <a:lvl8pPr marL="2965235" indent="0">
              <a:buNone/>
              <a:defRPr sz="1482" b="1"/>
            </a:lvl8pPr>
            <a:lvl9pPr marL="3388840" indent="0">
              <a:buNone/>
              <a:defRPr sz="1482"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224" b="1"/>
            </a:lvl1pPr>
            <a:lvl2pPr marL="423605" indent="0">
              <a:buNone/>
              <a:defRPr sz="1853" b="1"/>
            </a:lvl2pPr>
            <a:lvl3pPr marL="847210" indent="0">
              <a:buNone/>
              <a:defRPr sz="1668" b="1"/>
            </a:lvl3pPr>
            <a:lvl4pPr marL="1270815" indent="0">
              <a:buNone/>
              <a:defRPr sz="1482" b="1"/>
            </a:lvl4pPr>
            <a:lvl5pPr marL="1694420" indent="0">
              <a:buNone/>
              <a:defRPr sz="1482" b="1"/>
            </a:lvl5pPr>
            <a:lvl6pPr marL="2118025" indent="0">
              <a:buNone/>
              <a:defRPr sz="1482" b="1"/>
            </a:lvl6pPr>
            <a:lvl7pPr marL="2541630" indent="0">
              <a:buNone/>
              <a:defRPr sz="1482" b="1"/>
            </a:lvl7pPr>
            <a:lvl8pPr marL="2965235" indent="0">
              <a:buNone/>
              <a:defRPr sz="1482" b="1"/>
            </a:lvl8pPr>
            <a:lvl9pPr marL="3388840" indent="0">
              <a:buNone/>
              <a:defRPr sz="1482"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bg1"/>
                </a:solidFill>
              </a:defRPr>
            </a:lvl1pPr>
          </a:lstStyle>
          <a:p>
            <a:fld id="{C764DE79-268F-4C1A-8933-263129D2AF90}" type="datetimeFigureOut">
              <a:rPr lang="en-US" smtClean="0"/>
              <a:pPr/>
              <a:t>2/7/2023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608644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20412"/>
          </a:xfrm>
        </p:spPr>
        <p:txBody>
          <a:bodyPr/>
          <a:lstStyle>
            <a:lvl1pPr>
              <a:defRPr lang="en-US" sz="3088" kern="1200">
                <a:solidFill>
                  <a:schemeClr val="bg1"/>
                </a:solidFill>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C764DE79-268F-4C1A-8933-263129D2AF90}" type="datetimeFigureOut">
              <a:rPr lang="en-US" smtClean="0"/>
              <a:pPr/>
              <a:t>2/7/2023</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87283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209676" y="323848"/>
            <a:ext cx="11306172" cy="1200152"/>
          </a:xfrm>
        </p:spPr>
        <p:txBody>
          <a:bodyPr anchor="ctr" anchorCtr="0"/>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1209676" y="1857375"/>
            <a:ext cx="11306172" cy="4714874"/>
          </a:xfrm>
        </p:spPr>
        <p:txBody>
          <a:bodyPr/>
          <a:lstStyle>
            <a:lvl1pPr>
              <a:buClr>
                <a:schemeClr val="accent3"/>
              </a:buClr>
              <a:defRPr/>
            </a:lvl1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1047748" y="6446836"/>
            <a:ext cx="2057402" cy="365125"/>
          </a:xfrm>
        </p:spPr>
        <p:txBody>
          <a:bodyPr/>
          <a:lstStyle/>
          <a:p>
            <a:fld id="{29CA1F89-46AF-4E3F-BF50-3C017A01CFE4}" type="datetimeFigureOut">
              <a:rPr lang="en-US" smtClean="0"/>
              <a:t>2/7/2023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95250" y="6446836"/>
            <a:ext cx="666750" cy="365125"/>
          </a:xfrm>
        </p:spPr>
        <p:txBody>
          <a:bodyPr/>
          <a:lstStyle>
            <a:lvl1pPr algn="ctr">
              <a:defRPr sz="900">
                <a:solidFill>
                  <a:schemeClr val="tx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38671311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985775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65"/>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2965"/>
            </a:lvl1pPr>
            <a:lvl2pPr>
              <a:defRPr sz="2594"/>
            </a:lvl2pPr>
            <a:lvl3pPr>
              <a:defRPr sz="2224"/>
            </a:lvl3pPr>
            <a:lvl4pPr>
              <a:defRPr sz="1853"/>
            </a:lvl4pPr>
            <a:lvl5pPr>
              <a:defRPr sz="1853"/>
            </a:lvl5pPr>
            <a:lvl6pPr>
              <a:defRPr sz="1853"/>
            </a:lvl6pPr>
            <a:lvl7pPr>
              <a:defRPr sz="1853"/>
            </a:lvl7pPr>
            <a:lvl8pPr>
              <a:defRPr sz="1853"/>
            </a:lvl8pPr>
            <a:lvl9pPr>
              <a:defRPr sz="18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82"/>
            </a:lvl1pPr>
            <a:lvl2pPr marL="423605" indent="0">
              <a:buNone/>
              <a:defRPr sz="1297"/>
            </a:lvl2pPr>
            <a:lvl3pPr marL="847210" indent="0">
              <a:buNone/>
              <a:defRPr sz="1112"/>
            </a:lvl3pPr>
            <a:lvl4pPr marL="1270815" indent="0">
              <a:buNone/>
              <a:defRPr sz="927"/>
            </a:lvl4pPr>
            <a:lvl5pPr marL="1694420" indent="0">
              <a:buNone/>
              <a:defRPr sz="927"/>
            </a:lvl5pPr>
            <a:lvl6pPr marL="2118025" indent="0">
              <a:buNone/>
              <a:defRPr sz="927"/>
            </a:lvl6pPr>
            <a:lvl7pPr marL="2541630" indent="0">
              <a:buNone/>
              <a:defRPr sz="927"/>
            </a:lvl7pPr>
            <a:lvl8pPr marL="2965235" indent="0">
              <a:buNone/>
              <a:defRPr sz="927"/>
            </a:lvl8pPr>
            <a:lvl9pPr marL="3388840" indent="0">
              <a:buNone/>
              <a:defRPr sz="92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33140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6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2965"/>
            </a:lvl1pPr>
            <a:lvl2pPr marL="423605" indent="0">
              <a:buNone/>
              <a:defRPr sz="2594"/>
            </a:lvl2pPr>
            <a:lvl3pPr marL="847210" indent="0">
              <a:buNone/>
              <a:defRPr sz="2224"/>
            </a:lvl3pPr>
            <a:lvl4pPr marL="1270815" indent="0">
              <a:buNone/>
              <a:defRPr sz="1853"/>
            </a:lvl4pPr>
            <a:lvl5pPr marL="1694420" indent="0">
              <a:buNone/>
              <a:defRPr sz="1853"/>
            </a:lvl5pPr>
            <a:lvl6pPr marL="2118025" indent="0">
              <a:buNone/>
              <a:defRPr sz="1853"/>
            </a:lvl6pPr>
            <a:lvl7pPr marL="2541630" indent="0">
              <a:buNone/>
              <a:defRPr sz="1853"/>
            </a:lvl7pPr>
            <a:lvl8pPr marL="2965235" indent="0">
              <a:buNone/>
              <a:defRPr sz="1853"/>
            </a:lvl8pPr>
            <a:lvl9pPr marL="3388840" indent="0">
              <a:buNone/>
              <a:defRPr sz="1853"/>
            </a:lvl9pPr>
          </a:lstStyle>
          <a:p>
            <a:r>
              <a:rPr lang="en-US" dirty="0"/>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82"/>
            </a:lvl1pPr>
            <a:lvl2pPr marL="423605" indent="0">
              <a:buNone/>
              <a:defRPr sz="1297"/>
            </a:lvl2pPr>
            <a:lvl3pPr marL="847210" indent="0">
              <a:buNone/>
              <a:defRPr sz="1112"/>
            </a:lvl3pPr>
            <a:lvl4pPr marL="1270815" indent="0">
              <a:buNone/>
              <a:defRPr sz="927"/>
            </a:lvl4pPr>
            <a:lvl5pPr marL="1694420" indent="0">
              <a:buNone/>
              <a:defRPr sz="927"/>
            </a:lvl5pPr>
            <a:lvl6pPr marL="2118025" indent="0">
              <a:buNone/>
              <a:defRPr sz="927"/>
            </a:lvl6pPr>
            <a:lvl7pPr marL="2541630" indent="0">
              <a:buNone/>
              <a:defRPr sz="927"/>
            </a:lvl7pPr>
            <a:lvl8pPr marL="2965235" indent="0">
              <a:buNone/>
              <a:defRPr sz="927"/>
            </a:lvl8pPr>
            <a:lvl9pPr marL="3388840" indent="0">
              <a:buNone/>
              <a:defRPr sz="92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619521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46367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02391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39F303E-E2D5-4CC0-AD30-352DFF2D7350}"/>
              </a:ext>
            </a:extLst>
          </p:cNvPr>
          <p:cNvSpPr>
            <a:spLocks noGrp="1"/>
          </p:cNvSpPr>
          <p:nvPr>
            <p:ph type="body" sz="quarter" idx="10"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6" name="Text Placeholder 15">
            <a:extLst>
              <a:ext uri="{FF2B5EF4-FFF2-40B4-BE49-F238E27FC236}">
                <a16:creationId xmlns:a16="http://schemas.microsoft.com/office/drawing/2014/main" id="{5D90E42B-8DF5-4841-9BB0-1A6A4DB41B7B}"/>
              </a:ext>
            </a:extLst>
          </p:cNvPr>
          <p:cNvSpPr>
            <a:spLocks noGrp="1"/>
          </p:cNvSpPr>
          <p:nvPr>
            <p:ph type="body" sz="quarter" idx="11"/>
          </p:nvPr>
        </p:nvSpPr>
        <p:spPr>
          <a:xfrm>
            <a:off x="838201" y="1658938"/>
            <a:ext cx="10560050" cy="4189412"/>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F628C199-F092-46FD-95D9-27358503D978}"/>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INTRODUCTION</a:t>
            </a:r>
          </a:p>
        </p:txBody>
      </p:sp>
      <p:sp>
        <p:nvSpPr>
          <p:cNvPr id="8" name="Footer Placeholder 4">
            <a:extLst>
              <a:ext uri="{FF2B5EF4-FFF2-40B4-BE49-F238E27FC236}">
                <a16:creationId xmlns:a16="http://schemas.microsoft.com/office/drawing/2014/main" id="{CA0BB614-FBC7-4FCA-AD62-490B914044D2}"/>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9" name="Slide Number Placeholder 5">
            <a:extLst>
              <a:ext uri="{FF2B5EF4-FFF2-40B4-BE49-F238E27FC236}">
                <a16:creationId xmlns:a16="http://schemas.microsoft.com/office/drawing/2014/main" id="{DB0F3AAB-0192-42A5-8DD3-18F99A27CA5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3407234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39F303E-E2D5-4CC0-AD30-352DFF2D7350}"/>
              </a:ext>
            </a:extLst>
          </p:cNvPr>
          <p:cNvSpPr>
            <a:spLocks noGrp="1"/>
          </p:cNvSpPr>
          <p:nvPr>
            <p:ph type="body" sz="quarter" idx="10"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6" name="Text Placeholder 15">
            <a:extLst>
              <a:ext uri="{FF2B5EF4-FFF2-40B4-BE49-F238E27FC236}">
                <a16:creationId xmlns:a16="http://schemas.microsoft.com/office/drawing/2014/main" id="{5D90E42B-8DF5-4841-9BB0-1A6A4DB41B7B}"/>
              </a:ext>
            </a:extLst>
          </p:cNvPr>
          <p:cNvSpPr>
            <a:spLocks noGrp="1"/>
          </p:cNvSpPr>
          <p:nvPr>
            <p:ph type="body" sz="quarter" idx="11"/>
          </p:nvPr>
        </p:nvSpPr>
        <p:spPr>
          <a:xfrm>
            <a:off x="838201" y="1658938"/>
            <a:ext cx="10560050" cy="4189412"/>
          </a:xfrm>
          <a:prstGeom prst="rect">
            <a:avLst/>
          </a:prstGeom>
        </p:spPr>
        <p:txBody>
          <a:bodyPr/>
          <a:lstStyle>
            <a:lvl1pPr>
              <a:defRPr>
                <a:latin typeface="Segoe UI" panose="020B0502040204020203" pitchFamily="34" charset="0"/>
                <a:cs typeface="Segoe UI" panose="020B0502040204020203" pitchFamily="34" charset="0"/>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F628C199-F092-46FD-95D9-27358503D978}"/>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a:t>
            </a:r>
          </a:p>
        </p:txBody>
      </p:sp>
      <p:sp>
        <p:nvSpPr>
          <p:cNvPr id="8" name="Footer Placeholder 4">
            <a:extLst>
              <a:ext uri="{FF2B5EF4-FFF2-40B4-BE49-F238E27FC236}">
                <a16:creationId xmlns:a16="http://schemas.microsoft.com/office/drawing/2014/main" id="{CA0BB614-FBC7-4FCA-AD62-490B914044D2}"/>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9" name="Slide Number Placeholder 5">
            <a:extLst>
              <a:ext uri="{FF2B5EF4-FFF2-40B4-BE49-F238E27FC236}">
                <a16:creationId xmlns:a16="http://schemas.microsoft.com/office/drawing/2014/main" id="{DB0F3AAB-0192-42A5-8DD3-18F99A27CA5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131953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39F303E-E2D5-4CC0-AD30-352DFF2D7350}"/>
              </a:ext>
            </a:extLst>
          </p:cNvPr>
          <p:cNvSpPr>
            <a:spLocks noGrp="1"/>
          </p:cNvSpPr>
          <p:nvPr>
            <p:ph type="body" sz="quarter" idx="10"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6" name="Text Placeholder 15">
            <a:extLst>
              <a:ext uri="{FF2B5EF4-FFF2-40B4-BE49-F238E27FC236}">
                <a16:creationId xmlns:a16="http://schemas.microsoft.com/office/drawing/2014/main" id="{5D90E42B-8DF5-4841-9BB0-1A6A4DB41B7B}"/>
              </a:ext>
            </a:extLst>
          </p:cNvPr>
          <p:cNvSpPr>
            <a:spLocks noGrp="1"/>
          </p:cNvSpPr>
          <p:nvPr>
            <p:ph type="body" sz="quarter" idx="11"/>
          </p:nvPr>
        </p:nvSpPr>
        <p:spPr>
          <a:xfrm>
            <a:off x="838201" y="1658938"/>
            <a:ext cx="10560050" cy="4189412"/>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F628C199-F092-46FD-95D9-27358503D978}"/>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8" name="Footer Placeholder 4">
            <a:extLst>
              <a:ext uri="{FF2B5EF4-FFF2-40B4-BE49-F238E27FC236}">
                <a16:creationId xmlns:a16="http://schemas.microsoft.com/office/drawing/2014/main" id="{CA0BB614-FBC7-4FCA-AD62-490B914044D2}"/>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9" name="Slide Number Placeholder 5">
            <a:extLst>
              <a:ext uri="{FF2B5EF4-FFF2-40B4-BE49-F238E27FC236}">
                <a16:creationId xmlns:a16="http://schemas.microsoft.com/office/drawing/2014/main" id="{DB0F3AAB-0192-42A5-8DD3-18F99A27CA5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11498998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39F303E-E2D5-4CC0-AD30-352DFF2D7350}"/>
              </a:ext>
            </a:extLst>
          </p:cNvPr>
          <p:cNvSpPr>
            <a:spLocks noGrp="1"/>
          </p:cNvSpPr>
          <p:nvPr>
            <p:ph type="body" sz="quarter" idx="10"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6" name="Text Placeholder 15">
            <a:extLst>
              <a:ext uri="{FF2B5EF4-FFF2-40B4-BE49-F238E27FC236}">
                <a16:creationId xmlns:a16="http://schemas.microsoft.com/office/drawing/2014/main" id="{5D90E42B-8DF5-4841-9BB0-1A6A4DB41B7B}"/>
              </a:ext>
            </a:extLst>
          </p:cNvPr>
          <p:cNvSpPr>
            <a:spLocks noGrp="1"/>
          </p:cNvSpPr>
          <p:nvPr>
            <p:ph type="body" sz="quarter" idx="11"/>
          </p:nvPr>
        </p:nvSpPr>
        <p:spPr>
          <a:xfrm>
            <a:off x="838201" y="1658938"/>
            <a:ext cx="10560050" cy="4189412"/>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F628C199-F092-46FD-95D9-27358503D978}"/>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CONCEPT DEVELOPMENT</a:t>
            </a:r>
          </a:p>
        </p:txBody>
      </p:sp>
      <p:sp>
        <p:nvSpPr>
          <p:cNvPr id="8" name="Footer Placeholder 4">
            <a:extLst>
              <a:ext uri="{FF2B5EF4-FFF2-40B4-BE49-F238E27FC236}">
                <a16:creationId xmlns:a16="http://schemas.microsoft.com/office/drawing/2014/main" id="{CA0BB614-FBC7-4FCA-AD62-490B914044D2}"/>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9" name="Slide Number Placeholder 5">
            <a:extLst>
              <a:ext uri="{FF2B5EF4-FFF2-40B4-BE49-F238E27FC236}">
                <a16:creationId xmlns:a16="http://schemas.microsoft.com/office/drawing/2014/main" id="{DB0F3AAB-0192-42A5-8DD3-18F99A27CA5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383280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INTRODUCTION</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6C218139-A050-493C-A97F-C92D3CA4E2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867458E8-5056-4D79-BE67-501E264FD242}"/>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D7778FF6-16A8-404B-B19F-30B736522314}"/>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9" name="Text Placeholder 4">
              <a:extLst>
                <a:ext uri="{FF2B5EF4-FFF2-40B4-BE49-F238E27FC236}">
                  <a16:creationId xmlns:a16="http://schemas.microsoft.com/office/drawing/2014/main" id="{76109C0D-99B3-4A4B-A84A-B4B8FD85C67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0" name="Text Placeholder 4">
              <a:extLst>
                <a:ext uri="{FF2B5EF4-FFF2-40B4-BE49-F238E27FC236}">
                  <a16:creationId xmlns:a16="http://schemas.microsoft.com/office/drawing/2014/main" id="{8DA4B571-BBF1-45AB-A0F2-7F02EEF15292}"/>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1" name="Picture 4">
              <a:extLst>
                <a:ext uri="{FF2B5EF4-FFF2-40B4-BE49-F238E27FC236}">
                  <a16:creationId xmlns:a16="http://schemas.microsoft.com/office/drawing/2014/main" id="{A9B0DB5A-03F2-4578-A98F-ABC0034EB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C7219271-137E-4D4E-A1E8-D6EC481C73C8}"/>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3" name="Rectangle 12">
              <a:extLst>
                <a:ext uri="{FF2B5EF4-FFF2-40B4-BE49-F238E27FC236}">
                  <a16:creationId xmlns:a16="http://schemas.microsoft.com/office/drawing/2014/main" id="{871DAB1D-B784-4C61-8ABF-A457873F83FB}"/>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4" name="Picture 6">
              <a:extLst>
                <a:ext uri="{FF2B5EF4-FFF2-40B4-BE49-F238E27FC236}">
                  <a16:creationId xmlns:a16="http://schemas.microsoft.com/office/drawing/2014/main" id="{A8A7B19A-6CF6-4B3B-8810-5AE4AFBA2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FA6D5E3-3E25-4C01-83E5-84C73F445B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97AD815D-A722-4995-ACCB-E620ABA9366C}"/>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0" name="Picture 4">
              <a:extLst>
                <a:ext uri="{FF2B5EF4-FFF2-40B4-BE49-F238E27FC236}">
                  <a16:creationId xmlns:a16="http://schemas.microsoft.com/office/drawing/2014/main" id="{1A5A643B-A968-40B2-BB29-8F5C4634C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21385F37-A39F-4117-8292-221D9ECC0581}"/>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2" name="Text Placeholder 4">
              <a:extLst>
                <a:ext uri="{FF2B5EF4-FFF2-40B4-BE49-F238E27FC236}">
                  <a16:creationId xmlns:a16="http://schemas.microsoft.com/office/drawing/2014/main" id="{04A5744C-0452-46AC-9FE6-BC50D84D63A7}"/>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3" name="Text Placeholder 4">
              <a:extLst>
                <a:ext uri="{FF2B5EF4-FFF2-40B4-BE49-F238E27FC236}">
                  <a16:creationId xmlns:a16="http://schemas.microsoft.com/office/drawing/2014/main" id="{04E88234-0704-420E-AA8D-1CA1267143FC}"/>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4" name="Text Placeholder 4">
              <a:extLst>
                <a:ext uri="{FF2B5EF4-FFF2-40B4-BE49-F238E27FC236}">
                  <a16:creationId xmlns:a16="http://schemas.microsoft.com/office/drawing/2014/main" id="{01BDBE23-E67C-49C1-964A-705B33214D6A}"/>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5" name="Text Placeholder 4">
              <a:extLst>
                <a:ext uri="{FF2B5EF4-FFF2-40B4-BE49-F238E27FC236}">
                  <a16:creationId xmlns:a16="http://schemas.microsoft.com/office/drawing/2014/main" id="{78A98689-5327-41B4-BC66-2C080C3C736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6" name="Text Placeholder 4">
              <a:extLst>
                <a:ext uri="{FF2B5EF4-FFF2-40B4-BE49-F238E27FC236}">
                  <a16:creationId xmlns:a16="http://schemas.microsoft.com/office/drawing/2014/main" id="{2776C923-8DFD-4516-A5EA-BEDC9A093E73}"/>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7" name="Text Placeholder 4">
              <a:extLst>
                <a:ext uri="{FF2B5EF4-FFF2-40B4-BE49-F238E27FC236}">
                  <a16:creationId xmlns:a16="http://schemas.microsoft.com/office/drawing/2014/main" id="{220D4325-30DE-4389-B995-A42A203E701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8" name="Text Placeholder 4">
              <a:extLst>
                <a:ext uri="{FF2B5EF4-FFF2-40B4-BE49-F238E27FC236}">
                  <a16:creationId xmlns:a16="http://schemas.microsoft.com/office/drawing/2014/main" id="{96204C2B-98CC-442A-86D6-C6A7320B782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29" name="Group 28">
            <a:extLst>
              <a:ext uri="{FF2B5EF4-FFF2-40B4-BE49-F238E27FC236}">
                <a16:creationId xmlns:a16="http://schemas.microsoft.com/office/drawing/2014/main" id="{53775B23-3F79-424B-AED3-0C726641A7E9}"/>
              </a:ext>
            </a:extLst>
          </p:cNvPr>
          <p:cNvGrpSpPr/>
          <p:nvPr userDrawn="1"/>
        </p:nvGrpSpPr>
        <p:grpSpPr>
          <a:xfrm>
            <a:off x="444239" y="1030452"/>
            <a:ext cx="11081490" cy="3409465"/>
            <a:chOff x="509997" y="1135184"/>
            <a:chExt cx="11635565" cy="3864060"/>
          </a:xfrm>
        </p:grpSpPr>
        <p:sp>
          <p:nvSpPr>
            <p:cNvPr id="30" name="Text Placeholder 4">
              <a:extLst>
                <a:ext uri="{FF2B5EF4-FFF2-40B4-BE49-F238E27FC236}">
                  <a16:creationId xmlns:a16="http://schemas.microsoft.com/office/drawing/2014/main" id="{C1AC6B5A-46F2-456E-93DB-C3ACB5966178}"/>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1" name="Text Placeholder 4">
              <a:extLst>
                <a:ext uri="{FF2B5EF4-FFF2-40B4-BE49-F238E27FC236}">
                  <a16:creationId xmlns:a16="http://schemas.microsoft.com/office/drawing/2014/main" id="{0E33D1B4-EEBB-40F3-8ADF-6CA691ABFC1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2" name="Text Placeholder 4">
              <a:extLst>
                <a:ext uri="{FF2B5EF4-FFF2-40B4-BE49-F238E27FC236}">
                  <a16:creationId xmlns:a16="http://schemas.microsoft.com/office/drawing/2014/main" id="{99FAA34E-8866-4108-9FFE-31165463DBE9}"/>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3" name="Picture 4">
              <a:extLst>
                <a:ext uri="{FF2B5EF4-FFF2-40B4-BE49-F238E27FC236}">
                  <a16:creationId xmlns:a16="http://schemas.microsoft.com/office/drawing/2014/main" id="{669D6580-D8AF-4987-9F14-2AB947164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453"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4">
              <a:extLst>
                <a:ext uri="{FF2B5EF4-FFF2-40B4-BE49-F238E27FC236}">
                  <a16:creationId xmlns:a16="http://schemas.microsoft.com/office/drawing/2014/main" id="{CF04CE00-1D00-4C63-B071-2C96972AFAD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35" name="Rectangle 34">
              <a:extLst>
                <a:ext uri="{FF2B5EF4-FFF2-40B4-BE49-F238E27FC236}">
                  <a16:creationId xmlns:a16="http://schemas.microsoft.com/office/drawing/2014/main" id="{33B8A999-3DC4-4246-8B61-F5DF2E94F7DC}"/>
                </a:ext>
              </a:extLst>
            </p:cNvPr>
            <p:cNvSpPr/>
            <p:nvPr/>
          </p:nvSpPr>
          <p:spPr>
            <a:xfrm>
              <a:off x="509997" y="1805975"/>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36" name="Picture 6">
              <a:extLst>
                <a:ext uri="{FF2B5EF4-FFF2-40B4-BE49-F238E27FC236}">
                  <a16:creationId xmlns:a16="http://schemas.microsoft.com/office/drawing/2014/main" id="{6E7B2B09-11EC-4F1E-9142-17B7561EA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E0360A33-6EA2-4865-90A9-1BC961CF3C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4">
              <a:extLst>
                <a:ext uri="{FF2B5EF4-FFF2-40B4-BE49-F238E27FC236}">
                  <a16:creationId xmlns:a16="http://schemas.microsoft.com/office/drawing/2014/main" id="{E72E8C88-4B4D-42F1-B780-BE7B3558CE49}"/>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9" name="Picture 4">
              <a:extLst>
                <a:ext uri="{FF2B5EF4-FFF2-40B4-BE49-F238E27FC236}">
                  <a16:creationId xmlns:a16="http://schemas.microsoft.com/office/drawing/2014/main" id="{F6EDD61E-1DB8-4F11-B1FC-3FB82513F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4">
              <a:extLst>
                <a:ext uri="{FF2B5EF4-FFF2-40B4-BE49-F238E27FC236}">
                  <a16:creationId xmlns:a16="http://schemas.microsoft.com/office/drawing/2014/main" id="{971E6100-0408-4D63-A50E-CD1C153FDE37}"/>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1" name="Text Placeholder 4">
              <a:extLst>
                <a:ext uri="{FF2B5EF4-FFF2-40B4-BE49-F238E27FC236}">
                  <a16:creationId xmlns:a16="http://schemas.microsoft.com/office/drawing/2014/main" id="{3787A490-9E38-4E2D-8DC4-01A73E1D849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2" name="Text Placeholder 4">
              <a:extLst>
                <a:ext uri="{FF2B5EF4-FFF2-40B4-BE49-F238E27FC236}">
                  <a16:creationId xmlns:a16="http://schemas.microsoft.com/office/drawing/2014/main" id="{B9909FB5-F72B-4E0B-B8B4-97A23AB4C01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3" name="Text Placeholder 4">
              <a:extLst>
                <a:ext uri="{FF2B5EF4-FFF2-40B4-BE49-F238E27FC236}">
                  <a16:creationId xmlns:a16="http://schemas.microsoft.com/office/drawing/2014/main" id="{3D02E990-8658-4B3F-B074-36B2DC223E32}"/>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4" name="Text Placeholder 4">
              <a:extLst>
                <a:ext uri="{FF2B5EF4-FFF2-40B4-BE49-F238E27FC236}">
                  <a16:creationId xmlns:a16="http://schemas.microsoft.com/office/drawing/2014/main" id="{1BDD9D4E-C4E4-47C6-BDD6-E2C20C8004C7}"/>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45" name="Text Placeholder 4">
              <a:extLst>
                <a:ext uri="{FF2B5EF4-FFF2-40B4-BE49-F238E27FC236}">
                  <a16:creationId xmlns:a16="http://schemas.microsoft.com/office/drawing/2014/main" id="{2B859B8C-C129-453A-A125-67E388F919DF}"/>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46" name="Text Placeholder 4">
              <a:extLst>
                <a:ext uri="{FF2B5EF4-FFF2-40B4-BE49-F238E27FC236}">
                  <a16:creationId xmlns:a16="http://schemas.microsoft.com/office/drawing/2014/main" id="{6F74DA79-2A00-4621-8F07-C654340E3847}"/>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47" name="Text Placeholder 4">
              <a:extLst>
                <a:ext uri="{FF2B5EF4-FFF2-40B4-BE49-F238E27FC236}">
                  <a16:creationId xmlns:a16="http://schemas.microsoft.com/office/drawing/2014/main" id="{55707AF5-8EAB-49A4-9362-A1D16AD81915}"/>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0" name="Rectangle 49">
            <a:extLst>
              <a:ext uri="{FF2B5EF4-FFF2-40B4-BE49-F238E27FC236}">
                <a16:creationId xmlns:a16="http://schemas.microsoft.com/office/drawing/2014/main" id="{5B89A878-36EB-4C75-958E-B1CA484C1685}"/>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8" name="Text Placeholder 13">
            <a:extLst>
              <a:ext uri="{FF2B5EF4-FFF2-40B4-BE49-F238E27FC236}">
                <a16:creationId xmlns:a16="http://schemas.microsoft.com/office/drawing/2014/main" id="{6CF7F9D2-6D65-41C1-A985-F31A2CBB92D5}"/>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192238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209676" y="323848"/>
            <a:ext cx="11306172" cy="1200152"/>
          </a:xfrm>
        </p:spPr>
        <p:txBody>
          <a:bodyPr anchor="ctr" anchorCtr="0"/>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1209676" y="1857375"/>
            <a:ext cx="11306172" cy="4714874"/>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1047748" y="6446836"/>
            <a:ext cx="2057402" cy="365125"/>
          </a:xfrm>
        </p:spPr>
        <p:txBody>
          <a:bodyPr/>
          <a:lstStyle/>
          <a:p>
            <a:fld id="{29CA1F89-46AF-4E3F-BF50-3C017A01CFE4}" type="datetimeFigureOut">
              <a:rPr lang="en-US" smtClean="0"/>
              <a:t>2/7/2023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95250" y="6446836"/>
            <a:ext cx="666750" cy="365125"/>
          </a:xfrm>
        </p:spPr>
        <p:txBody>
          <a:bodyPr/>
          <a:lstStyle>
            <a:lvl1pPr algn="ctr">
              <a:defRPr sz="900">
                <a:solidFill>
                  <a:schemeClr val="tx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4368248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lts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6C218139-A050-493C-A97F-C92D3CA4E2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867458E8-5056-4D79-BE67-501E264FD242}"/>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D7778FF6-16A8-404B-B19F-30B736522314}"/>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9" name="Text Placeholder 4">
              <a:extLst>
                <a:ext uri="{FF2B5EF4-FFF2-40B4-BE49-F238E27FC236}">
                  <a16:creationId xmlns:a16="http://schemas.microsoft.com/office/drawing/2014/main" id="{76109C0D-99B3-4A4B-A84A-B4B8FD85C67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0" name="Text Placeholder 4">
              <a:extLst>
                <a:ext uri="{FF2B5EF4-FFF2-40B4-BE49-F238E27FC236}">
                  <a16:creationId xmlns:a16="http://schemas.microsoft.com/office/drawing/2014/main" id="{8DA4B571-BBF1-45AB-A0F2-7F02EEF15292}"/>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1" name="Picture 4">
              <a:extLst>
                <a:ext uri="{FF2B5EF4-FFF2-40B4-BE49-F238E27FC236}">
                  <a16:creationId xmlns:a16="http://schemas.microsoft.com/office/drawing/2014/main" id="{A9B0DB5A-03F2-4578-A98F-ABC0034EB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C7219271-137E-4D4E-A1E8-D6EC481C73C8}"/>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3" name="Rectangle 12">
              <a:extLst>
                <a:ext uri="{FF2B5EF4-FFF2-40B4-BE49-F238E27FC236}">
                  <a16:creationId xmlns:a16="http://schemas.microsoft.com/office/drawing/2014/main" id="{871DAB1D-B784-4C61-8ABF-A457873F83FB}"/>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4" name="Picture 6">
              <a:extLst>
                <a:ext uri="{FF2B5EF4-FFF2-40B4-BE49-F238E27FC236}">
                  <a16:creationId xmlns:a16="http://schemas.microsoft.com/office/drawing/2014/main" id="{A8A7B19A-6CF6-4B3B-8810-5AE4AFBA2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FA6D5E3-3E25-4C01-83E5-84C73F445B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97AD815D-A722-4995-ACCB-E620ABA9366C}"/>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0" name="Picture 4">
              <a:extLst>
                <a:ext uri="{FF2B5EF4-FFF2-40B4-BE49-F238E27FC236}">
                  <a16:creationId xmlns:a16="http://schemas.microsoft.com/office/drawing/2014/main" id="{1A5A643B-A968-40B2-BB29-8F5C4634C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21385F37-A39F-4117-8292-221D9ECC0581}"/>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2" name="Text Placeholder 4">
              <a:extLst>
                <a:ext uri="{FF2B5EF4-FFF2-40B4-BE49-F238E27FC236}">
                  <a16:creationId xmlns:a16="http://schemas.microsoft.com/office/drawing/2014/main" id="{04A5744C-0452-46AC-9FE6-BC50D84D63A7}"/>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3" name="Text Placeholder 4">
              <a:extLst>
                <a:ext uri="{FF2B5EF4-FFF2-40B4-BE49-F238E27FC236}">
                  <a16:creationId xmlns:a16="http://schemas.microsoft.com/office/drawing/2014/main" id="{04E88234-0704-420E-AA8D-1CA1267143FC}"/>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4" name="Text Placeholder 4">
              <a:extLst>
                <a:ext uri="{FF2B5EF4-FFF2-40B4-BE49-F238E27FC236}">
                  <a16:creationId xmlns:a16="http://schemas.microsoft.com/office/drawing/2014/main" id="{01BDBE23-E67C-49C1-964A-705B33214D6A}"/>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5" name="Text Placeholder 4">
              <a:extLst>
                <a:ext uri="{FF2B5EF4-FFF2-40B4-BE49-F238E27FC236}">
                  <a16:creationId xmlns:a16="http://schemas.microsoft.com/office/drawing/2014/main" id="{78A98689-5327-41B4-BC66-2C080C3C736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6" name="Text Placeholder 4">
              <a:extLst>
                <a:ext uri="{FF2B5EF4-FFF2-40B4-BE49-F238E27FC236}">
                  <a16:creationId xmlns:a16="http://schemas.microsoft.com/office/drawing/2014/main" id="{2776C923-8DFD-4516-A5EA-BEDC9A093E73}"/>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7" name="Text Placeholder 4">
              <a:extLst>
                <a:ext uri="{FF2B5EF4-FFF2-40B4-BE49-F238E27FC236}">
                  <a16:creationId xmlns:a16="http://schemas.microsoft.com/office/drawing/2014/main" id="{220D4325-30DE-4389-B995-A42A203E701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8" name="Text Placeholder 4">
              <a:extLst>
                <a:ext uri="{FF2B5EF4-FFF2-40B4-BE49-F238E27FC236}">
                  <a16:creationId xmlns:a16="http://schemas.microsoft.com/office/drawing/2014/main" id="{96204C2B-98CC-442A-86D6-C6A7320B782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29" name="Group 28">
            <a:extLst>
              <a:ext uri="{FF2B5EF4-FFF2-40B4-BE49-F238E27FC236}">
                <a16:creationId xmlns:a16="http://schemas.microsoft.com/office/drawing/2014/main" id="{53775B23-3F79-424B-AED3-0C726641A7E9}"/>
              </a:ext>
            </a:extLst>
          </p:cNvPr>
          <p:cNvGrpSpPr/>
          <p:nvPr userDrawn="1"/>
        </p:nvGrpSpPr>
        <p:grpSpPr>
          <a:xfrm>
            <a:off x="444239" y="1030452"/>
            <a:ext cx="11081490" cy="3409465"/>
            <a:chOff x="509997" y="1135184"/>
            <a:chExt cx="11635565" cy="3864060"/>
          </a:xfrm>
        </p:grpSpPr>
        <p:sp>
          <p:nvSpPr>
            <p:cNvPr id="30" name="Text Placeholder 4">
              <a:extLst>
                <a:ext uri="{FF2B5EF4-FFF2-40B4-BE49-F238E27FC236}">
                  <a16:creationId xmlns:a16="http://schemas.microsoft.com/office/drawing/2014/main" id="{C1AC6B5A-46F2-456E-93DB-C3ACB5966178}"/>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1" name="Text Placeholder 4">
              <a:extLst>
                <a:ext uri="{FF2B5EF4-FFF2-40B4-BE49-F238E27FC236}">
                  <a16:creationId xmlns:a16="http://schemas.microsoft.com/office/drawing/2014/main" id="{0E33D1B4-EEBB-40F3-8ADF-6CA691ABFC1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2" name="Text Placeholder 4">
              <a:extLst>
                <a:ext uri="{FF2B5EF4-FFF2-40B4-BE49-F238E27FC236}">
                  <a16:creationId xmlns:a16="http://schemas.microsoft.com/office/drawing/2014/main" id="{99FAA34E-8866-4108-9FFE-31165463DBE9}"/>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3" name="Picture 4">
              <a:extLst>
                <a:ext uri="{FF2B5EF4-FFF2-40B4-BE49-F238E27FC236}">
                  <a16:creationId xmlns:a16="http://schemas.microsoft.com/office/drawing/2014/main" id="{669D6580-D8AF-4987-9F14-2AB947164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453"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4">
              <a:extLst>
                <a:ext uri="{FF2B5EF4-FFF2-40B4-BE49-F238E27FC236}">
                  <a16:creationId xmlns:a16="http://schemas.microsoft.com/office/drawing/2014/main" id="{CF04CE00-1D00-4C63-B071-2C96972AFAD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35" name="Rectangle 34">
              <a:extLst>
                <a:ext uri="{FF2B5EF4-FFF2-40B4-BE49-F238E27FC236}">
                  <a16:creationId xmlns:a16="http://schemas.microsoft.com/office/drawing/2014/main" id="{33B8A999-3DC4-4246-8B61-F5DF2E94F7DC}"/>
                </a:ext>
              </a:extLst>
            </p:cNvPr>
            <p:cNvSpPr/>
            <p:nvPr/>
          </p:nvSpPr>
          <p:spPr>
            <a:xfrm>
              <a:off x="509997" y="1805975"/>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36" name="Picture 6">
              <a:extLst>
                <a:ext uri="{FF2B5EF4-FFF2-40B4-BE49-F238E27FC236}">
                  <a16:creationId xmlns:a16="http://schemas.microsoft.com/office/drawing/2014/main" id="{6E7B2B09-11EC-4F1E-9142-17B7561EA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E0360A33-6EA2-4865-90A9-1BC961CF3C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4">
              <a:extLst>
                <a:ext uri="{FF2B5EF4-FFF2-40B4-BE49-F238E27FC236}">
                  <a16:creationId xmlns:a16="http://schemas.microsoft.com/office/drawing/2014/main" id="{E72E8C88-4B4D-42F1-B780-BE7B3558CE49}"/>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9" name="Picture 4">
              <a:extLst>
                <a:ext uri="{FF2B5EF4-FFF2-40B4-BE49-F238E27FC236}">
                  <a16:creationId xmlns:a16="http://schemas.microsoft.com/office/drawing/2014/main" id="{F6EDD61E-1DB8-4F11-B1FC-3FB82513F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4">
              <a:extLst>
                <a:ext uri="{FF2B5EF4-FFF2-40B4-BE49-F238E27FC236}">
                  <a16:creationId xmlns:a16="http://schemas.microsoft.com/office/drawing/2014/main" id="{971E6100-0408-4D63-A50E-CD1C153FDE37}"/>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1" name="Text Placeholder 4">
              <a:extLst>
                <a:ext uri="{FF2B5EF4-FFF2-40B4-BE49-F238E27FC236}">
                  <a16:creationId xmlns:a16="http://schemas.microsoft.com/office/drawing/2014/main" id="{3787A490-9E38-4E2D-8DC4-01A73E1D849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2" name="Text Placeholder 4">
              <a:extLst>
                <a:ext uri="{FF2B5EF4-FFF2-40B4-BE49-F238E27FC236}">
                  <a16:creationId xmlns:a16="http://schemas.microsoft.com/office/drawing/2014/main" id="{B9909FB5-F72B-4E0B-B8B4-97A23AB4C01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3" name="Text Placeholder 4">
              <a:extLst>
                <a:ext uri="{FF2B5EF4-FFF2-40B4-BE49-F238E27FC236}">
                  <a16:creationId xmlns:a16="http://schemas.microsoft.com/office/drawing/2014/main" id="{3D02E990-8658-4B3F-B074-36B2DC223E32}"/>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4" name="Text Placeholder 4">
              <a:extLst>
                <a:ext uri="{FF2B5EF4-FFF2-40B4-BE49-F238E27FC236}">
                  <a16:creationId xmlns:a16="http://schemas.microsoft.com/office/drawing/2014/main" id="{1BDD9D4E-C4E4-47C6-BDD6-E2C20C8004C7}"/>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45" name="Text Placeholder 4">
              <a:extLst>
                <a:ext uri="{FF2B5EF4-FFF2-40B4-BE49-F238E27FC236}">
                  <a16:creationId xmlns:a16="http://schemas.microsoft.com/office/drawing/2014/main" id="{2B859B8C-C129-453A-A125-67E388F919DF}"/>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46" name="Text Placeholder 4">
              <a:extLst>
                <a:ext uri="{FF2B5EF4-FFF2-40B4-BE49-F238E27FC236}">
                  <a16:creationId xmlns:a16="http://schemas.microsoft.com/office/drawing/2014/main" id="{6F74DA79-2A00-4621-8F07-C654340E3847}"/>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47" name="Text Placeholder 4">
              <a:extLst>
                <a:ext uri="{FF2B5EF4-FFF2-40B4-BE49-F238E27FC236}">
                  <a16:creationId xmlns:a16="http://schemas.microsoft.com/office/drawing/2014/main" id="{55707AF5-8EAB-49A4-9362-A1D16AD81915}"/>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0" name="Rectangle 49">
            <a:extLst>
              <a:ext uri="{FF2B5EF4-FFF2-40B4-BE49-F238E27FC236}">
                <a16:creationId xmlns:a16="http://schemas.microsoft.com/office/drawing/2014/main" id="{5B89A878-36EB-4C75-958E-B1CA484C1685}"/>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8" name="Text Placeholder 13">
            <a:extLst>
              <a:ext uri="{FF2B5EF4-FFF2-40B4-BE49-F238E27FC236}">
                <a16:creationId xmlns:a16="http://schemas.microsoft.com/office/drawing/2014/main" id="{6CF7F9D2-6D65-41C1-A985-F31A2CBB92D5}"/>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8650546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Alts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6C218139-A050-493C-A97F-C92D3CA4E2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867458E8-5056-4D79-BE67-501E264FD242}"/>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D7778FF6-16A8-404B-B19F-30B736522314}"/>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9" name="Text Placeholder 4">
              <a:extLst>
                <a:ext uri="{FF2B5EF4-FFF2-40B4-BE49-F238E27FC236}">
                  <a16:creationId xmlns:a16="http://schemas.microsoft.com/office/drawing/2014/main" id="{76109C0D-99B3-4A4B-A84A-B4B8FD85C67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0" name="Text Placeholder 4">
              <a:extLst>
                <a:ext uri="{FF2B5EF4-FFF2-40B4-BE49-F238E27FC236}">
                  <a16:creationId xmlns:a16="http://schemas.microsoft.com/office/drawing/2014/main" id="{8DA4B571-BBF1-45AB-A0F2-7F02EEF15292}"/>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1" name="Picture 4">
              <a:extLst>
                <a:ext uri="{FF2B5EF4-FFF2-40B4-BE49-F238E27FC236}">
                  <a16:creationId xmlns:a16="http://schemas.microsoft.com/office/drawing/2014/main" id="{A9B0DB5A-03F2-4578-A98F-ABC0034EB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C7219271-137E-4D4E-A1E8-D6EC481C73C8}"/>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3" name="Rectangle 12">
              <a:extLst>
                <a:ext uri="{FF2B5EF4-FFF2-40B4-BE49-F238E27FC236}">
                  <a16:creationId xmlns:a16="http://schemas.microsoft.com/office/drawing/2014/main" id="{871DAB1D-B784-4C61-8ABF-A457873F83FB}"/>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4" name="Picture 6">
              <a:extLst>
                <a:ext uri="{FF2B5EF4-FFF2-40B4-BE49-F238E27FC236}">
                  <a16:creationId xmlns:a16="http://schemas.microsoft.com/office/drawing/2014/main" id="{A8A7B19A-6CF6-4B3B-8810-5AE4AFBA2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FA6D5E3-3E25-4C01-83E5-84C73F445B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97AD815D-A722-4995-ACCB-E620ABA9366C}"/>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0" name="Picture 4">
              <a:extLst>
                <a:ext uri="{FF2B5EF4-FFF2-40B4-BE49-F238E27FC236}">
                  <a16:creationId xmlns:a16="http://schemas.microsoft.com/office/drawing/2014/main" id="{1A5A643B-A968-40B2-BB29-8F5C4634C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21385F37-A39F-4117-8292-221D9ECC0581}"/>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2" name="Text Placeholder 4">
              <a:extLst>
                <a:ext uri="{FF2B5EF4-FFF2-40B4-BE49-F238E27FC236}">
                  <a16:creationId xmlns:a16="http://schemas.microsoft.com/office/drawing/2014/main" id="{04A5744C-0452-46AC-9FE6-BC50D84D63A7}"/>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3" name="Text Placeholder 4">
              <a:extLst>
                <a:ext uri="{FF2B5EF4-FFF2-40B4-BE49-F238E27FC236}">
                  <a16:creationId xmlns:a16="http://schemas.microsoft.com/office/drawing/2014/main" id="{04E88234-0704-420E-AA8D-1CA1267143FC}"/>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4" name="Text Placeholder 4">
              <a:extLst>
                <a:ext uri="{FF2B5EF4-FFF2-40B4-BE49-F238E27FC236}">
                  <a16:creationId xmlns:a16="http://schemas.microsoft.com/office/drawing/2014/main" id="{01BDBE23-E67C-49C1-964A-705B33214D6A}"/>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5" name="Text Placeholder 4">
              <a:extLst>
                <a:ext uri="{FF2B5EF4-FFF2-40B4-BE49-F238E27FC236}">
                  <a16:creationId xmlns:a16="http://schemas.microsoft.com/office/drawing/2014/main" id="{78A98689-5327-41B4-BC66-2C080C3C736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6" name="Text Placeholder 4">
              <a:extLst>
                <a:ext uri="{FF2B5EF4-FFF2-40B4-BE49-F238E27FC236}">
                  <a16:creationId xmlns:a16="http://schemas.microsoft.com/office/drawing/2014/main" id="{2776C923-8DFD-4516-A5EA-BEDC9A093E73}"/>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7" name="Text Placeholder 4">
              <a:extLst>
                <a:ext uri="{FF2B5EF4-FFF2-40B4-BE49-F238E27FC236}">
                  <a16:creationId xmlns:a16="http://schemas.microsoft.com/office/drawing/2014/main" id="{220D4325-30DE-4389-B995-A42A203E701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8" name="Text Placeholder 4">
              <a:extLst>
                <a:ext uri="{FF2B5EF4-FFF2-40B4-BE49-F238E27FC236}">
                  <a16:creationId xmlns:a16="http://schemas.microsoft.com/office/drawing/2014/main" id="{96204C2B-98CC-442A-86D6-C6A7320B782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29" name="Group 28">
            <a:extLst>
              <a:ext uri="{FF2B5EF4-FFF2-40B4-BE49-F238E27FC236}">
                <a16:creationId xmlns:a16="http://schemas.microsoft.com/office/drawing/2014/main" id="{53775B23-3F79-424B-AED3-0C726641A7E9}"/>
              </a:ext>
            </a:extLst>
          </p:cNvPr>
          <p:cNvGrpSpPr/>
          <p:nvPr userDrawn="1"/>
        </p:nvGrpSpPr>
        <p:grpSpPr>
          <a:xfrm>
            <a:off x="444239" y="1030452"/>
            <a:ext cx="11081490" cy="3409465"/>
            <a:chOff x="509997" y="1135184"/>
            <a:chExt cx="11635565" cy="3864060"/>
          </a:xfrm>
        </p:grpSpPr>
        <p:sp>
          <p:nvSpPr>
            <p:cNvPr id="30" name="Text Placeholder 4">
              <a:extLst>
                <a:ext uri="{FF2B5EF4-FFF2-40B4-BE49-F238E27FC236}">
                  <a16:creationId xmlns:a16="http://schemas.microsoft.com/office/drawing/2014/main" id="{C1AC6B5A-46F2-456E-93DB-C3ACB5966178}"/>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1" name="Text Placeholder 4">
              <a:extLst>
                <a:ext uri="{FF2B5EF4-FFF2-40B4-BE49-F238E27FC236}">
                  <a16:creationId xmlns:a16="http://schemas.microsoft.com/office/drawing/2014/main" id="{0E33D1B4-EEBB-40F3-8ADF-6CA691ABFC1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2" name="Text Placeholder 4">
              <a:extLst>
                <a:ext uri="{FF2B5EF4-FFF2-40B4-BE49-F238E27FC236}">
                  <a16:creationId xmlns:a16="http://schemas.microsoft.com/office/drawing/2014/main" id="{99FAA34E-8866-4108-9FFE-31165463DBE9}"/>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3" name="Picture 4">
              <a:extLst>
                <a:ext uri="{FF2B5EF4-FFF2-40B4-BE49-F238E27FC236}">
                  <a16:creationId xmlns:a16="http://schemas.microsoft.com/office/drawing/2014/main" id="{669D6580-D8AF-4987-9F14-2AB947164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453"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4">
              <a:extLst>
                <a:ext uri="{FF2B5EF4-FFF2-40B4-BE49-F238E27FC236}">
                  <a16:creationId xmlns:a16="http://schemas.microsoft.com/office/drawing/2014/main" id="{CF04CE00-1D00-4C63-B071-2C96972AFAD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35" name="Rectangle 34">
              <a:extLst>
                <a:ext uri="{FF2B5EF4-FFF2-40B4-BE49-F238E27FC236}">
                  <a16:creationId xmlns:a16="http://schemas.microsoft.com/office/drawing/2014/main" id="{33B8A999-3DC4-4246-8B61-F5DF2E94F7DC}"/>
                </a:ext>
              </a:extLst>
            </p:cNvPr>
            <p:cNvSpPr/>
            <p:nvPr/>
          </p:nvSpPr>
          <p:spPr>
            <a:xfrm>
              <a:off x="509997" y="1805975"/>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36" name="Picture 6">
              <a:extLst>
                <a:ext uri="{FF2B5EF4-FFF2-40B4-BE49-F238E27FC236}">
                  <a16:creationId xmlns:a16="http://schemas.microsoft.com/office/drawing/2014/main" id="{6E7B2B09-11EC-4F1E-9142-17B7561EA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E0360A33-6EA2-4865-90A9-1BC961CF3C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4">
              <a:extLst>
                <a:ext uri="{FF2B5EF4-FFF2-40B4-BE49-F238E27FC236}">
                  <a16:creationId xmlns:a16="http://schemas.microsoft.com/office/drawing/2014/main" id="{E72E8C88-4B4D-42F1-B780-BE7B3558CE49}"/>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9" name="Picture 4">
              <a:extLst>
                <a:ext uri="{FF2B5EF4-FFF2-40B4-BE49-F238E27FC236}">
                  <a16:creationId xmlns:a16="http://schemas.microsoft.com/office/drawing/2014/main" id="{F6EDD61E-1DB8-4F11-B1FC-3FB82513F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4">
              <a:extLst>
                <a:ext uri="{FF2B5EF4-FFF2-40B4-BE49-F238E27FC236}">
                  <a16:creationId xmlns:a16="http://schemas.microsoft.com/office/drawing/2014/main" id="{971E6100-0408-4D63-A50E-CD1C153FDE37}"/>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1" name="Text Placeholder 4">
              <a:extLst>
                <a:ext uri="{FF2B5EF4-FFF2-40B4-BE49-F238E27FC236}">
                  <a16:creationId xmlns:a16="http://schemas.microsoft.com/office/drawing/2014/main" id="{3787A490-9E38-4E2D-8DC4-01A73E1D849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2" name="Text Placeholder 4">
              <a:extLst>
                <a:ext uri="{FF2B5EF4-FFF2-40B4-BE49-F238E27FC236}">
                  <a16:creationId xmlns:a16="http://schemas.microsoft.com/office/drawing/2014/main" id="{B9909FB5-F72B-4E0B-B8B4-97A23AB4C01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3" name="Text Placeholder 4">
              <a:extLst>
                <a:ext uri="{FF2B5EF4-FFF2-40B4-BE49-F238E27FC236}">
                  <a16:creationId xmlns:a16="http://schemas.microsoft.com/office/drawing/2014/main" id="{3D02E990-8658-4B3F-B074-36B2DC223E32}"/>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4" name="Text Placeholder 4">
              <a:extLst>
                <a:ext uri="{FF2B5EF4-FFF2-40B4-BE49-F238E27FC236}">
                  <a16:creationId xmlns:a16="http://schemas.microsoft.com/office/drawing/2014/main" id="{1BDD9D4E-C4E4-47C6-BDD6-E2C20C8004C7}"/>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45" name="Text Placeholder 4">
              <a:extLst>
                <a:ext uri="{FF2B5EF4-FFF2-40B4-BE49-F238E27FC236}">
                  <a16:creationId xmlns:a16="http://schemas.microsoft.com/office/drawing/2014/main" id="{2B859B8C-C129-453A-A125-67E388F919DF}"/>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46" name="Text Placeholder 4">
              <a:extLst>
                <a:ext uri="{FF2B5EF4-FFF2-40B4-BE49-F238E27FC236}">
                  <a16:creationId xmlns:a16="http://schemas.microsoft.com/office/drawing/2014/main" id="{6F74DA79-2A00-4621-8F07-C654340E3847}"/>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47" name="Text Placeholder 4">
              <a:extLst>
                <a:ext uri="{FF2B5EF4-FFF2-40B4-BE49-F238E27FC236}">
                  <a16:creationId xmlns:a16="http://schemas.microsoft.com/office/drawing/2014/main" id="{55707AF5-8EAB-49A4-9362-A1D16AD81915}"/>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0" name="Rectangle 49">
            <a:extLst>
              <a:ext uri="{FF2B5EF4-FFF2-40B4-BE49-F238E27FC236}">
                <a16:creationId xmlns:a16="http://schemas.microsoft.com/office/drawing/2014/main" id="{5B89A878-36EB-4C75-958E-B1CA484C1685}"/>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8" name="Text Placeholder 13">
            <a:extLst>
              <a:ext uri="{FF2B5EF4-FFF2-40B4-BE49-F238E27FC236}">
                <a16:creationId xmlns:a16="http://schemas.microsoft.com/office/drawing/2014/main" id="{6CF7F9D2-6D65-41C1-A985-F31A2CBB92D5}"/>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2987627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INTRODUCTION</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34919179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PPP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PUBLIC PARTICIPATION PLAN</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4035512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7205342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lts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5592495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846882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3E0D-9511-40DB-85AA-F8A857B1D18F}"/>
              </a:ext>
            </a:extLst>
          </p:cNvPr>
          <p:cNvSpPr>
            <a:spLocks noGrp="1"/>
          </p:cNvSpPr>
          <p:nvPr>
            <p:ph type="title"/>
          </p:nvPr>
        </p:nvSpPr>
        <p:spPr>
          <a:xfrm>
            <a:off x="831850" y="2200941"/>
            <a:ext cx="10515600" cy="1898881"/>
          </a:xfrm>
          <a:prstGeom prst="rect">
            <a:avLst/>
          </a:prstGeom>
        </p:spPr>
        <p:txBody>
          <a:bodyPr anchor="b"/>
          <a:lstStyle>
            <a:lvl1pPr>
              <a:defRPr sz="5559">
                <a:solidFill>
                  <a:schemeClr val="accent1"/>
                </a:solidFill>
                <a:latin typeface="Segoe UI Semibold" panose="020B0702040204020203" pitchFamily="34" charset="0"/>
                <a:cs typeface="Segoe UI Semibold" panose="020B0702040204020203"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B376227-6DA8-4FB4-A6E4-34D1525A81AF}"/>
              </a:ext>
            </a:extLst>
          </p:cNvPr>
          <p:cNvSpPr>
            <a:spLocks noGrp="1"/>
          </p:cNvSpPr>
          <p:nvPr>
            <p:ph type="body" idx="1"/>
          </p:nvPr>
        </p:nvSpPr>
        <p:spPr>
          <a:xfrm>
            <a:off x="831850" y="4376812"/>
            <a:ext cx="10515600" cy="1500187"/>
          </a:xfrm>
          <a:prstGeom prst="rect">
            <a:avLst/>
          </a:prstGeom>
        </p:spPr>
        <p:txBody>
          <a:bodyPr/>
          <a:lstStyle>
            <a:lvl1pPr marL="0" indent="0">
              <a:buNone/>
              <a:defRPr sz="2224">
                <a:solidFill>
                  <a:schemeClr val="tx1">
                    <a:tint val="75000"/>
                  </a:schemeClr>
                </a:solidFill>
              </a:defRPr>
            </a:lvl1pPr>
            <a:lvl2pPr marL="423605" indent="0">
              <a:buNone/>
              <a:defRPr sz="1853">
                <a:solidFill>
                  <a:schemeClr val="tx1">
                    <a:tint val="75000"/>
                  </a:schemeClr>
                </a:solidFill>
              </a:defRPr>
            </a:lvl2pPr>
            <a:lvl3pPr marL="847210" indent="0">
              <a:buNone/>
              <a:defRPr sz="1668">
                <a:solidFill>
                  <a:schemeClr val="tx1">
                    <a:tint val="75000"/>
                  </a:schemeClr>
                </a:solidFill>
              </a:defRPr>
            </a:lvl3pPr>
            <a:lvl4pPr marL="1270815" indent="0">
              <a:buNone/>
              <a:defRPr sz="1482">
                <a:solidFill>
                  <a:schemeClr val="tx1">
                    <a:tint val="75000"/>
                  </a:schemeClr>
                </a:solidFill>
              </a:defRPr>
            </a:lvl4pPr>
            <a:lvl5pPr marL="1694420" indent="0">
              <a:buNone/>
              <a:defRPr sz="1482">
                <a:solidFill>
                  <a:schemeClr val="tx1">
                    <a:tint val="75000"/>
                  </a:schemeClr>
                </a:solidFill>
              </a:defRPr>
            </a:lvl5pPr>
            <a:lvl6pPr marL="2118025" indent="0">
              <a:buNone/>
              <a:defRPr sz="1482">
                <a:solidFill>
                  <a:schemeClr val="tx1">
                    <a:tint val="75000"/>
                  </a:schemeClr>
                </a:solidFill>
              </a:defRPr>
            </a:lvl6pPr>
            <a:lvl7pPr marL="2541630" indent="0">
              <a:buNone/>
              <a:defRPr sz="1482">
                <a:solidFill>
                  <a:schemeClr val="tx1">
                    <a:tint val="75000"/>
                  </a:schemeClr>
                </a:solidFill>
              </a:defRPr>
            </a:lvl7pPr>
            <a:lvl8pPr marL="2965235" indent="0">
              <a:buNone/>
              <a:defRPr sz="1482">
                <a:solidFill>
                  <a:schemeClr val="tx1">
                    <a:tint val="75000"/>
                  </a:schemeClr>
                </a:solidFill>
              </a:defRPr>
            </a:lvl8pPr>
            <a:lvl9pPr marL="3388840" indent="0">
              <a:buNone/>
              <a:defRPr sz="1482">
                <a:solidFill>
                  <a:schemeClr val="tx1">
                    <a:tint val="75000"/>
                  </a:schemeClr>
                </a:solidFill>
              </a:defRPr>
            </a:lvl9pPr>
          </a:lstStyle>
          <a:p>
            <a:pPr lvl="0"/>
            <a:r>
              <a:rPr lang="en-US"/>
              <a:t>Click to edit Master text styles</a:t>
            </a:r>
          </a:p>
        </p:txBody>
      </p:sp>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8" name="Date Placeholder 3">
            <a:extLst>
              <a:ext uri="{FF2B5EF4-FFF2-40B4-BE49-F238E27FC236}">
                <a16:creationId xmlns:a16="http://schemas.microsoft.com/office/drawing/2014/main" id="{A2F70F84-192D-4197-AA8F-0BB78C206A91}"/>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a:t>
            </a:r>
          </a:p>
        </p:txBody>
      </p:sp>
      <p:sp>
        <p:nvSpPr>
          <p:cNvPr id="9" name="Footer Placeholder 4">
            <a:extLst>
              <a:ext uri="{FF2B5EF4-FFF2-40B4-BE49-F238E27FC236}">
                <a16:creationId xmlns:a16="http://schemas.microsoft.com/office/drawing/2014/main" id="{0959523A-F8B2-4FCC-AB1B-926AF34821B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4" name="Slide Number Placeholder 5">
            <a:extLst>
              <a:ext uri="{FF2B5EF4-FFF2-40B4-BE49-F238E27FC236}">
                <a16:creationId xmlns:a16="http://schemas.microsoft.com/office/drawing/2014/main" id="{2061C009-3177-4B37-A3B2-55538FA3E2DF}"/>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33613881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20" name="Picture 19" descr="Diagram, engineering drawing&#10;&#10;Description automatically generated">
            <a:extLst>
              <a:ext uri="{FF2B5EF4-FFF2-40B4-BE49-F238E27FC236}">
                <a16:creationId xmlns:a16="http://schemas.microsoft.com/office/drawing/2014/main" id="{3D6DA5F0-D05D-43A3-90C2-380724BDAE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6" name="Picture 25" descr="Diagram&#10;&#10;Description automatically generated">
            <a:extLst>
              <a:ext uri="{FF2B5EF4-FFF2-40B4-BE49-F238E27FC236}">
                <a16:creationId xmlns:a16="http://schemas.microsoft.com/office/drawing/2014/main" id="{A0490265-17C3-4894-8761-ED7388BC15A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0544"/>
          <a:stretch/>
        </p:blipFill>
        <p:spPr>
          <a:xfrm>
            <a:off x="0" y="983974"/>
            <a:ext cx="12192000" cy="3805741"/>
          </a:xfrm>
          <a:prstGeom prst="rect">
            <a:avLst/>
          </a:prstGeom>
        </p:spPr>
      </p:pic>
      <p:pic>
        <p:nvPicPr>
          <p:cNvPr id="12" name="Picture 11">
            <a:extLst>
              <a:ext uri="{FF2B5EF4-FFF2-40B4-BE49-F238E27FC236}">
                <a16:creationId xmlns:a16="http://schemas.microsoft.com/office/drawing/2014/main" id="{D2A9A7D7-017A-43CA-89D9-273A0E69B6F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sp>
        <p:nvSpPr>
          <p:cNvPr id="13" name="Rectangle 12">
            <a:extLst>
              <a:ext uri="{FF2B5EF4-FFF2-40B4-BE49-F238E27FC236}">
                <a16:creationId xmlns:a16="http://schemas.microsoft.com/office/drawing/2014/main" id="{4CC1869D-1BAD-4DE6-93F0-2FC80E140F9D}"/>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Text Placeholder 13">
            <a:extLst>
              <a:ext uri="{FF2B5EF4-FFF2-40B4-BE49-F238E27FC236}">
                <a16:creationId xmlns:a16="http://schemas.microsoft.com/office/drawing/2014/main" id="{3FC6A225-A556-4001-9891-95C1A2C82FC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23948861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3" name="Picture 2" descr="Diagram, engineering drawing&#10;&#10;Description automatically generated">
            <a:extLst>
              <a:ext uri="{FF2B5EF4-FFF2-40B4-BE49-F238E27FC236}">
                <a16:creationId xmlns:a16="http://schemas.microsoft.com/office/drawing/2014/main" id="{848E5731-EFBF-4C4D-8F37-34581FC564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2" name="Picture 11">
            <a:extLst>
              <a:ext uri="{FF2B5EF4-FFF2-40B4-BE49-F238E27FC236}">
                <a16:creationId xmlns:a16="http://schemas.microsoft.com/office/drawing/2014/main" id="{53E68441-3653-4307-80A2-E5C5CD7772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9" name="Group 8" hidden="1">
            <a:extLst>
              <a:ext uri="{FF2B5EF4-FFF2-40B4-BE49-F238E27FC236}">
                <a16:creationId xmlns:a16="http://schemas.microsoft.com/office/drawing/2014/main" id="{D756AA9B-7CC6-4F4E-878D-4419928D2357}"/>
              </a:ext>
            </a:extLst>
          </p:cNvPr>
          <p:cNvGrpSpPr/>
          <p:nvPr userDrawn="1"/>
        </p:nvGrpSpPr>
        <p:grpSpPr>
          <a:xfrm>
            <a:off x="485712" y="1001633"/>
            <a:ext cx="11081490" cy="3409465"/>
            <a:chOff x="509997" y="1135184"/>
            <a:chExt cx="11635565" cy="3864060"/>
          </a:xfrm>
        </p:grpSpPr>
        <p:sp>
          <p:nvSpPr>
            <p:cNvPr id="11" name="Text Placeholder 4">
              <a:extLst>
                <a:ext uri="{FF2B5EF4-FFF2-40B4-BE49-F238E27FC236}">
                  <a16:creationId xmlns:a16="http://schemas.microsoft.com/office/drawing/2014/main" id="{B3EE69AD-E232-447A-AE72-903E72F8D42C}"/>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3" name="Text Placeholder 4">
              <a:extLst>
                <a:ext uri="{FF2B5EF4-FFF2-40B4-BE49-F238E27FC236}">
                  <a16:creationId xmlns:a16="http://schemas.microsoft.com/office/drawing/2014/main" id="{D7030851-0567-42C1-8C3A-6F6D9D54D416}"/>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4" name="Text Placeholder 4">
              <a:extLst>
                <a:ext uri="{FF2B5EF4-FFF2-40B4-BE49-F238E27FC236}">
                  <a16:creationId xmlns:a16="http://schemas.microsoft.com/office/drawing/2014/main" id="{1AA02577-8126-4D14-BD12-2644B91E61AC}"/>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8" name="Picture 4">
              <a:extLst>
                <a:ext uri="{FF2B5EF4-FFF2-40B4-BE49-F238E27FC236}">
                  <a16:creationId xmlns:a16="http://schemas.microsoft.com/office/drawing/2014/main" id="{847F5B59-4E9D-4A07-B151-A3DFC46EC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F04BAB90-F4EF-4B81-8B9E-6C3AC3BC74C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0" name="Rectangle 19">
              <a:extLst>
                <a:ext uri="{FF2B5EF4-FFF2-40B4-BE49-F238E27FC236}">
                  <a16:creationId xmlns:a16="http://schemas.microsoft.com/office/drawing/2014/main" id="{7157C5D1-C88A-4D6B-BFC7-91B59F8D2DB0}"/>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1" name="Picture 6">
              <a:extLst>
                <a:ext uri="{FF2B5EF4-FFF2-40B4-BE49-F238E27FC236}">
                  <a16:creationId xmlns:a16="http://schemas.microsoft.com/office/drawing/2014/main" id="{CFD800F8-36FC-4BD6-B96F-3BE4DAFA9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683210E5-6677-4AEF-86DF-BDF491326B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4">
              <a:extLst>
                <a:ext uri="{FF2B5EF4-FFF2-40B4-BE49-F238E27FC236}">
                  <a16:creationId xmlns:a16="http://schemas.microsoft.com/office/drawing/2014/main" id="{EC58B055-1C13-4F85-A979-292D3BB85DD4}"/>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4" name="Picture 4">
              <a:extLst>
                <a:ext uri="{FF2B5EF4-FFF2-40B4-BE49-F238E27FC236}">
                  <a16:creationId xmlns:a16="http://schemas.microsoft.com/office/drawing/2014/main" id="{FD9E1E14-F13C-4A57-95C0-CF74928DDE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4">
              <a:extLst>
                <a:ext uri="{FF2B5EF4-FFF2-40B4-BE49-F238E27FC236}">
                  <a16:creationId xmlns:a16="http://schemas.microsoft.com/office/drawing/2014/main" id="{AF3C339B-30D6-434A-AE5C-2F0C4124E9B2}"/>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6" name="Text Placeholder 4">
              <a:extLst>
                <a:ext uri="{FF2B5EF4-FFF2-40B4-BE49-F238E27FC236}">
                  <a16:creationId xmlns:a16="http://schemas.microsoft.com/office/drawing/2014/main" id="{83B82084-1686-40A1-82FD-0EB5E4D3A5AB}"/>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7" name="Text Placeholder 4">
              <a:extLst>
                <a:ext uri="{FF2B5EF4-FFF2-40B4-BE49-F238E27FC236}">
                  <a16:creationId xmlns:a16="http://schemas.microsoft.com/office/drawing/2014/main" id="{01C3F979-6067-40FE-8A19-D7155BC19BF9}"/>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8" name="Text Placeholder 4">
              <a:extLst>
                <a:ext uri="{FF2B5EF4-FFF2-40B4-BE49-F238E27FC236}">
                  <a16:creationId xmlns:a16="http://schemas.microsoft.com/office/drawing/2014/main" id="{652F2F12-FA4D-4364-B82B-BC2AE25D019F}"/>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9" name="Text Placeholder 4">
              <a:extLst>
                <a:ext uri="{FF2B5EF4-FFF2-40B4-BE49-F238E27FC236}">
                  <a16:creationId xmlns:a16="http://schemas.microsoft.com/office/drawing/2014/main" id="{576AB1A2-0FAF-45B4-A108-4D720BCD8512}"/>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0" name="Text Placeholder 4">
              <a:extLst>
                <a:ext uri="{FF2B5EF4-FFF2-40B4-BE49-F238E27FC236}">
                  <a16:creationId xmlns:a16="http://schemas.microsoft.com/office/drawing/2014/main" id="{909C2412-2E5C-4E6D-8496-BDD7DCF031C2}"/>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1" name="Text Placeholder 4">
              <a:extLst>
                <a:ext uri="{FF2B5EF4-FFF2-40B4-BE49-F238E27FC236}">
                  <a16:creationId xmlns:a16="http://schemas.microsoft.com/office/drawing/2014/main" id="{BD795F4D-0B5E-4425-96C4-F6918D82609F}"/>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2" name="Text Placeholder 4">
              <a:extLst>
                <a:ext uri="{FF2B5EF4-FFF2-40B4-BE49-F238E27FC236}">
                  <a16:creationId xmlns:a16="http://schemas.microsoft.com/office/drawing/2014/main" id="{B1558102-490D-405B-A8A9-B04D674744E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34" name="Rectangle 33">
            <a:extLst>
              <a:ext uri="{FF2B5EF4-FFF2-40B4-BE49-F238E27FC236}">
                <a16:creationId xmlns:a16="http://schemas.microsoft.com/office/drawing/2014/main" id="{8AFF7885-FABB-4D71-A4DA-C7B64CEDD821}"/>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3" name="Text Placeholder 13">
            <a:extLst>
              <a:ext uri="{FF2B5EF4-FFF2-40B4-BE49-F238E27FC236}">
                <a16:creationId xmlns:a16="http://schemas.microsoft.com/office/drawing/2014/main" id="{F8D3FBA0-D59C-46D2-9155-CB5E382D6E17}"/>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4116132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209676" y="480060"/>
            <a:ext cx="2665094" cy="5360670"/>
          </a:xfrm>
        </p:spPr>
        <p:txBody>
          <a:bodyPr anchor="t" anchorCtr="0">
            <a:normAutofit/>
          </a:bodyPr>
          <a:lstStyle>
            <a:lvl1pPr>
              <a:defRPr sz="4400">
                <a:solidFill>
                  <a:schemeClr val="accent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77740" y="480060"/>
            <a:ext cx="6995160" cy="6092189"/>
          </a:xfrm>
        </p:spPr>
        <p:txBody>
          <a:bodyPr/>
          <a:lstStyle>
            <a:lvl1pPr>
              <a:buClr>
                <a:schemeClr val="tx2"/>
              </a:buClr>
              <a:defRPr/>
            </a:lvl1pPr>
            <a:lvl2pPr>
              <a:buClr>
                <a:schemeClr val="tx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1047748" y="6446836"/>
            <a:ext cx="2057402" cy="365125"/>
          </a:xfrm>
        </p:spPr>
        <p:txBody>
          <a:bodyPr/>
          <a:lstStyle/>
          <a:p>
            <a:fld id="{29CA1F89-46AF-4E3F-BF50-3C017A01CFE4}" type="datetimeFigureOut">
              <a:rPr lang="en-US" smtClean="0"/>
              <a:t>2/7/2023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95250" y="6446836"/>
            <a:ext cx="666750" cy="365125"/>
          </a:xfrm>
        </p:spPr>
        <p:txBody>
          <a:bodyPr/>
          <a:lstStyle>
            <a:lvl1pPr algn="ctr">
              <a:defRPr sz="900">
                <a:solidFill>
                  <a:schemeClr val="tx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4425239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3" name="Picture 2" descr="Diagram, engineering drawing&#10;&#10;Description automatically generated">
            <a:extLst>
              <a:ext uri="{FF2B5EF4-FFF2-40B4-BE49-F238E27FC236}">
                <a16:creationId xmlns:a16="http://schemas.microsoft.com/office/drawing/2014/main" id="{848E5731-EFBF-4C4D-8F37-34581FC564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grpSp>
        <p:nvGrpSpPr>
          <p:cNvPr id="8" name="Group 7" hidden="1">
            <a:extLst>
              <a:ext uri="{FF2B5EF4-FFF2-40B4-BE49-F238E27FC236}">
                <a16:creationId xmlns:a16="http://schemas.microsoft.com/office/drawing/2014/main" id="{AACDFC02-361C-4F3A-9058-2CCAE7C342BB}"/>
              </a:ext>
            </a:extLst>
          </p:cNvPr>
          <p:cNvGrpSpPr/>
          <p:nvPr userDrawn="1"/>
        </p:nvGrpSpPr>
        <p:grpSpPr>
          <a:xfrm>
            <a:off x="485712" y="1001633"/>
            <a:ext cx="11081490" cy="3409465"/>
            <a:chOff x="509997" y="1135184"/>
            <a:chExt cx="11635565" cy="3864060"/>
          </a:xfrm>
        </p:grpSpPr>
        <p:sp>
          <p:nvSpPr>
            <p:cNvPr id="9" name="Text Placeholder 4">
              <a:extLst>
                <a:ext uri="{FF2B5EF4-FFF2-40B4-BE49-F238E27FC236}">
                  <a16:creationId xmlns:a16="http://schemas.microsoft.com/office/drawing/2014/main" id="{9FF23FA9-EB45-425E-94B2-732C0560C41C}"/>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1" name="Text Placeholder 4">
              <a:extLst>
                <a:ext uri="{FF2B5EF4-FFF2-40B4-BE49-F238E27FC236}">
                  <a16:creationId xmlns:a16="http://schemas.microsoft.com/office/drawing/2014/main" id="{E5F4A79F-8313-4018-A8A9-54E5310A9F6F}"/>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2" name="Text Placeholder 4">
              <a:extLst>
                <a:ext uri="{FF2B5EF4-FFF2-40B4-BE49-F238E27FC236}">
                  <a16:creationId xmlns:a16="http://schemas.microsoft.com/office/drawing/2014/main" id="{F648F4BD-5730-46D0-8ADB-FAB3DB14F7F7}"/>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3" name="Picture 4">
              <a:extLst>
                <a:ext uri="{FF2B5EF4-FFF2-40B4-BE49-F238E27FC236}">
                  <a16:creationId xmlns:a16="http://schemas.microsoft.com/office/drawing/2014/main" id="{30F7EB7C-A0EE-43D5-9465-0CC1E0663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4">
              <a:extLst>
                <a:ext uri="{FF2B5EF4-FFF2-40B4-BE49-F238E27FC236}">
                  <a16:creationId xmlns:a16="http://schemas.microsoft.com/office/drawing/2014/main" id="{42D37FD1-BC71-4E5F-B0DB-184DF47A96E0}"/>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8" name="Rectangle 17">
              <a:extLst>
                <a:ext uri="{FF2B5EF4-FFF2-40B4-BE49-F238E27FC236}">
                  <a16:creationId xmlns:a16="http://schemas.microsoft.com/office/drawing/2014/main" id="{10272784-F325-4A9C-8897-94EBD8B7DFDC}"/>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9" name="Picture 6">
              <a:extLst>
                <a:ext uri="{FF2B5EF4-FFF2-40B4-BE49-F238E27FC236}">
                  <a16:creationId xmlns:a16="http://schemas.microsoft.com/office/drawing/2014/main" id="{69D2DF50-FB0E-4CD6-AFF1-275661A60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16AFC91E-2C39-4F96-B025-8A0F2B6169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C7EDAAEC-607E-4B8E-9910-6C67FA9DC85D}"/>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2" name="Picture 4">
              <a:extLst>
                <a:ext uri="{FF2B5EF4-FFF2-40B4-BE49-F238E27FC236}">
                  <a16:creationId xmlns:a16="http://schemas.microsoft.com/office/drawing/2014/main" id="{E8906483-F872-42AF-95B0-306B8AC66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4">
              <a:extLst>
                <a:ext uri="{FF2B5EF4-FFF2-40B4-BE49-F238E27FC236}">
                  <a16:creationId xmlns:a16="http://schemas.microsoft.com/office/drawing/2014/main" id="{BAFA3BB8-C690-4A53-9227-75EB09F35BE1}"/>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4" name="Text Placeholder 4">
              <a:extLst>
                <a:ext uri="{FF2B5EF4-FFF2-40B4-BE49-F238E27FC236}">
                  <a16:creationId xmlns:a16="http://schemas.microsoft.com/office/drawing/2014/main" id="{C31E8E02-50D4-44E3-B5A5-ED3AADD3B6D9}"/>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5" name="Text Placeholder 4">
              <a:extLst>
                <a:ext uri="{FF2B5EF4-FFF2-40B4-BE49-F238E27FC236}">
                  <a16:creationId xmlns:a16="http://schemas.microsoft.com/office/drawing/2014/main" id="{C9F31669-2839-4F12-AB99-689828A8B190}"/>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6" name="Text Placeholder 4">
              <a:extLst>
                <a:ext uri="{FF2B5EF4-FFF2-40B4-BE49-F238E27FC236}">
                  <a16:creationId xmlns:a16="http://schemas.microsoft.com/office/drawing/2014/main" id="{321B3BDB-AFDB-4C80-BF2A-34872B8B5EF1}"/>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7" name="Text Placeholder 4">
              <a:extLst>
                <a:ext uri="{FF2B5EF4-FFF2-40B4-BE49-F238E27FC236}">
                  <a16:creationId xmlns:a16="http://schemas.microsoft.com/office/drawing/2014/main" id="{C17E771C-0D7D-4699-A458-C6C9457429C9}"/>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8" name="Text Placeholder 4">
              <a:extLst>
                <a:ext uri="{FF2B5EF4-FFF2-40B4-BE49-F238E27FC236}">
                  <a16:creationId xmlns:a16="http://schemas.microsoft.com/office/drawing/2014/main" id="{B3B63722-6C5B-44BC-BD21-BEAC9AA4274A}"/>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9" name="Text Placeholder 4">
              <a:extLst>
                <a:ext uri="{FF2B5EF4-FFF2-40B4-BE49-F238E27FC236}">
                  <a16:creationId xmlns:a16="http://schemas.microsoft.com/office/drawing/2014/main" id="{6D91E103-0D88-488B-BB6C-E5C7D94435F8}"/>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0" name="Text Placeholder 4">
              <a:extLst>
                <a:ext uri="{FF2B5EF4-FFF2-40B4-BE49-F238E27FC236}">
                  <a16:creationId xmlns:a16="http://schemas.microsoft.com/office/drawing/2014/main" id="{B01693A3-E931-437F-94FB-B80E2FC69886}"/>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32" name="Rectangle 31">
            <a:extLst>
              <a:ext uri="{FF2B5EF4-FFF2-40B4-BE49-F238E27FC236}">
                <a16:creationId xmlns:a16="http://schemas.microsoft.com/office/drawing/2014/main" id="{4C61FE23-0BE4-4B29-BB44-F4A46D7B4FA7}"/>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1" name="Text Placeholder 13">
            <a:extLst>
              <a:ext uri="{FF2B5EF4-FFF2-40B4-BE49-F238E27FC236}">
                <a16:creationId xmlns:a16="http://schemas.microsoft.com/office/drawing/2014/main" id="{97FDCBC7-1D09-435F-B7F1-6BEED185CB89}"/>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5078569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19" name="Picture 18" descr="Diagram, engineering drawing&#10;&#10;Description automatically generated">
            <a:extLst>
              <a:ext uri="{FF2B5EF4-FFF2-40B4-BE49-F238E27FC236}">
                <a16:creationId xmlns:a16="http://schemas.microsoft.com/office/drawing/2014/main" id="{98071556-8BEB-497C-8AD1-2E2FBF105E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1" name="Picture 20">
            <a:extLst>
              <a:ext uri="{FF2B5EF4-FFF2-40B4-BE49-F238E27FC236}">
                <a16:creationId xmlns:a16="http://schemas.microsoft.com/office/drawing/2014/main" id="{1DA624CF-1C9B-4A62-993E-82AA31FC1C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grpSp>
        <p:nvGrpSpPr>
          <p:cNvPr id="14" name="Group 13" hidden="1">
            <a:extLst>
              <a:ext uri="{FF2B5EF4-FFF2-40B4-BE49-F238E27FC236}">
                <a16:creationId xmlns:a16="http://schemas.microsoft.com/office/drawing/2014/main" id="{B048E234-5E50-4F1D-92A8-350F5F05A78F}"/>
              </a:ext>
            </a:extLst>
          </p:cNvPr>
          <p:cNvGrpSpPr/>
          <p:nvPr userDrawn="1"/>
        </p:nvGrpSpPr>
        <p:grpSpPr>
          <a:xfrm>
            <a:off x="485712" y="723081"/>
            <a:ext cx="11081490" cy="3688017"/>
            <a:chOff x="509997" y="819491"/>
            <a:chExt cx="11635565" cy="4179753"/>
          </a:xfrm>
        </p:grpSpPr>
        <p:sp>
          <p:nvSpPr>
            <p:cNvPr id="18" name="Text Placeholder 4">
              <a:extLst>
                <a:ext uri="{FF2B5EF4-FFF2-40B4-BE49-F238E27FC236}">
                  <a16:creationId xmlns:a16="http://schemas.microsoft.com/office/drawing/2014/main" id="{D64772F6-37BC-425D-BECF-7B256C72496D}"/>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20" name="Text Placeholder 4">
              <a:extLst>
                <a:ext uri="{FF2B5EF4-FFF2-40B4-BE49-F238E27FC236}">
                  <a16:creationId xmlns:a16="http://schemas.microsoft.com/office/drawing/2014/main" id="{0AB3326A-2A50-4701-9562-F6D5133B3AF4}"/>
                </a:ext>
              </a:extLst>
            </p:cNvPr>
            <p:cNvSpPr txBox="1">
              <a:spLocks/>
            </p:cNvSpPr>
            <p:nvPr/>
          </p:nvSpPr>
          <p:spPr>
            <a:xfrm rot="16200000">
              <a:off x="8272232" y="3693221"/>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22" name="Text Placeholder 4">
              <a:extLst>
                <a:ext uri="{FF2B5EF4-FFF2-40B4-BE49-F238E27FC236}">
                  <a16:creationId xmlns:a16="http://schemas.microsoft.com/office/drawing/2014/main" id="{611EDB43-D218-4873-9D4F-F9C07DEA3B80}"/>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24" name="Picture 4">
              <a:extLst>
                <a:ext uri="{FF2B5EF4-FFF2-40B4-BE49-F238E27FC236}">
                  <a16:creationId xmlns:a16="http://schemas.microsoft.com/office/drawing/2014/main" id="{F05CA8CD-83F1-41DC-9388-7912DC438A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4">
              <a:extLst>
                <a:ext uri="{FF2B5EF4-FFF2-40B4-BE49-F238E27FC236}">
                  <a16:creationId xmlns:a16="http://schemas.microsoft.com/office/drawing/2014/main" id="{2BC2871B-E3DF-4B91-9452-C50201AA1FF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6" name="Rectangle 25">
              <a:extLst>
                <a:ext uri="{FF2B5EF4-FFF2-40B4-BE49-F238E27FC236}">
                  <a16:creationId xmlns:a16="http://schemas.microsoft.com/office/drawing/2014/main" id="{96AA21A5-4578-472C-BA12-6F559E83FB8F}"/>
                </a:ext>
              </a:extLst>
            </p:cNvPr>
            <p:cNvSpPr/>
            <p:nvPr/>
          </p:nvSpPr>
          <p:spPr>
            <a:xfrm>
              <a:off x="509997" y="3517683"/>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7" name="Picture 6">
              <a:extLst>
                <a:ext uri="{FF2B5EF4-FFF2-40B4-BE49-F238E27FC236}">
                  <a16:creationId xmlns:a16="http://schemas.microsoft.com/office/drawing/2014/main" id="{A7A640E5-6AB3-4346-851C-8C7F800393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999FAC0B-500E-4F08-841C-C9A16F5873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9" name="Text Placeholder 4">
              <a:extLst>
                <a:ext uri="{FF2B5EF4-FFF2-40B4-BE49-F238E27FC236}">
                  <a16:creationId xmlns:a16="http://schemas.microsoft.com/office/drawing/2014/main" id="{A8C54004-D189-4E4C-ADDC-B86EAA0726B0}"/>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0" name="Picture 4">
              <a:extLst>
                <a:ext uri="{FF2B5EF4-FFF2-40B4-BE49-F238E27FC236}">
                  <a16:creationId xmlns:a16="http://schemas.microsoft.com/office/drawing/2014/main" id="{BECB353C-FC7A-4E50-B732-CFFD695416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laceholder 4">
              <a:extLst>
                <a:ext uri="{FF2B5EF4-FFF2-40B4-BE49-F238E27FC236}">
                  <a16:creationId xmlns:a16="http://schemas.microsoft.com/office/drawing/2014/main" id="{8953E481-8E3F-4737-89CD-59F492D35C19}"/>
                </a:ext>
              </a:extLst>
            </p:cNvPr>
            <p:cNvSpPr txBox="1">
              <a:spLocks/>
            </p:cNvSpPr>
            <p:nvPr/>
          </p:nvSpPr>
          <p:spPr>
            <a:xfrm rot="16200000">
              <a:off x="2467923" y="1215105"/>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32" name="Text Placeholder 4">
              <a:extLst>
                <a:ext uri="{FF2B5EF4-FFF2-40B4-BE49-F238E27FC236}">
                  <a16:creationId xmlns:a16="http://schemas.microsoft.com/office/drawing/2014/main" id="{462C465B-D74D-451C-9682-5EEA70897EF8}"/>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33" name="Text Placeholder 4">
              <a:extLst>
                <a:ext uri="{FF2B5EF4-FFF2-40B4-BE49-F238E27FC236}">
                  <a16:creationId xmlns:a16="http://schemas.microsoft.com/office/drawing/2014/main" id="{16275737-CBBF-41D9-BBC4-7EAD7A80FA2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34" name="Text Placeholder 4">
              <a:extLst>
                <a:ext uri="{FF2B5EF4-FFF2-40B4-BE49-F238E27FC236}">
                  <a16:creationId xmlns:a16="http://schemas.microsoft.com/office/drawing/2014/main" id="{2C276ECD-7464-4FD9-BCAE-0498E2ABEBBE}"/>
                </a:ext>
              </a:extLst>
            </p:cNvPr>
            <p:cNvSpPr txBox="1">
              <a:spLocks/>
            </p:cNvSpPr>
            <p:nvPr/>
          </p:nvSpPr>
          <p:spPr>
            <a:xfrm rot="16200000">
              <a:off x="9562472" y="368101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5" name="Text Placeholder 4">
              <a:extLst>
                <a:ext uri="{FF2B5EF4-FFF2-40B4-BE49-F238E27FC236}">
                  <a16:creationId xmlns:a16="http://schemas.microsoft.com/office/drawing/2014/main" id="{CE58DF09-D535-4FF8-BABA-91F3F7EFB85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6" name="Text Placeholder 4">
              <a:extLst>
                <a:ext uri="{FF2B5EF4-FFF2-40B4-BE49-F238E27FC236}">
                  <a16:creationId xmlns:a16="http://schemas.microsoft.com/office/drawing/2014/main" id="{068B1467-E48C-4C84-B675-989B3EA8E99E}"/>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7" name="Text Placeholder 4">
              <a:extLst>
                <a:ext uri="{FF2B5EF4-FFF2-40B4-BE49-F238E27FC236}">
                  <a16:creationId xmlns:a16="http://schemas.microsoft.com/office/drawing/2014/main" id="{CAFCD81A-682C-49AB-BAE7-5B2BABEB28E0}"/>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8" name="Text Placeholder 4">
              <a:extLst>
                <a:ext uri="{FF2B5EF4-FFF2-40B4-BE49-F238E27FC236}">
                  <a16:creationId xmlns:a16="http://schemas.microsoft.com/office/drawing/2014/main" id="{75BE3EF1-DE34-478E-8396-38E72BFF1034}"/>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pic>
        <p:nvPicPr>
          <p:cNvPr id="12" name="Picture 11">
            <a:extLst>
              <a:ext uri="{FF2B5EF4-FFF2-40B4-BE49-F238E27FC236}">
                <a16:creationId xmlns:a16="http://schemas.microsoft.com/office/drawing/2014/main" id="{DA4B949E-0D6E-4171-9309-BEA1835B719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pic>
        <p:nvPicPr>
          <p:cNvPr id="23" name="Picture 22" descr="A picture containing graphical user interface&#10;&#10;Description automatically generated">
            <a:extLst>
              <a:ext uri="{FF2B5EF4-FFF2-40B4-BE49-F238E27FC236}">
                <a16:creationId xmlns:a16="http://schemas.microsoft.com/office/drawing/2014/main" id="{B9D599E9-6144-47B8-82CF-9F5E691DB59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3" name="Picture 12">
            <a:extLst>
              <a:ext uri="{FF2B5EF4-FFF2-40B4-BE49-F238E27FC236}">
                <a16:creationId xmlns:a16="http://schemas.microsoft.com/office/drawing/2014/main" id="{766C060C-5A83-48EC-A160-7A588D58F67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2"/>
            <a:ext cx="12192000" cy="4789715"/>
          </a:xfrm>
          <a:prstGeom prst="rect">
            <a:avLst/>
          </a:prstGeom>
        </p:spPr>
      </p:pic>
      <p:sp>
        <p:nvSpPr>
          <p:cNvPr id="40" name="Rectangle 39">
            <a:extLst>
              <a:ext uri="{FF2B5EF4-FFF2-40B4-BE49-F238E27FC236}">
                <a16:creationId xmlns:a16="http://schemas.microsoft.com/office/drawing/2014/main" id="{11CC8582-CF25-4EA4-B8C0-93A2E18E3923}"/>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9" name="Text Placeholder 13">
            <a:extLst>
              <a:ext uri="{FF2B5EF4-FFF2-40B4-BE49-F238E27FC236}">
                <a16:creationId xmlns:a16="http://schemas.microsoft.com/office/drawing/2014/main" id="{DD4ADC2E-C1C1-4153-972C-B62406D7CB14}"/>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8287574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3" name="Picture 2" descr="Diagram, engineering drawing&#10;&#10;Description automatically generated">
            <a:extLst>
              <a:ext uri="{FF2B5EF4-FFF2-40B4-BE49-F238E27FC236}">
                <a16:creationId xmlns:a16="http://schemas.microsoft.com/office/drawing/2014/main" id="{56CE5A75-DFFD-441B-BC43-566FE4E76F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021B6193-1534-421B-A004-A379A95C7A5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3010" b="6964"/>
          <a:stretch/>
        </p:blipFill>
        <p:spPr>
          <a:xfrm>
            <a:off x="0" y="1102077"/>
            <a:ext cx="12192000" cy="3354014"/>
          </a:xfrm>
          <a:prstGeom prst="rect">
            <a:avLst/>
          </a:prstGeom>
        </p:spPr>
      </p:pic>
      <p:pic>
        <p:nvPicPr>
          <p:cNvPr id="9" name="Picture 8" descr="Diagram, engineering drawing&#10;&#10;Description automatically generated">
            <a:extLst>
              <a:ext uri="{FF2B5EF4-FFF2-40B4-BE49-F238E27FC236}">
                <a16:creationId xmlns:a16="http://schemas.microsoft.com/office/drawing/2014/main" id="{FC01F320-00A1-453F-A4AE-E723CD21076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3233" b="6965"/>
          <a:stretch/>
        </p:blipFill>
        <p:spPr>
          <a:xfrm>
            <a:off x="0" y="1112809"/>
            <a:ext cx="12192000" cy="3343283"/>
          </a:xfrm>
          <a:prstGeom prst="rect">
            <a:avLst/>
          </a:prstGeom>
        </p:spPr>
      </p:pic>
      <p:pic>
        <p:nvPicPr>
          <p:cNvPr id="12" name="Picture 11">
            <a:extLst>
              <a:ext uri="{FF2B5EF4-FFF2-40B4-BE49-F238E27FC236}">
                <a16:creationId xmlns:a16="http://schemas.microsoft.com/office/drawing/2014/main" id="{ED80E8CF-F38C-497D-9927-8564B539803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3233" b="6965"/>
          <a:stretch/>
        </p:blipFill>
        <p:spPr>
          <a:xfrm>
            <a:off x="0" y="1112810"/>
            <a:ext cx="12192000" cy="3343282"/>
          </a:xfrm>
          <a:prstGeom prst="rect">
            <a:avLst/>
          </a:prstGeom>
        </p:spPr>
      </p:pic>
      <p:pic>
        <p:nvPicPr>
          <p:cNvPr id="14" name="Picture 13">
            <a:extLst>
              <a:ext uri="{FF2B5EF4-FFF2-40B4-BE49-F238E27FC236}">
                <a16:creationId xmlns:a16="http://schemas.microsoft.com/office/drawing/2014/main" id="{B2498C79-92CB-4AE4-9EE6-A20D4C15FC3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3233" b="6965"/>
          <a:stretch/>
        </p:blipFill>
        <p:spPr>
          <a:xfrm>
            <a:off x="0" y="1112810"/>
            <a:ext cx="12192000" cy="3343282"/>
          </a:xfrm>
          <a:prstGeom prst="rect">
            <a:avLst/>
          </a:prstGeom>
        </p:spPr>
      </p:pic>
      <p:sp>
        <p:nvSpPr>
          <p:cNvPr id="24" name="Rectangle 23" hidden="1">
            <a:extLst>
              <a:ext uri="{FF2B5EF4-FFF2-40B4-BE49-F238E27FC236}">
                <a16:creationId xmlns:a16="http://schemas.microsoft.com/office/drawing/2014/main" id="{4B3EE90E-C813-41A6-90DB-463B2509AD0B}"/>
              </a:ext>
            </a:extLst>
          </p:cNvPr>
          <p:cNvSpPr/>
          <p:nvPr userDrawn="1"/>
        </p:nvSpPr>
        <p:spPr>
          <a:xfrm>
            <a:off x="9168063" y="3657600"/>
            <a:ext cx="1997242"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25" name="Picture 24">
            <a:extLst>
              <a:ext uri="{FF2B5EF4-FFF2-40B4-BE49-F238E27FC236}">
                <a16:creationId xmlns:a16="http://schemas.microsoft.com/office/drawing/2014/main" id="{E64B9686-8F0C-4C60-8C47-0507A71608C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18" name="Group 17" hidden="1">
            <a:extLst>
              <a:ext uri="{FF2B5EF4-FFF2-40B4-BE49-F238E27FC236}">
                <a16:creationId xmlns:a16="http://schemas.microsoft.com/office/drawing/2014/main" id="{90EDE7FA-C0E9-4C29-8C01-FD9CEE4DF6B6}"/>
              </a:ext>
            </a:extLst>
          </p:cNvPr>
          <p:cNvGrpSpPr/>
          <p:nvPr userDrawn="1"/>
        </p:nvGrpSpPr>
        <p:grpSpPr>
          <a:xfrm>
            <a:off x="485712" y="1001633"/>
            <a:ext cx="11081490" cy="3409465"/>
            <a:chOff x="509997" y="1135184"/>
            <a:chExt cx="11635565" cy="3864060"/>
          </a:xfrm>
        </p:grpSpPr>
        <p:sp>
          <p:nvSpPr>
            <p:cNvPr id="19" name="Text Placeholder 4">
              <a:extLst>
                <a:ext uri="{FF2B5EF4-FFF2-40B4-BE49-F238E27FC236}">
                  <a16:creationId xmlns:a16="http://schemas.microsoft.com/office/drawing/2014/main" id="{12480890-CE29-431C-A5F3-31B1CEE26B2E}"/>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20" name="Text Placeholder 4">
              <a:extLst>
                <a:ext uri="{FF2B5EF4-FFF2-40B4-BE49-F238E27FC236}">
                  <a16:creationId xmlns:a16="http://schemas.microsoft.com/office/drawing/2014/main" id="{A00AD18C-625E-4D68-B08B-CB1814092A94}"/>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21" name="Text Placeholder 4">
              <a:extLst>
                <a:ext uri="{FF2B5EF4-FFF2-40B4-BE49-F238E27FC236}">
                  <a16:creationId xmlns:a16="http://schemas.microsoft.com/office/drawing/2014/main" id="{4664467F-C626-407B-B722-391D0AF3FDE5}"/>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22" name="Picture 4">
              <a:extLst>
                <a:ext uri="{FF2B5EF4-FFF2-40B4-BE49-F238E27FC236}">
                  <a16:creationId xmlns:a16="http://schemas.microsoft.com/office/drawing/2014/main" id="{8B027257-F528-4BFE-864A-2AFFAC1ADC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4">
              <a:extLst>
                <a:ext uri="{FF2B5EF4-FFF2-40B4-BE49-F238E27FC236}">
                  <a16:creationId xmlns:a16="http://schemas.microsoft.com/office/drawing/2014/main" id="{4104CAB5-4C24-4287-9DC1-DE4314C1D494}"/>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6" name="Rectangle 25">
              <a:extLst>
                <a:ext uri="{FF2B5EF4-FFF2-40B4-BE49-F238E27FC236}">
                  <a16:creationId xmlns:a16="http://schemas.microsoft.com/office/drawing/2014/main" id="{AB8E547C-D94A-4633-B9A7-926564C4F9A4}"/>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7" name="Picture 6">
              <a:extLst>
                <a:ext uri="{FF2B5EF4-FFF2-40B4-BE49-F238E27FC236}">
                  <a16:creationId xmlns:a16="http://schemas.microsoft.com/office/drawing/2014/main" id="{0E467EFB-82E5-45EB-A069-108CA19056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4517556-A778-41B7-BA54-AADFC4E3B4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9" name="Text Placeholder 4">
              <a:extLst>
                <a:ext uri="{FF2B5EF4-FFF2-40B4-BE49-F238E27FC236}">
                  <a16:creationId xmlns:a16="http://schemas.microsoft.com/office/drawing/2014/main" id="{44F16604-2C14-4F21-A048-E8631FAE24E3}"/>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0" name="Picture 4">
              <a:extLst>
                <a:ext uri="{FF2B5EF4-FFF2-40B4-BE49-F238E27FC236}">
                  <a16:creationId xmlns:a16="http://schemas.microsoft.com/office/drawing/2014/main" id="{3C438D4C-C36E-44F1-B33A-928D64EA62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laceholder 4">
              <a:extLst>
                <a:ext uri="{FF2B5EF4-FFF2-40B4-BE49-F238E27FC236}">
                  <a16:creationId xmlns:a16="http://schemas.microsoft.com/office/drawing/2014/main" id="{9E9F7028-AD77-4D87-A969-C2E1430ED45C}"/>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32" name="Text Placeholder 4">
              <a:extLst>
                <a:ext uri="{FF2B5EF4-FFF2-40B4-BE49-F238E27FC236}">
                  <a16:creationId xmlns:a16="http://schemas.microsoft.com/office/drawing/2014/main" id="{5A848A5A-384E-478D-9D14-37E1A2CF392E}"/>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33" name="Text Placeholder 4">
              <a:extLst>
                <a:ext uri="{FF2B5EF4-FFF2-40B4-BE49-F238E27FC236}">
                  <a16:creationId xmlns:a16="http://schemas.microsoft.com/office/drawing/2014/main" id="{5BAE1DF2-3477-4D4F-9A42-4E4AC2CD32DB}"/>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34" name="Text Placeholder 4">
              <a:extLst>
                <a:ext uri="{FF2B5EF4-FFF2-40B4-BE49-F238E27FC236}">
                  <a16:creationId xmlns:a16="http://schemas.microsoft.com/office/drawing/2014/main" id="{E2C54B63-70A7-4003-9AD7-589A14B4C924}"/>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5" name="Text Placeholder 4">
              <a:extLst>
                <a:ext uri="{FF2B5EF4-FFF2-40B4-BE49-F238E27FC236}">
                  <a16:creationId xmlns:a16="http://schemas.microsoft.com/office/drawing/2014/main" id="{F83D2C95-B9FF-4904-A9B0-CE84AC52B74C}"/>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6" name="Text Placeholder 4">
              <a:extLst>
                <a:ext uri="{FF2B5EF4-FFF2-40B4-BE49-F238E27FC236}">
                  <a16:creationId xmlns:a16="http://schemas.microsoft.com/office/drawing/2014/main" id="{9479E488-1DE6-4866-8424-A1A76FE07972}"/>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7" name="Text Placeholder 4">
              <a:extLst>
                <a:ext uri="{FF2B5EF4-FFF2-40B4-BE49-F238E27FC236}">
                  <a16:creationId xmlns:a16="http://schemas.microsoft.com/office/drawing/2014/main" id="{6E803BF0-1AC3-406B-9767-6EFC67374A6B}"/>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8" name="Text Placeholder 4">
              <a:extLst>
                <a:ext uri="{FF2B5EF4-FFF2-40B4-BE49-F238E27FC236}">
                  <a16:creationId xmlns:a16="http://schemas.microsoft.com/office/drawing/2014/main" id="{C3D9EDE0-7CF2-4540-B0FC-B855E1126AB1}"/>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40" name="Rectangle 39">
            <a:extLst>
              <a:ext uri="{FF2B5EF4-FFF2-40B4-BE49-F238E27FC236}">
                <a16:creationId xmlns:a16="http://schemas.microsoft.com/office/drawing/2014/main" id="{E054A214-64DA-4ACE-94FB-ED789D6FC47D}"/>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9" name="Text Placeholder 13">
            <a:extLst>
              <a:ext uri="{FF2B5EF4-FFF2-40B4-BE49-F238E27FC236}">
                <a16:creationId xmlns:a16="http://schemas.microsoft.com/office/drawing/2014/main" id="{71997004-0C2F-4FB0-B2F6-647B41AEA7C5}"/>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8667216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61B5D810-9710-41DE-B587-473544EA3D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3" name="Picture 12">
            <a:extLst>
              <a:ext uri="{FF2B5EF4-FFF2-40B4-BE49-F238E27FC236}">
                <a16:creationId xmlns:a16="http://schemas.microsoft.com/office/drawing/2014/main" id="{8188D407-E331-48EE-B5F8-631E73DA2049}"/>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4" name="Picture 23">
            <a:extLst>
              <a:ext uri="{FF2B5EF4-FFF2-40B4-BE49-F238E27FC236}">
                <a16:creationId xmlns:a16="http://schemas.microsoft.com/office/drawing/2014/main" id="{58740F1C-750E-46E0-9F3A-F7C7163E70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6" name="Picture 25" descr="Diagram, engineering drawing&#10;&#10;Description automatically generated">
            <a:extLst>
              <a:ext uri="{FF2B5EF4-FFF2-40B4-BE49-F238E27FC236}">
                <a16:creationId xmlns:a16="http://schemas.microsoft.com/office/drawing/2014/main" id="{2D91E1DA-8661-4288-9EEB-09BE92A04F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2" name="Picture 11">
            <a:extLst>
              <a:ext uri="{FF2B5EF4-FFF2-40B4-BE49-F238E27FC236}">
                <a16:creationId xmlns:a16="http://schemas.microsoft.com/office/drawing/2014/main" id="{BE8F3F4B-3F08-4AD1-980D-17E96A0423E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14" name="Group 13" hidden="1">
            <a:extLst>
              <a:ext uri="{FF2B5EF4-FFF2-40B4-BE49-F238E27FC236}">
                <a16:creationId xmlns:a16="http://schemas.microsoft.com/office/drawing/2014/main" id="{59AEFCCA-158E-4384-AEF8-41C495F0CE0F}"/>
              </a:ext>
            </a:extLst>
          </p:cNvPr>
          <p:cNvGrpSpPr/>
          <p:nvPr userDrawn="1"/>
        </p:nvGrpSpPr>
        <p:grpSpPr>
          <a:xfrm>
            <a:off x="485712" y="1001633"/>
            <a:ext cx="11081490" cy="3409465"/>
            <a:chOff x="509997" y="1135184"/>
            <a:chExt cx="11635565" cy="3864060"/>
          </a:xfrm>
        </p:grpSpPr>
        <p:sp>
          <p:nvSpPr>
            <p:cNvPr id="18" name="Text Placeholder 4">
              <a:extLst>
                <a:ext uri="{FF2B5EF4-FFF2-40B4-BE49-F238E27FC236}">
                  <a16:creationId xmlns:a16="http://schemas.microsoft.com/office/drawing/2014/main" id="{1684E84B-7C0F-40CF-8D58-78FF8297122F}"/>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9" name="Text Placeholder 4">
              <a:extLst>
                <a:ext uri="{FF2B5EF4-FFF2-40B4-BE49-F238E27FC236}">
                  <a16:creationId xmlns:a16="http://schemas.microsoft.com/office/drawing/2014/main" id="{B29D8149-D209-4F41-A1C4-E638C9102C0B}"/>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20" name="Text Placeholder 4">
              <a:extLst>
                <a:ext uri="{FF2B5EF4-FFF2-40B4-BE49-F238E27FC236}">
                  <a16:creationId xmlns:a16="http://schemas.microsoft.com/office/drawing/2014/main" id="{4073D5E9-AB1B-4975-8EA1-5AC260D1F3A1}"/>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21" name="Picture 4">
              <a:extLst>
                <a:ext uri="{FF2B5EF4-FFF2-40B4-BE49-F238E27FC236}">
                  <a16:creationId xmlns:a16="http://schemas.microsoft.com/office/drawing/2014/main" id="{E4CC1C27-B2EF-452E-AD67-6CF01FFEAE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4">
              <a:extLst>
                <a:ext uri="{FF2B5EF4-FFF2-40B4-BE49-F238E27FC236}">
                  <a16:creationId xmlns:a16="http://schemas.microsoft.com/office/drawing/2014/main" id="{84AAD225-F060-45F5-8F73-186DF645489B}"/>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3" name="Rectangle 22">
              <a:extLst>
                <a:ext uri="{FF2B5EF4-FFF2-40B4-BE49-F238E27FC236}">
                  <a16:creationId xmlns:a16="http://schemas.microsoft.com/office/drawing/2014/main" id="{7DF18095-2A42-4A82-9657-8D93D734D19C}"/>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5" name="Picture 6">
              <a:extLst>
                <a:ext uri="{FF2B5EF4-FFF2-40B4-BE49-F238E27FC236}">
                  <a16:creationId xmlns:a16="http://schemas.microsoft.com/office/drawing/2014/main" id="{D353C262-AED2-46CE-977D-BF157DE45A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D1156EC0-7466-4F39-A082-E912D29D11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8" name="Text Placeholder 4">
              <a:extLst>
                <a:ext uri="{FF2B5EF4-FFF2-40B4-BE49-F238E27FC236}">
                  <a16:creationId xmlns:a16="http://schemas.microsoft.com/office/drawing/2014/main" id="{8E8BE80D-3CCE-4280-ACC7-BEA593BCFA31}"/>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9" name="Picture 4">
              <a:extLst>
                <a:ext uri="{FF2B5EF4-FFF2-40B4-BE49-F238E27FC236}">
                  <a16:creationId xmlns:a16="http://schemas.microsoft.com/office/drawing/2014/main" id="{40D16D3F-43D3-41A4-92A5-AE1878E419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0" name="Text Placeholder 4">
              <a:extLst>
                <a:ext uri="{FF2B5EF4-FFF2-40B4-BE49-F238E27FC236}">
                  <a16:creationId xmlns:a16="http://schemas.microsoft.com/office/drawing/2014/main" id="{852A9FA0-0597-43BE-89C9-400B5894E012}"/>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31" name="Text Placeholder 4">
              <a:extLst>
                <a:ext uri="{FF2B5EF4-FFF2-40B4-BE49-F238E27FC236}">
                  <a16:creationId xmlns:a16="http://schemas.microsoft.com/office/drawing/2014/main" id="{887834E5-00F0-4F7D-A385-AED3D97A0853}"/>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32" name="Text Placeholder 4">
              <a:extLst>
                <a:ext uri="{FF2B5EF4-FFF2-40B4-BE49-F238E27FC236}">
                  <a16:creationId xmlns:a16="http://schemas.microsoft.com/office/drawing/2014/main" id="{F6686E69-238C-449E-A652-26089F319790}"/>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33" name="Text Placeholder 4">
              <a:extLst>
                <a:ext uri="{FF2B5EF4-FFF2-40B4-BE49-F238E27FC236}">
                  <a16:creationId xmlns:a16="http://schemas.microsoft.com/office/drawing/2014/main" id="{0EB81DD0-40FD-4A70-9AD4-67161CB8D51B}"/>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4" name="Text Placeholder 4">
              <a:extLst>
                <a:ext uri="{FF2B5EF4-FFF2-40B4-BE49-F238E27FC236}">
                  <a16:creationId xmlns:a16="http://schemas.microsoft.com/office/drawing/2014/main" id="{243A365E-196D-49ED-8792-D5AC77E49A72}"/>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5" name="Text Placeholder 4">
              <a:extLst>
                <a:ext uri="{FF2B5EF4-FFF2-40B4-BE49-F238E27FC236}">
                  <a16:creationId xmlns:a16="http://schemas.microsoft.com/office/drawing/2014/main" id="{23B0BFEA-B05C-48BA-8340-D5C308EF6895}"/>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6" name="Text Placeholder 4">
              <a:extLst>
                <a:ext uri="{FF2B5EF4-FFF2-40B4-BE49-F238E27FC236}">
                  <a16:creationId xmlns:a16="http://schemas.microsoft.com/office/drawing/2014/main" id="{31E2ADB6-CAA9-4FD3-AACA-77A3A3517546}"/>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7" name="Text Placeholder 4">
              <a:extLst>
                <a:ext uri="{FF2B5EF4-FFF2-40B4-BE49-F238E27FC236}">
                  <a16:creationId xmlns:a16="http://schemas.microsoft.com/office/drawing/2014/main" id="{F7474907-B66D-4844-822A-A14F7497DC8A}"/>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38" name="Group 37">
            <a:extLst>
              <a:ext uri="{FF2B5EF4-FFF2-40B4-BE49-F238E27FC236}">
                <a16:creationId xmlns:a16="http://schemas.microsoft.com/office/drawing/2014/main" id="{5838A712-D80B-4831-8530-2E219FEDB854}"/>
              </a:ext>
            </a:extLst>
          </p:cNvPr>
          <p:cNvGrpSpPr/>
          <p:nvPr userDrawn="1"/>
        </p:nvGrpSpPr>
        <p:grpSpPr>
          <a:xfrm>
            <a:off x="475341" y="992024"/>
            <a:ext cx="11081490" cy="3409465"/>
            <a:chOff x="509997" y="1135184"/>
            <a:chExt cx="11635565" cy="3864060"/>
          </a:xfrm>
        </p:grpSpPr>
        <p:sp>
          <p:nvSpPr>
            <p:cNvPr id="39" name="Text Placeholder 4">
              <a:extLst>
                <a:ext uri="{FF2B5EF4-FFF2-40B4-BE49-F238E27FC236}">
                  <a16:creationId xmlns:a16="http://schemas.microsoft.com/office/drawing/2014/main" id="{D981D8E7-5DF2-4ADA-A0B6-A7A34C3FD8FD}"/>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40" name="Text Placeholder 4">
              <a:extLst>
                <a:ext uri="{FF2B5EF4-FFF2-40B4-BE49-F238E27FC236}">
                  <a16:creationId xmlns:a16="http://schemas.microsoft.com/office/drawing/2014/main" id="{A9727799-C642-4318-84B7-8B7296DE3F3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41" name="Text Placeholder 4">
              <a:extLst>
                <a:ext uri="{FF2B5EF4-FFF2-40B4-BE49-F238E27FC236}">
                  <a16:creationId xmlns:a16="http://schemas.microsoft.com/office/drawing/2014/main" id="{8F99A388-D02B-4F93-8083-A79BBDE295C0}"/>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42" name="Picture 4">
              <a:extLst>
                <a:ext uri="{FF2B5EF4-FFF2-40B4-BE49-F238E27FC236}">
                  <a16:creationId xmlns:a16="http://schemas.microsoft.com/office/drawing/2014/main" id="{B86A3A09-A9BD-4F73-B5B3-504E895DBB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3" name="Text Placeholder 4">
              <a:extLst>
                <a:ext uri="{FF2B5EF4-FFF2-40B4-BE49-F238E27FC236}">
                  <a16:creationId xmlns:a16="http://schemas.microsoft.com/office/drawing/2014/main" id="{30C32C9E-B301-4043-A93C-7FF52945DD7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44" name="Rectangle 43">
              <a:extLst>
                <a:ext uri="{FF2B5EF4-FFF2-40B4-BE49-F238E27FC236}">
                  <a16:creationId xmlns:a16="http://schemas.microsoft.com/office/drawing/2014/main" id="{36508CF2-6F9E-428E-95D3-842B6A835BE9}"/>
                </a:ext>
              </a:extLst>
            </p:cNvPr>
            <p:cNvSpPr/>
            <p:nvPr/>
          </p:nvSpPr>
          <p:spPr>
            <a:xfrm>
              <a:off x="509997" y="19319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45" name="Picture 6">
              <a:extLst>
                <a:ext uri="{FF2B5EF4-FFF2-40B4-BE49-F238E27FC236}">
                  <a16:creationId xmlns:a16="http://schemas.microsoft.com/office/drawing/2014/main" id="{9AD1BBA1-35EC-432E-A5A1-85B8D58384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B76F4C4E-AB7E-43BE-9BC4-D05F635A8B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47" name="Text Placeholder 4">
              <a:extLst>
                <a:ext uri="{FF2B5EF4-FFF2-40B4-BE49-F238E27FC236}">
                  <a16:creationId xmlns:a16="http://schemas.microsoft.com/office/drawing/2014/main" id="{AF68D6F1-6619-48CB-A071-C7523240DB95}"/>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48" name="Picture 4">
              <a:extLst>
                <a:ext uri="{FF2B5EF4-FFF2-40B4-BE49-F238E27FC236}">
                  <a16:creationId xmlns:a16="http://schemas.microsoft.com/office/drawing/2014/main" id="{B164F730-C5E6-4606-BCE5-7A22C1666A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9" name="Text Placeholder 4">
              <a:extLst>
                <a:ext uri="{FF2B5EF4-FFF2-40B4-BE49-F238E27FC236}">
                  <a16:creationId xmlns:a16="http://schemas.microsoft.com/office/drawing/2014/main" id="{4FB211A9-02F3-41B8-9A76-2F80DB1BB97F}"/>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50" name="Text Placeholder 4">
              <a:extLst>
                <a:ext uri="{FF2B5EF4-FFF2-40B4-BE49-F238E27FC236}">
                  <a16:creationId xmlns:a16="http://schemas.microsoft.com/office/drawing/2014/main" id="{0434A656-4D4E-4A51-A292-7BA615402D6F}"/>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51" name="Text Placeholder 4">
              <a:extLst>
                <a:ext uri="{FF2B5EF4-FFF2-40B4-BE49-F238E27FC236}">
                  <a16:creationId xmlns:a16="http://schemas.microsoft.com/office/drawing/2014/main" id="{B8065BE7-6207-4882-93F0-2C712369D519}"/>
                </a:ext>
              </a:extLst>
            </p:cNvPr>
            <p:cNvSpPr txBox="1">
              <a:spLocks/>
            </p:cNvSpPr>
            <p:nvPr/>
          </p:nvSpPr>
          <p:spPr>
            <a:xfrm rot="16200000">
              <a:off x="4338217"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52" name="Text Placeholder 4">
              <a:extLst>
                <a:ext uri="{FF2B5EF4-FFF2-40B4-BE49-F238E27FC236}">
                  <a16:creationId xmlns:a16="http://schemas.microsoft.com/office/drawing/2014/main" id="{91276CCF-0470-492A-950E-8B03BB140029}"/>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53" name="Text Placeholder 4">
              <a:extLst>
                <a:ext uri="{FF2B5EF4-FFF2-40B4-BE49-F238E27FC236}">
                  <a16:creationId xmlns:a16="http://schemas.microsoft.com/office/drawing/2014/main" id="{07ACB8A3-FDDD-45E0-BFE4-0FF8E860253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54" name="Text Placeholder 4">
              <a:extLst>
                <a:ext uri="{FF2B5EF4-FFF2-40B4-BE49-F238E27FC236}">
                  <a16:creationId xmlns:a16="http://schemas.microsoft.com/office/drawing/2014/main" id="{1EB3F6B0-557D-4EA5-A877-33724F4EB807}"/>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55" name="Text Placeholder 4">
              <a:extLst>
                <a:ext uri="{FF2B5EF4-FFF2-40B4-BE49-F238E27FC236}">
                  <a16:creationId xmlns:a16="http://schemas.microsoft.com/office/drawing/2014/main" id="{E447E6CF-9241-4059-BD97-8E99090B8496}"/>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56" name="Text Placeholder 4">
              <a:extLst>
                <a:ext uri="{FF2B5EF4-FFF2-40B4-BE49-F238E27FC236}">
                  <a16:creationId xmlns:a16="http://schemas.microsoft.com/office/drawing/2014/main" id="{A7730F7E-5F16-4CCB-B731-841BEE0B8A38}"/>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8" name="Rectangle 57">
            <a:extLst>
              <a:ext uri="{FF2B5EF4-FFF2-40B4-BE49-F238E27FC236}">
                <a16:creationId xmlns:a16="http://schemas.microsoft.com/office/drawing/2014/main" id="{B0E48A96-B33A-4385-82F5-81A476BDCED2}"/>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57" name="Text Placeholder 13">
            <a:extLst>
              <a:ext uri="{FF2B5EF4-FFF2-40B4-BE49-F238E27FC236}">
                <a16:creationId xmlns:a16="http://schemas.microsoft.com/office/drawing/2014/main" id="{A80D933A-080C-4FD6-9532-CCBD8DA1202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14980823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3" name="Picture 2" descr="Diagram, engineering drawing&#10;&#10;Description automatically generated">
            <a:extLst>
              <a:ext uri="{FF2B5EF4-FFF2-40B4-BE49-F238E27FC236}">
                <a16:creationId xmlns:a16="http://schemas.microsoft.com/office/drawing/2014/main" id="{23135FB6-C03D-4C24-A637-70778348CC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descr="Schematic&#10;&#10;Description automatically generated">
            <a:extLst>
              <a:ext uri="{FF2B5EF4-FFF2-40B4-BE49-F238E27FC236}">
                <a16:creationId xmlns:a16="http://schemas.microsoft.com/office/drawing/2014/main" id="{92E71ACA-0872-498A-8E6B-321C7E3FE6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1" name="Picture 10">
            <a:extLst>
              <a:ext uri="{FF2B5EF4-FFF2-40B4-BE49-F238E27FC236}">
                <a16:creationId xmlns:a16="http://schemas.microsoft.com/office/drawing/2014/main" id="{7A5D18E8-0C31-4224-8DCD-276B388E8E9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12" name="Group 11" hidden="1">
            <a:extLst>
              <a:ext uri="{FF2B5EF4-FFF2-40B4-BE49-F238E27FC236}">
                <a16:creationId xmlns:a16="http://schemas.microsoft.com/office/drawing/2014/main" id="{8A8A0ED5-4767-45C6-92FA-F9165ECD8149}"/>
              </a:ext>
            </a:extLst>
          </p:cNvPr>
          <p:cNvGrpSpPr/>
          <p:nvPr userDrawn="1"/>
        </p:nvGrpSpPr>
        <p:grpSpPr>
          <a:xfrm>
            <a:off x="485712" y="1001633"/>
            <a:ext cx="11081490" cy="3409465"/>
            <a:chOff x="509997" y="1135184"/>
            <a:chExt cx="11635565" cy="3864060"/>
          </a:xfrm>
        </p:grpSpPr>
        <p:sp>
          <p:nvSpPr>
            <p:cNvPr id="13" name="Text Placeholder 4">
              <a:extLst>
                <a:ext uri="{FF2B5EF4-FFF2-40B4-BE49-F238E27FC236}">
                  <a16:creationId xmlns:a16="http://schemas.microsoft.com/office/drawing/2014/main" id="{F194D137-B0B8-4737-922C-9764E13095BA}"/>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4" name="Text Placeholder 4">
              <a:extLst>
                <a:ext uri="{FF2B5EF4-FFF2-40B4-BE49-F238E27FC236}">
                  <a16:creationId xmlns:a16="http://schemas.microsoft.com/office/drawing/2014/main" id="{1F4F880F-8C72-48E2-BCD5-A56F4ACB0188}"/>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8" name="Text Placeholder 4">
              <a:extLst>
                <a:ext uri="{FF2B5EF4-FFF2-40B4-BE49-F238E27FC236}">
                  <a16:creationId xmlns:a16="http://schemas.microsoft.com/office/drawing/2014/main" id="{2A5997C6-53B6-47C3-9196-C7784DA60FB5}"/>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9" name="Picture 4">
              <a:extLst>
                <a:ext uri="{FF2B5EF4-FFF2-40B4-BE49-F238E27FC236}">
                  <a16:creationId xmlns:a16="http://schemas.microsoft.com/office/drawing/2014/main" id="{7CF919BC-0A49-4990-91DE-BBFD8D8E38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4">
              <a:extLst>
                <a:ext uri="{FF2B5EF4-FFF2-40B4-BE49-F238E27FC236}">
                  <a16:creationId xmlns:a16="http://schemas.microsoft.com/office/drawing/2014/main" id="{B8CC4095-59D1-43CE-B69B-8B83453CD10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1" name="Rectangle 20">
              <a:extLst>
                <a:ext uri="{FF2B5EF4-FFF2-40B4-BE49-F238E27FC236}">
                  <a16:creationId xmlns:a16="http://schemas.microsoft.com/office/drawing/2014/main" id="{89A964F8-B3A6-4135-BD07-F42903B9C880}"/>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2" name="Picture 6">
              <a:extLst>
                <a:ext uri="{FF2B5EF4-FFF2-40B4-BE49-F238E27FC236}">
                  <a16:creationId xmlns:a16="http://schemas.microsoft.com/office/drawing/2014/main" id="{0C76997B-1332-4319-B0FA-6A254C2C4B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913CE5B3-19AF-4638-8AC6-22B6ABA40F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4">
              <a:extLst>
                <a:ext uri="{FF2B5EF4-FFF2-40B4-BE49-F238E27FC236}">
                  <a16:creationId xmlns:a16="http://schemas.microsoft.com/office/drawing/2014/main" id="{8CFA582F-6B36-4847-A8DB-76EC36E2DF1C}"/>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5" name="Picture 4">
              <a:extLst>
                <a:ext uri="{FF2B5EF4-FFF2-40B4-BE49-F238E27FC236}">
                  <a16:creationId xmlns:a16="http://schemas.microsoft.com/office/drawing/2014/main" id="{B499A3F4-1231-498A-8306-4CAE106DC3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6" name="Text Placeholder 4">
              <a:extLst>
                <a:ext uri="{FF2B5EF4-FFF2-40B4-BE49-F238E27FC236}">
                  <a16:creationId xmlns:a16="http://schemas.microsoft.com/office/drawing/2014/main" id="{28684A98-BC8F-4D3B-8832-6C676168B853}"/>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7" name="Text Placeholder 4">
              <a:extLst>
                <a:ext uri="{FF2B5EF4-FFF2-40B4-BE49-F238E27FC236}">
                  <a16:creationId xmlns:a16="http://schemas.microsoft.com/office/drawing/2014/main" id="{9DA14FA0-7EF3-4833-9070-C5A3EF28AE45}"/>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8" name="Text Placeholder 4">
              <a:extLst>
                <a:ext uri="{FF2B5EF4-FFF2-40B4-BE49-F238E27FC236}">
                  <a16:creationId xmlns:a16="http://schemas.microsoft.com/office/drawing/2014/main" id="{F05C464E-9C4D-42E7-9985-F6E9445F9A08}"/>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9" name="Text Placeholder 4">
              <a:extLst>
                <a:ext uri="{FF2B5EF4-FFF2-40B4-BE49-F238E27FC236}">
                  <a16:creationId xmlns:a16="http://schemas.microsoft.com/office/drawing/2014/main" id="{2E7E0B9F-E67D-4007-BE13-83C11687FE9E}"/>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0" name="Text Placeholder 4">
              <a:extLst>
                <a:ext uri="{FF2B5EF4-FFF2-40B4-BE49-F238E27FC236}">
                  <a16:creationId xmlns:a16="http://schemas.microsoft.com/office/drawing/2014/main" id="{9C3DB2A0-F559-4351-BF46-3732E2E97DBD}"/>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1" name="Text Placeholder 4">
              <a:extLst>
                <a:ext uri="{FF2B5EF4-FFF2-40B4-BE49-F238E27FC236}">
                  <a16:creationId xmlns:a16="http://schemas.microsoft.com/office/drawing/2014/main" id="{5F3787B8-2EEC-4B7D-8F91-777E1AAD2A1E}"/>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2" name="Text Placeholder 4">
              <a:extLst>
                <a:ext uri="{FF2B5EF4-FFF2-40B4-BE49-F238E27FC236}">
                  <a16:creationId xmlns:a16="http://schemas.microsoft.com/office/drawing/2014/main" id="{8A7E9E42-F7AD-4385-90E7-8E2797C00BBD}"/>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3" name="Text Placeholder 4">
              <a:extLst>
                <a:ext uri="{FF2B5EF4-FFF2-40B4-BE49-F238E27FC236}">
                  <a16:creationId xmlns:a16="http://schemas.microsoft.com/office/drawing/2014/main" id="{BE5192B5-3464-4789-A7C5-47B6877851F9}"/>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34" name="Group 33">
            <a:extLst>
              <a:ext uri="{FF2B5EF4-FFF2-40B4-BE49-F238E27FC236}">
                <a16:creationId xmlns:a16="http://schemas.microsoft.com/office/drawing/2014/main" id="{C2293CE3-8291-4561-AF04-DEE71ABB4218}"/>
              </a:ext>
            </a:extLst>
          </p:cNvPr>
          <p:cNvGrpSpPr/>
          <p:nvPr userDrawn="1"/>
        </p:nvGrpSpPr>
        <p:grpSpPr>
          <a:xfrm>
            <a:off x="486213" y="1011235"/>
            <a:ext cx="11060250" cy="3409465"/>
            <a:chOff x="532299" y="1135184"/>
            <a:chExt cx="11613263" cy="3864060"/>
          </a:xfrm>
        </p:grpSpPr>
        <p:sp>
          <p:nvSpPr>
            <p:cNvPr id="35" name="Text Placeholder 4">
              <a:extLst>
                <a:ext uri="{FF2B5EF4-FFF2-40B4-BE49-F238E27FC236}">
                  <a16:creationId xmlns:a16="http://schemas.microsoft.com/office/drawing/2014/main" id="{B61B0322-EDA8-41AD-9C02-2499AF407FBE}"/>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6" name="Text Placeholder 4">
              <a:extLst>
                <a:ext uri="{FF2B5EF4-FFF2-40B4-BE49-F238E27FC236}">
                  <a16:creationId xmlns:a16="http://schemas.microsoft.com/office/drawing/2014/main" id="{6A594AD3-3018-459A-A1CF-B0CC6AD70FDB}"/>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7" name="Text Placeholder 4">
              <a:extLst>
                <a:ext uri="{FF2B5EF4-FFF2-40B4-BE49-F238E27FC236}">
                  <a16:creationId xmlns:a16="http://schemas.microsoft.com/office/drawing/2014/main" id="{097D8D50-15DA-4C7F-A6CB-88B85AA46B5B}"/>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8" name="Picture 4">
              <a:extLst>
                <a:ext uri="{FF2B5EF4-FFF2-40B4-BE49-F238E27FC236}">
                  <a16:creationId xmlns:a16="http://schemas.microsoft.com/office/drawing/2014/main" id="{967F162C-18F4-4F1B-9CC6-DE47D70A4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9" name="Text Placeholder 4">
              <a:extLst>
                <a:ext uri="{FF2B5EF4-FFF2-40B4-BE49-F238E27FC236}">
                  <a16:creationId xmlns:a16="http://schemas.microsoft.com/office/drawing/2014/main" id="{793DCFC5-573A-4421-961D-458F81A151FB}"/>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40" name="Rectangle 39">
              <a:extLst>
                <a:ext uri="{FF2B5EF4-FFF2-40B4-BE49-F238E27FC236}">
                  <a16:creationId xmlns:a16="http://schemas.microsoft.com/office/drawing/2014/main" id="{5F21B1C1-1747-4051-99D4-7D3EBFC8CDF9}"/>
                </a:ext>
              </a:extLst>
            </p:cNvPr>
            <p:cNvSpPr/>
            <p:nvPr/>
          </p:nvSpPr>
          <p:spPr>
            <a:xfrm>
              <a:off x="532299" y="1899163"/>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41" name="Picture 6">
              <a:extLst>
                <a:ext uri="{FF2B5EF4-FFF2-40B4-BE49-F238E27FC236}">
                  <a16:creationId xmlns:a16="http://schemas.microsoft.com/office/drawing/2014/main" id="{79C5082C-1904-4899-968A-C2B4FD03A8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8F6567FC-F637-4526-9543-33A3D988BE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43" name="Text Placeholder 4">
              <a:extLst>
                <a:ext uri="{FF2B5EF4-FFF2-40B4-BE49-F238E27FC236}">
                  <a16:creationId xmlns:a16="http://schemas.microsoft.com/office/drawing/2014/main" id="{F245C757-E3A6-4B8D-9D68-AB3C0B12CE38}"/>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44" name="Picture 4">
              <a:extLst>
                <a:ext uri="{FF2B5EF4-FFF2-40B4-BE49-F238E27FC236}">
                  <a16:creationId xmlns:a16="http://schemas.microsoft.com/office/drawing/2014/main" id="{7EEEBC62-4CBF-4CE5-8CDE-4E2FA0315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5" name="Text Placeholder 4">
              <a:extLst>
                <a:ext uri="{FF2B5EF4-FFF2-40B4-BE49-F238E27FC236}">
                  <a16:creationId xmlns:a16="http://schemas.microsoft.com/office/drawing/2014/main" id="{80D5B8FC-D894-42E9-B618-5C57418044E9}"/>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6" name="Text Placeholder 4">
              <a:extLst>
                <a:ext uri="{FF2B5EF4-FFF2-40B4-BE49-F238E27FC236}">
                  <a16:creationId xmlns:a16="http://schemas.microsoft.com/office/drawing/2014/main" id="{AB052732-7352-49F2-8A74-6058422ABA1B}"/>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7" name="Text Placeholder 4">
              <a:extLst>
                <a:ext uri="{FF2B5EF4-FFF2-40B4-BE49-F238E27FC236}">
                  <a16:creationId xmlns:a16="http://schemas.microsoft.com/office/drawing/2014/main" id="{77480185-B022-4760-8883-477F29B24651}"/>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8" name="Text Placeholder 4">
              <a:extLst>
                <a:ext uri="{FF2B5EF4-FFF2-40B4-BE49-F238E27FC236}">
                  <a16:creationId xmlns:a16="http://schemas.microsoft.com/office/drawing/2014/main" id="{66F6C0E2-B5F2-429C-B799-709DDBDA3CFF}"/>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9" name="Text Placeholder 4">
              <a:extLst>
                <a:ext uri="{FF2B5EF4-FFF2-40B4-BE49-F238E27FC236}">
                  <a16:creationId xmlns:a16="http://schemas.microsoft.com/office/drawing/2014/main" id="{CC648972-5A5A-4A5A-AB8C-435CB3477E47}"/>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50" name="Text Placeholder 4">
              <a:extLst>
                <a:ext uri="{FF2B5EF4-FFF2-40B4-BE49-F238E27FC236}">
                  <a16:creationId xmlns:a16="http://schemas.microsoft.com/office/drawing/2014/main" id="{8DCE5BDF-C92D-4B5C-B764-3CAE5F6F2BB9}"/>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51" name="Text Placeholder 4">
              <a:extLst>
                <a:ext uri="{FF2B5EF4-FFF2-40B4-BE49-F238E27FC236}">
                  <a16:creationId xmlns:a16="http://schemas.microsoft.com/office/drawing/2014/main" id="{D35CBD8B-6C20-47D9-BAE8-CA73B3B93FD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52" name="Text Placeholder 4">
              <a:extLst>
                <a:ext uri="{FF2B5EF4-FFF2-40B4-BE49-F238E27FC236}">
                  <a16:creationId xmlns:a16="http://schemas.microsoft.com/office/drawing/2014/main" id="{125FABC8-D15D-47BE-8C42-1415661B0D41}"/>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4" name="Date Placeholder 3">
            <a:extLst>
              <a:ext uri="{FF2B5EF4-FFF2-40B4-BE49-F238E27FC236}">
                <a16:creationId xmlns:a16="http://schemas.microsoft.com/office/drawing/2014/main" id="{EB8FAF55-F7BD-4A14-9342-437C7626F49C}"/>
              </a:ext>
            </a:extLst>
          </p:cNvPr>
          <p:cNvSpPr txBox="1">
            <a:spLocks/>
          </p:cNvSpPr>
          <p:nvPr userDrawn="1"/>
        </p:nvSpPr>
        <p:spPr>
          <a:xfrm>
            <a:off x="834660" y="6362065"/>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55" name="Rectangle 54">
            <a:extLst>
              <a:ext uri="{FF2B5EF4-FFF2-40B4-BE49-F238E27FC236}">
                <a16:creationId xmlns:a16="http://schemas.microsoft.com/office/drawing/2014/main" id="{1F67267A-DCCB-433B-A5D4-534ABA968E10}"/>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53" name="Text Placeholder 13">
            <a:extLst>
              <a:ext uri="{FF2B5EF4-FFF2-40B4-BE49-F238E27FC236}">
                <a16:creationId xmlns:a16="http://schemas.microsoft.com/office/drawing/2014/main" id="{7C1F0434-B075-45FD-8295-BD873B07E7F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7061776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9" name="Picture 8" descr="A picture containing tree, night, dark, outdoor object&#10;&#10;Description automatically generated">
            <a:extLst>
              <a:ext uri="{FF2B5EF4-FFF2-40B4-BE49-F238E27FC236}">
                <a16:creationId xmlns:a16="http://schemas.microsoft.com/office/drawing/2014/main" id="{4F0541B6-AE00-46B2-A00E-A898D7742A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sp>
        <p:nvSpPr>
          <p:cNvPr id="10" name="Rectangle 9" hidden="1">
            <a:extLst>
              <a:ext uri="{FF2B5EF4-FFF2-40B4-BE49-F238E27FC236}">
                <a16:creationId xmlns:a16="http://schemas.microsoft.com/office/drawing/2014/main" id="{1374F233-7145-451F-B1DC-6A2492C6C3C0}"/>
              </a:ext>
            </a:extLst>
          </p:cNvPr>
          <p:cNvSpPr/>
          <p:nvPr userDrawn="1"/>
        </p:nvSpPr>
        <p:spPr>
          <a:xfrm>
            <a:off x="9168063" y="3657600"/>
            <a:ext cx="1997242"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11" name="Picture 10">
            <a:extLst>
              <a:ext uri="{FF2B5EF4-FFF2-40B4-BE49-F238E27FC236}">
                <a16:creationId xmlns:a16="http://schemas.microsoft.com/office/drawing/2014/main" id="{BBAD5CE8-5B30-442E-BB9A-DD029399C91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12" name="Group 11" hidden="1">
            <a:extLst>
              <a:ext uri="{FF2B5EF4-FFF2-40B4-BE49-F238E27FC236}">
                <a16:creationId xmlns:a16="http://schemas.microsoft.com/office/drawing/2014/main" id="{2D2F0573-1765-438F-A28E-CF4EA0D9DC64}"/>
              </a:ext>
            </a:extLst>
          </p:cNvPr>
          <p:cNvGrpSpPr/>
          <p:nvPr userDrawn="1"/>
        </p:nvGrpSpPr>
        <p:grpSpPr>
          <a:xfrm>
            <a:off x="485712" y="1001633"/>
            <a:ext cx="11081490" cy="3409465"/>
            <a:chOff x="509997" y="1135184"/>
            <a:chExt cx="11635565" cy="3864060"/>
          </a:xfrm>
        </p:grpSpPr>
        <p:sp>
          <p:nvSpPr>
            <p:cNvPr id="13" name="Text Placeholder 4">
              <a:extLst>
                <a:ext uri="{FF2B5EF4-FFF2-40B4-BE49-F238E27FC236}">
                  <a16:creationId xmlns:a16="http://schemas.microsoft.com/office/drawing/2014/main" id="{1F667857-77FF-4AC2-9476-2E71A4B2E716}"/>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4" name="Text Placeholder 4">
              <a:extLst>
                <a:ext uri="{FF2B5EF4-FFF2-40B4-BE49-F238E27FC236}">
                  <a16:creationId xmlns:a16="http://schemas.microsoft.com/office/drawing/2014/main" id="{2C2B140B-CCC7-4341-A404-0D80D264E633}"/>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8" name="Text Placeholder 4">
              <a:extLst>
                <a:ext uri="{FF2B5EF4-FFF2-40B4-BE49-F238E27FC236}">
                  <a16:creationId xmlns:a16="http://schemas.microsoft.com/office/drawing/2014/main" id="{6F32246E-4618-4008-BD26-29AF50B315D5}"/>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9" name="Picture 4">
              <a:extLst>
                <a:ext uri="{FF2B5EF4-FFF2-40B4-BE49-F238E27FC236}">
                  <a16:creationId xmlns:a16="http://schemas.microsoft.com/office/drawing/2014/main" id="{55407817-0004-43B3-B450-8956607A5D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4">
              <a:extLst>
                <a:ext uri="{FF2B5EF4-FFF2-40B4-BE49-F238E27FC236}">
                  <a16:creationId xmlns:a16="http://schemas.microsoft.com/office/drawing/2014/main" id="{EFE68126-EE6F-4C68-8D7C-3D5F3F4F0E8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1" name="Rectangle 20">
              <a:extLst>
                <a:ext uri="{FF2B5EF4-FFF2-40B4-BE49-F238E27FC236}">
                  <a16:creationId xmlns:a16="http://schemas.microsoft.com/office/drawing/2014/main" id="{46FDC72C-D453-41C2-A724-93F4F2FB9991}"/>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2" name="Picture 6">
              <a:extLst>
                <a:ext uri="{FF2B5EF4-FFF2-40B4-BE49-F238E27FC236}">
                  <a16:creationId xmlns:a16="http://schemas.microsoft.com/office/drawing/2014/main" id="{62B364EA-498B-471E-B655-8D7AB2EBAC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E4F031E-0048-43E4-8CFA-A4D86141FF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4">
              <a:extLst>
                <a:ext uri="{FF2B5EF4-FFF2-40B4-BE49-F238E27FC236}">
                  <a16:creationId xmlns:a16="http://schemas.microsoft.com/office/drawing/2014/main" id="{30E1C6C0-C583-4B34-8BCF-9A6B6D1A41C5}"/>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5" name="Picture 4">
              <a:extLst>
                <a:ext uri="{FF2B5EF4-FFF2-40B4-BE49-F238E27FC236}">
                  <a16:creationId xmlns:a16="http://schemas.microsoft.com/office/drawing/2014/main" id="{4A7110AA-2963-4F50-A02E-176BB69C5D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6" name="Text Placeholder 4">
              <a:extLst>
                <a:ext uri="{FF2B5EF4-FFF2-40B4-BE49-F238E27FC236}">
                  <a16:creationId xmlns:a16="http://schemas.microsoft.com/office/drawing/2014/main" id="{54E18735-66D2-4C59-91E4-959A82DFBB2C}"/>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7" name="Text Placeholder 4">
              <a:extLst>
                <a:ext uri="{FF2B5EF4-FFF2-40B4-BE49-F238E27FC236}">
                  <a16:creationId xmlns:a16="http://schemas.microsoft.com/office/drawing/2014/main" id="{32658E3A-F66A-4958-A0D6-CB23F06BD4B6}"/>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8" name="Text Placeholder 4">
              <a:extLst>
                <a:ext uri="{FF2B5EF4-FFF2-40B4-BE49-F238E27FC236}">
                  <a16:creationId xmlns:a16="http://schemas.microsoft.com/office/drawing/2014/main" id="{B6B97CC1-EB87-4C51-8AAE-DF74EEB73502}"/>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9" name="Text Placeholder 4">
              <a:extLst>
                <a:ext uri="{FF2B5EF4-FFF2-40B4-BE49-F238E27FC236}">
                  <a16:creationId xmlns:a16="http://schemas.microsoft.com/office/drawing/2014/main" id="{BFE21476-1616-4679-99EE-AB008B0E4DF8}"/>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0" name="Text Placeholder 4">
              <a:extLst>
                <a:ext uri="{FF2B5EF4-FFF2-40B4-BE49-F238E27FC236}">
                  <a16:creationId xmlns:a16="http://schemas.microsoft.com/office/drawing/2014/main" id="{4A86C9B5-74C6-4702-8D6D-070C0053760D}"/>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1" name="Text Placeholder 4">
              <a:extLst>
                <a:ext uri="{FF2B5EF4-FFF2-40B4-BE49-F238E27FC236}">
                  <a16:creationId xmlns:a16="http://schemas.microsoft.com/office/drawing/2014/main" id="{87C38DE0-668E-4A63-8151-2258B9296BD0}"/>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2" name="Text Placeholder 4">
              <a:extLst>
                <a:ext uri="{FF2B5EF4-FFF2-40B4-BE49-F238E27FC236}">
                  <a16:creationId xmlns:a16="http://schemas.microsoft.com/office/drawing/2014/main" id="{3E36A312-5BC3-4A90-92B9-E36CB0DF039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3" name="Text Placeholder 4">
              <a:extLst>
                <a:ext uri="{FF2B5EF4-FFF2-40B4-BE49-F238E27FC236}">
                  <a16:creationId xmlns:a16="http://schemas.microsoft.com/office/drawing/2014/main" id="{0988B6F3-7D97-4363-BDC9-B96064A078DF}"/>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34" name="Group 33">
            <a:extLst>
              <a:ext uri="{FF2B5EF4-FFF2-40B4-BE49-F238E27FC236}">
                <a16:creationId xmlns:a16="http://schemas.microsoft.com/office/drawing/2014/main" id="{A086D381-AF5E-4AE6-BD9B-E1249A0F713D}"/>
              </a:ext>
            </a:extLst>
          </p:cNvPr>
          <p:cNvGrpSpPr/>
          <p:nvPr userDrawn="1"/>
        </p:nvGrpSpPr>
        <p:grpSpPr>
          <a:xfrm>
            <a:off x="475341" y="992024"/>
            <a:ext cx="11081490" cy="3409465"/>
            <a:chOff x="509997" y="1135184"/>
            <a:chExt cx="11635565" cy="3864060"/>
          </a:xfrm>
        </p:grpSpPr>
        <p:sp>
          <p:nvSpPr>
            <p:cNvPr id="35" name="Text Placeholder 4">
              <a:extLst>
                <a:ext uri="{FF2B5EF4-FFF2-40B4-BE49-F238E27FC236}">
                  <a16:creationId xmlns:a16="http://schemas.microsoft.com/office/drawing/2014/main" id="{9E9B0720-3823-4827-B230-424C218476B9}"/>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6" name="Text Placeholder 4">
              <a:extLst>
                <a:ext uri="{FF2B5EF4-FFF2-40B4-BE49-F238E27FC236}">
                  <a16:creationId xmlns:a16="http://schemas.microsoft.com/office/drawing/2014/main" id="{C026CCF0-B816-4EE2-8711-826321260C5F}"/>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7" name="Text Placeholder 4">
              <a:extLst>
                <a:ext uri="{FF2B5EF4-FFF2-40B4-BE49-F238E27FC236}">
                  <a16:creationId xmlns:a16="http://schemas.microsoft.com/office/drawing/2014/main" id="{EED04D33-9A11-4A40-95A6-C7D5FE6EBDF8}"/>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8" name="Picture 4">
              <a:extLst>
                <a:ext uri="{FF2B5EF4-FFF2-40B4-BE49-F238E27FC236}">
                  <a16:creationId xmlns:a16="http://schemas.microsoft.com/office/drawing/2014/main" id="{D85DCB0F-C18E-45EA-A7B6-D466C3609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9" name="Text Placeholder 4">
              <a:extLst>
                <a:ext uri="{FF2B5EF4-FFF2-40B4-BE49-F238E27FC236}">
                  <a16:creationId xmlns:a16="http://schemas.microsoft.com/office/drawing/2014/main" id="{3CF75BA2-76AC-4AE8-AEBA-7AEF2E988DE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40" name="Rectangle 39">
              <a:extLst>
                <a:ext uri="{FF2B5EF4-FFF2-40B4-BE49-F238E27FC236}">
                  <a16:creationId xmlns:a16="http://schemas.microsoft.com/office/drawing/2014/main" id="{A878E68F-45D1-4086-8391-CC50C7965BB4}"/>
                </a:ext>
              </a:extLst>
            </p:cNvPr>
            <p:cNvSpPr/>
            <p:nvPr/>
          </p:nvSpPr>
          <p:spPr>
            <a:xfrm>
              <a:off x="509997" y="19065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41" name="Picture 6">
              <a:extLst>
                <a:ext uri="{FF2B5EF4-FFF2-40B4-BE49-F238E27FC236}">
                  <a16:creationId xmlns:a16="http://schemas.microsoft.com/office/drawing/2014/main" id="{D1E3DB7A-6708-43BE-937E-DC1B6FB9F5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A8282CF0-09B7-4C4F-9DE7-7E811D1CA5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43" name="Text Placeholder 4">
              <a:extLst>
                <a:ext uri="{FF2B5EF4-FFF2-40B4-BE49-F238E27FC236}">
                  <a16:creationId xmlns:a16="http://schemas.microsoft.com/office/drawing/2014/main" id="{F91BCF59-1E02-4BF9-A165-138AF4E1348B}"/>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44" name="Picture 4">
              <a:extLst>
                <a:ext uri="{FF2B5EF4-FFF2-40B4-BE49-F238E27FC236}">
                  <a16:creationId xmlns:a16="http://schemas.microsoft.com/office/drawing/2014/main" id="{AE46724F-56A0-460A-8D8E-0C9B29A02C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5" name="Text Placeholder 4">
              <a:extLst>
                <a:ext uri="{FF2B5EF4-FFF2-40B4-BE49-F238E27FC236}">
                  <a16:creationId xmlns:a16="http://schemas.microsoft.com/office/drawing/2014/main" id="{4405ED3F-7BD9-45D3-92AD-0BE6C117C1C4}"/>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6" name="Text Placeholder 4">
              <a:extLst>
                <a:ext uri="{FF2B5EF4-FFF2-40B4-BE49-F238E27FC236}">
                  <a16:creationId xmlns:a16="http://schemas.microsoft.com/office/drawing/2014/main" id="{34E99E7E-5E04-4058-BA49-943FE748C27B}"/>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7" name="Text Placeholder 4">
              <a:extLst>
                <a:ext uri="{FF2B5EF4-FFF2-40B4-BE49-F238E27FC236}">
                  <a16:creationId xmlns:a16="http://schemas.microsoft.com/office/drawing/2014/main" id="{8D08CED8-50B2-4CE0-9CB8-2681BF72664B}"/>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8" name="Text Placeholder 4">
              <a:extLst>
                <a:ext uri="{FF2B5EF4-FFF2-40B4-BE49-F238E27FC236}">
                  <a16:creationId xmlns:a16="http://schemas.microsoft.com/office/drawing/2014/main" id="{1F322A82-B33C-407F-8777-F0F11B3F484D}"/>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9" name="Text Placeholder 4">
              <a:extLst>
                <a:ext uri="{FF2B5EF4-FFF2-40B4-BE49-F238E27FC236}">
                  <a16:creationId xmlns:a16="http://schemas.microsoft.com/office/drawing/2014/main" id="{4009D0DA-4706-452E-B72D-B9BA947B28F5}"/>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50" name="Text Placeholder 4">
              <a:extLst>
                <a:ext uri="{FF2B5EF4-FFF2-40B4-BE49-F238E27FC236}">
                  <a16:creationId xmlns:a16="http://schemas.microsoft.com/office/drawing/2014/main" id="{CD922957-3471-4DDA-9B6B-E5CCF5F55723}"/>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51" name="Text Placeholder 4">
              <a:extLst>
                <a:ext uri="{FF2B5EF4-FFF2-40B4-BE49-F238E27FC236}">
                  <a16:creationId xmlns:a16="http://schemas.microsoft.com/office/drawing/2014/main" id="{43657864-3ADA-4F97-8D09-E8B5773B29AB}"/>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52" name="Text Placeholder 4">
              <a:extLst>
                <a:ext uri="{FF2B5EF4-FFF2-40B4-BE49-F238E27FC236}">
                  <a16:creationId xmlns:a16="http://schemas.microsoft.com/office/drawing/2014/main" id="{34C81A07-057F-45E0-A5BB-E1FE240C7AF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pic>
        <p:nvPicPr>
          <p:cNvPr id="55" name="Picture 54" hidden="1">
            <a:extLst>
              <a:ext uri="{FF2B5EF4-FFF2-40B4-BE49-F238E27FC236}">
                <a16:creationId xmlns:a16="http://schemas.microsoft.com/office/drawing/2014/main" id="{0F25097A-19FD-4011-A423-CBFE7FF8A15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0" y="3681964"/>
            <a:ext cx="1958252" cy="675192"/>
          </a:xfrm>
          <a:prstGeom prst="rect">
            <a:avLst/>
          </a:prstGeom>
        </p:spPr>
      </p:pic>
      <p:sp>
        <p:nvSpPr>
          <p:cNvPr id="53" name="Rectangle 52">
            <a:extLst>
              <a:ext uri="{FF2B5EF4-FFF2-40B4-BE49-F238E27FC236}">
                <a16:creationId xmlns:a16="http://schemas.microsoft.com/office/drawing/2014/main" id="{B2A5D902-AE5F-486C-8E4B-3CA2F0CD96AE}"/>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54" name="Text Placeholder 13">
            <a:extLst>
              <a:ext uri="{FF2B5EF4-FFF2-40B4-BE49-F238E27FC236}">
                <a16:creationId xmlns:a16="http://schemas.microsoft.com/office/drawing/2014/main" id="{34EE1E72-B1D9-45EC-AEA6-8EAE466B9FA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23112091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9" name="Picture 8">
            <a:extLst>
              <a:ext uri="{FF2B5EF4-FFF2-40B4-BE49-F238E27FC236}">
                <a16:creationId xmlns:a16="http://schemas.microsoft.com/office/drawing/2014/main" id="{0CD47FC9-3C1F-4F14-A1D4-B394C5DD176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6A5C03DB-7B33-4CDC-B840-63F9FDB12F78}"/>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67C98788-8F26-410D-9926-C382BF8E6AFD}"/>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0" name="Text Placeholder 4">
              <a:extLst>
                <a:ext uri="{FF2B5EF4-FFF2-40B4-BE49-F238E27FC236}">
                  <a16:creationId xmlns:a16="http://schemas.microsoft.com/office/drawing/2014/main" id="{3CE28410-31BF-4338-8238-A1AE57509B1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1" name="Text Placeholder 4">
              <a:extLst>
                <a:ext uri="{FF2B5EF4-FFF2-40B4-BE49-F238E27FC236}">
                  <a16:creationId xmlns:a16="http://schemas.microsoft.com/office/drawing/2014/main" id="{F70F783F-07A3-47C6-85BD-E3FA8E85275E}"/>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2" name="Picture 4">
              <a:extLst>
                <a:ext uri="{FF2B5EF4-FFF2-40B4-BE49-F238E27FC236}">
                  <a16:creationId xmlns:a16="http://schemas.microsoft.com/office/drawing/2014/main" id="{12379012-2824-45D3-B2E8-5BF6AF2716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4">
              <a:extLst>
                <a:ext uri="{FF2B5EF4-FFF2-40B4-BE49-F238E27FC236}">
                  <a16:creationId xmlns:a16="http://schemas.microsoft.com/office/drawing/2014/main" id="{3895FF45-5009-4315-B984-F77D6692BC8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4" name="Rectangle 13">
              <a:extLst>
                <a:ext uri="{FF2B5EF4-FFF2-40B4-BE49-F238E27FC236}">
                  <a16:creationId xmlns:a16="http://schemas.microsoft.com/office/drawing/2014/main" id="{B17C32D7-709A-4618-BB35-9D0B3EBE4651}"/>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8" name="Picture 6">
              <a:extLst>
                <a:ext uri="{FF2B5EF4-FFF2-40B4-BE49-F238E27FC236}">
                  <a16:creationId xmlns:a16="http://schemas.microsoft.com/office/drawing/2014/main" id="{A79075FB-ABCD-4A5F-8B1A-C1904DC89C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785989B-C3B8-49C8-80F4-7CA4316D1A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4">
              <a:extLst>
                <a:ext uri="{FF2B5EF4-FFF2-40B4-BE49-F238E27FC236}">
                  <a16:creationId xmlns:a16="http://schemas.microsoft.com/office/drawing/2014/main" id="{40DDFDD2-D15D-4BF5-80CF-F47EFB307EE7}"/>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1" name="Picture 4">
              <a:extLst>
                <a:ext uri="{FF2B5EF4-FFF2-40B4-BE49-F238E27FC236}">
                  <a16:creationId xmlns:a16="http://schemas.microsoft.com/office/drawing/2014/main" id="{E7E8BA24-96DF-4E8A-BCE4-BB40B99FB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4">
              <a:extLst>
                <a:ext uri="{FF2B5EF4-FFF2-40B4-BE49-F238E27FC236}">
                  <a16:creationId xmlns:a16="http://schemas.microsoft.com/office/drawing/2014/main" id="{B630BB25-CF33-4CBC-8E68-4EDEB8586966}"/>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3" name="Text Placeholder 4">
              <a:extLst>
                <a:ext uri="{FF2B5EF4-FFF2-40B4-BE49-F238E27FC236}">
                  <a16:creationId xmlns:a16="http://schemas.microsoft.com/office/drawing/2014/main" id="{29148807-DBA5-4DB7-A91E-C687FE26A7DA}"/>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4" name="Text Placeholder 4">
              <a:extLst>
                <a:ext uri="{FF2B5EF4-FFF2-40B4-BE49-F238E27FC236}">
                  <a16:creationId xmlns:a16="http://schemas.microsoft.com/office/drawing/2014/main" id="{A771D9AE-08EB-4B4A-BBF4-8F8D805A086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5" name="Text Placeholder 4">
              <a:extLst>
                <a:ext uri="{FF2B5EF4-FFF2-40B4-BE49-F238E27FC236}">
                  <a16:creationId xmlns:a16="http://schemas.microsoft.com/office/drawing/2014/main" id="{86612F87-54C5-4BEC-A772-D283C890A159}"/>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6" name="Text Placeholder 4">
              <a:extLst>
                <a:ext uri="{FF2B5EF4-FFF2-40B4-BE49-F238E27FC236}">
                  <a16:creationId xmlns:a16="http://schemas.microsoft.com/office/drawing/2014/main" id="{9A33E3CE-897E-483F-B31D-DA7E61DD08C8}"/>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7" name="Text Placeholder 4">
              <a:extLst>
                <a:ext uri="{FF2B5EF4-FFF2-40B4-BE49-F238E27FC236}">
                  <a16:creationId xmlns:a16="http://schemas.microsoft.com/office/drawing/2014/main" id="{241FF1F0-08F1-428D-B12F-CC3929AEF3D1}"/>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8" name="Text Placeholder 4">
              <a:extLst>
                <a:ext uri="{FF2B5EF4-FFF2-40B4-BE49-F238E27FC236}">
                  <a16:creationId xmlns:a16="http://schemas.microsoft.com/office/drawing/2014/main" id="{FA1F2BFD-1ABC-4C5E-BA6E-1BCD5717A5FC}"/>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9" name="Text Placeholder 4">
              <a:extLst>
                <a:ext uri="{FF2B5EF4-FFF2-40B4-BE49-F238E27FC236}">
                  <a16:creationId xmlns:a16="http://schemas.microsoft.com/office/drawing/2014/main" id="{C8787144-E9D7-4E6B-BBA4-852FA14253B0}"/>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30" name="Text Placeholder 13">
            <a:extLst>
              <a:ext uri="{FF2B5EF4-FFF2-40B4-BE49-F238E27FC236}">
                <a16:creationId xmlns:a16="http://schemas.microsoft.com/office/drawing/2014/main" id="{CC6FC5A1-1104-4357-AC25-84BF09B1E38D}"/>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1879831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6C218139-A050-493C-A97F-C92D3CA4E2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039CAD32-10F7-455E-BB78-4FAF6A70C5DC}"/>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A09D4D90-E0D4-43AF-8F51-26009AFD00A9}"/>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9" name="Text Placeholder 4">
              <a:extLst>
                <a:ext uri="{FF2B5EF4-FFF2-40B4-BE49-F238E27FC236}">
                  <a16:creationId xmlns:a16="http://schemas.microsoft.com/office/drawing/2014/main" id="{6A4184BE-BDEA-4B58-86D3-AAB506C218D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0" name="Text Placeholder 4">
              <a:extLst>
                <a:ext uri="{FF2B5EF4-FFF2-40B4-BE49-F238E27FC236}">
                  <a16:creationId xmlns:a16="http://schemas.microsoft.com/office/drawing/2014/main" id="{954B53DF-B6A7-4272-8EE5-6F3E7C00B280}"/>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1" name="Picture 4">
              <a:extLst>
                <a:ext uri="{FF2B5EF4-FFF2-40B4-BE49-F238E27FC236}">
                  <a16:creationId xmlns:a16="http://schemas.microsoft.com/office/drawing/2014/main" id="{8E155A95-BCFB-49CC-BD86-C7593A1541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9B152FA5-8C4E-4EDA-BFFB-E8370C04851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3" name="Rectangle 12">
              <a:extLst>
                <a:ext uri="{FF2B5EF4-FFF2-40B4-BE49-F238E27FC236}">
                  <a16:creationId xmlns:a16="http://schemas.microsoft.com/office/drawing/2014/main" id="{C60EF8A0-C52C-4693-A6E4-88CCF46BD0C8}"/>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4" name="Picture 6">
              <a:extLst>
                <a:ext uri="{FF2B5EF4-FFF2-40B4-BE49-F238E27FC236}">
                  <a16:creationId xmlns:a16="http://schemas.microsoft.com/office/drawing/2014/main" id="{C6024648-40CC-48E0-B8E6-EC03C03FA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06C5E8C-EC00-4098-B3F0-8A3B7D19C3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C5C65C9B-3310-4D37-8A11-9C0760C5A0DB}"/>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0" name="Picture 4">
              <a:extLst>
                <a:ext uri="{FF2B5EF4-FFF2-40B4-BE49-F238E27FC236}">
                  <a16:creationId xmlns:a16="http://schemas.microsoft.com/office/drawing/2014/main" id="{5B41E19B-5AAA-4042-9E25-8637198C5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D81B9DE3-FACD-455B-85BF-5E348C2E055D}"/>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2" name="Text Placeholder 4">
              <a:extLst>
                <a:ext uri="{FF2B5EF4-FFF2-40B4-BE49-F238E27FC236}">
                  <a16:creationId xmlns:a16="http://schemas.microsoft.com/office/drawing/2014/main" id="{EBD17F40-47DA-4E48-99F0-FD05D654CB28}"/>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3" name="Text Placeholder 4">
              <a:extLst>
                <a:ext uri="{FF2B5EF4-FFF2-40B4-BE49-F238E27FC236}">
                  <a16:creationId xmlns:a16="http://schemas.microsoft.com/office/drawing/2014/main" id="{09BA3660-C177-49C6-BA05-0B3C75F323ED}"/>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4" name="Text Placeholder 4">
              <a:extLst>
                <a:ext uri="{FF2B5EF4-FFF2-40B4-BE49-F238E27FC236}">
                  <a16:creationId xmlns:a16="http://schemas.microsoft.com/office/drawing/2014/main" id="{D5DF092A-DAED-4AFF-86A0-140BFB0D9014}"/>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5" name="Text Placeholder 4">
              <a:extLst>
                <a:ext uri="{FF2B5EF4-FFF2-40B4-BE49-F238E27FC236}">
                  <a16:creationId xmlns:a16="http://schemas.microsoft.com/office/drawing/2014/main" id="{A6AFB44F-378F-4ECF-942F-361EDE1EEA36}"/>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6" name="Text Placeholder 4">
              <a:extLst>
                <a:ext uri="{FF2B5EF4-FFF2-40B4-BE49-F238E27FC236}">
                  <a16:creationId xmlns:a16="http://schemas.microsoft.com/office/drawing/2014/main" id="{96180A6A-32CF-46D1-966D-008EED215B5E}"/>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7" name="Text Placeholder 4">
              <a:extLst>
                <a:ext uri="{FF2B5EF4-FFF2-40B4-BE49-F238E27FC236}">
                  <a16:creationId xmlns:a16="http://schemas.microsoft.com/office/drawing/2014/main" id="{FDB5BD7F-CD75-4C91-AE56-1AC56A285DE8}"/>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8" name="Text Placeholder 4">
              <a:extLst>
                <a:ext uri="{FF2B5EF4-FFF2-40B4-BE49-F238E27FC236}">
                  <a16:creationId xmlns:a16="http://schemas.microsoft.com/office/drawing/2014/main" id="{616EE547-3947-4476-A83E-C9909E32F290}"/>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29" name="Text Placeholder 13">
            <a:extLst>
              <a:ext uri="{FF2B5EF4-FFF2-40B4-BE49-F238E27FC236}">
                <a16:creationId xmlns:a16="http://schemas.microsoft.com/office/drawing/2014/main" id="{718E388E-BC80-422B-A3CA-EFADF09B5D5C}"/>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4505745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2" name="Picture 11">
            <a:extLst>
              <a:ext uri="{FF2B5EF4-FFF2-40B4-BE49-F238E27FC236}">
                <a16:creationId xmlns:a16="http://schemas.microsoft.com/office/drawing/2014/main" id="{8D13439A-0C21-417F-943A-D04BD7AADF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
            <a:ext cx="12192000" cy="4789715"/>
          </a:xfrm>
          <a:prstGeom prst="rect">
            <a:avLst/>
          </a:prstGeom>
        </p:spPr>
      </p:pic>
      <p:pic>
        <p:nvPicPr>
          <p:cNvPr id="8" name="Picture 7">
            <a:extLst>
              <a:ext uri="{FF2B5EF4-FFF2-40B4-BE49-F238E27FC236}">
                <a16:creationId xmlns:a16="http://schemas.microsoft.com/office/drawing/2014/main" id="{63FA664C-9C62-4E7D-BB6A-E9226F27C95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9" name="Group 8" hidden="1">
            <a:extLst>
              <a:ext uri="{FF2B5EF4-FFF2-40B4-BE49-F238E27FC236}">
                <a16:creationId xmlns:a16="http://schemas.microsoft.com/office/drawing/2014/main" id="{F6AD2695-A227-47CF-918D-D6BB8B608C0E}"/>
              </a:ext>
            </a:extLst>
          </p:cNvPr>
          <p:cNvGrpSpPr/>
          <p:nvPr userDrawn="1"/>
        </p:nvGrpSpPr>
        <p:grpSpPr>
          <a:xfrm>
            <a:off x="485712" y="1001633"/>
            <a:ext cx="11081490" cy="3409465"/>
            <a:chOff x="509997" y="1135184"/>
            <a:chExt cx="11635565" cy="3864060"/>
          </a:xfrm>
        </p:grpSpPr>
        <p:sp>
          <p:nvSpPr>
            <p:cNvPr id="10" name="Text Placeholder 4">
              <a:extLst>
                <a:ext uri="{FF2B5EF4-FFF2-40B4-BE49-F238E27FC236}">
                  <a16:creationId xmlns:a16="http://schemas.microsoft.com/office/drawing/2014/main" id="{B29B6776-2926-4E71-8947-84A38C1EB6BB}"/>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1" name="Text Placeholder 4">
              <a:extLst>
                <a:ext uri="{FF2B5EF4-FFF2-40B4-BE49-F238E27FC236}">
                  <a16:creationId xmlns:a16="http://schemas.microsoft.com/office/drawing/2014/main" id="{CD59137B-2DA2-4D57-A9AB-87B24E75CCE4}"/>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3" name="Text Placeholder 4">
              <a:extLst>
                <a:ext uri="{FF2B5EF4-FFF2-40B4-BE49-F238E27FC236}">
                  <a16:creationId xmlns:a16="http://schemas.microsoft.com/office/drawing/2014/main" id="{3CC97947-9A88-4445-AE47-3A22B00C0E83}"/>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4" name="Picture 4">
              <a:extLst>
                <a:ext uri="{FF2B5EF4-FFF2-40B4-BE49-F238E27FC236}">
                  <a16:creationId xmlns:a16="http://schemas.microsoft.com/office/drawing/2014/main" id="{2807D66C-AFAF-4B09-A7FE-A7A7230F9F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4">
              <a:extLst>
                <a:ext uri="{FF2B5EF4-FFF2-40B4-BE49-F238E27FC236}">
                  <a16:creationId xmlns:a16="http://schemas.microsoft.com/office/drawing/2014/main" id="{B547471B-33BA-454D-8EFA-21730A65C7C5}"/>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9" name="Rectangle 18">
              <a:extLst>
                <a:ext uri="{FF2B5EF4-FFF2-40B4-BE49-F238E27FC236}">
                  <a16:creationId xmlns:a16="http://schemas.microsoft.com/office/drawing/2014/main" id="{A5CCCAD4-FEE4-49A5-A5E1-E735268C302C}"/>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0" name="Picture 6">
              <a:extLst>
                <a:ext uri="{FF2B5EF4-FFF2-40B4-BE49-F238E27FC236}">
                  <a16:creationId xmlns:a16="http://schemas.microsoft.com/office/drawing/2014/main" id="{57546A6B-A146-45B0-990D-3108F2E3E7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3ECDDAF-6B8D-41CC-9A92-5B205B26F1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4">
              <a:extLst>
                <a:ext uri="{FF2B5EF4-FFF2-40B4-BE49-F238E27FC236}">
                  <a16:creationId xmlns:a16="http://schemas.microsoft.com/office/drawing/2014/main" id="{4F258514-8505-469B-A80F-4C8FAA44DBB7}"/>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3" name="Picture 4">
              <a:extLst>
                <a:ext uri="{FF2B5EF4-FFF2-40B4-BE49-F238E27FC236}">
                  <a16:creationId xmlns:a16="http://schemas.microsoft.com/office/drawing/2014/main" id="{8B235410-8155-4B29-9878-7D408FBCD5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4">
              <a:extLst>
                <a:ext uri="{FF2B5EF4-FFF2-40B4-BE49-F238E27FC236}">
                  <a16:creationId xmlns:a16="http://schemas.microsoft.com/office/drawing/2014/main" id="{DE3B87C9-0D54-430B-96A8-5AD6E7BB5556}"/>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5" name="Text Placeholder 4">
              <a:extLst>
                <a:ext uri="{FF2B5EF4-FFF2-40B4-BE49-F238E27FC236}">
                  <a16:creationId xmlns:a16="http://schemas.microsoft.com/office/drawing/2014/main" id="{7FC69294-CEA1-4744-9DF6-1165A506359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6" name="Text Placeholder 4">
              <a:extLst>
                <a:ext uri="{FF2B5EF4-FFF2-40B4-BE49-F238E27FC236}">
                  <a16:creationId xmlns:a16="http://schemas.microsoft.com/office/drawing/2014/main" id="{E946A218-1D8A-4CF8-945C-A1577DE55A7F}"/>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7" name="Text Placeholder 4">
              <a:extLst>
                <a:ext uri="{FF2B5EF4-FFF2-40B4-BE49-F238E27FC236}">
                  <a16:creationId xmlns:a16="http://schemas.microsoft.com/office/drawing/2014/main" id="{6411CFCA-2D82-4820-B8B3-D0AC9B0B861F}"/>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8" name="Text Placeholder 4">
              <a:extLst>
                <a:ext uri="{FF2B5EF4-FFF2-40B4-BE49-F238E27FC236}">
                  <a16:creationId xmlns:a16="http://schemas.microsoft.com/office/drawing/2014/main" id="{A7A75AB0-FF2D-410C-A528-D90EC7205366}"/>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9" name="Text Placeholder 4">
              <a:extLst>
                <a:ext uri="{FF2B5EF4-FFF2-40B4-BE49-F238E27FC236}">
                  <a16:creationId xmlns:a16="http://schemas.microsoft.com/office/drawing/2014/main" id="{B29FD048-9EFF-488E-BFF6-70C572DC1A8A}"/>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0" name="Text Placeholder 4">
              <a:extLst>
                <a:ext uri="{FF2B5EF4-FFF2-40B4-BE49-F238E27FC236}">
                  <a16:creationId xmlns:a16="http://schemas.microsoft.com/office/drawing/2014/main" id="{5BC0618D-F13B-41F2-A96D-790BEBD68529}"/>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1" name="Text Placeholder 4">
              <a:extLst>
                <a:ext uri="{FF2B5EF4-FFF2-40B4-BE49-F238E27FC236}">
                  <a16:creationId xmlns:a16="http://schemas.microsoft.com/office/drawing/2014/main" id="{5BEE2F0B-D9E0-436F-878F-E47D2F33004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51" name="Group 50">
            <a:extLst>
              <a:ext uri="{FF2B5EF4-FFF2-40B4-BE49-F238E27FC236}">
                <a16:creationId xmlns:a16="http://schemas.microsoft.com/office/drawing/2014/main" id="{BE35F53F-44AE-4BFA-A06A-7DD68F2E225D}"/>
              </a:ext>
            </a:extLst>
          </p:cNvPr>
          <p:cNvGrpSpPr/>
          <p:nvPr userDrawn="1"/>
        </p:nvGrpSpPr>
        <p:grpSpPr>
          <a:xfrm>
            <a:off x="485708" y="982420"/>
            <a:ext cx="11081490" cy="3409465"/>
            <a:chOff x="509997" y="1135184"/>
            <a:chExt cx="11635565" cy="3864060"/>
          </a:xfrm>
        </p:grpSpPr>
        <p:sp>
          <p:nvSpPr>
            <p:cNvPr id="52" name="Text Placeholder 4">
              <a:extLst>
                <a:ext uri="{FF2B5EF4-FFF2-40B4-BE49-F238E27FC236}">
                  <a16:creationId xmlns:a16="http://schemas.microsoft.com/office/drawing/2014/main" id="{BC9EA7C3-8D0A-4279-8BA3-B16297DC5AB3}"/>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53" name="Text Placeholder 4">
              <a:extLst>
                <a:ext uri="{FF2B5EF4-FFF2-40B4-BE49-F238E27FC236}">
                  <a16:creationId xmlns:a16="http://schemas.microsoft.com/office/drawing/2014/main" id="{F993FAEA-16ED-46E4-AAD0-946F5FE36B8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54" name="Text Placeholder 4">
              <a:extLst>
                <a:ext uri="{FF2B5EF4-FFF2-40B4-BE49-F238E27FC236}">
                  <a16:creationId xmlns:a16="http://schemas.microsoft.com/office/drawing/2014/main" id="{1CBD954C-089D-4532-9A6D-7067F6A63CE7}"/>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55" name="Picture 4">
              <a:extLst>
                <a:ext uri="{FF2B5EF4-FFF2-40B4-BE49-F238E27FC236}">
                  <a16:creationId xmlns:a16="http://schemas.microsoft.com/office/drawing/2014/main" id="{19682A6E-D4B9-485D-9A35-3CEDB554FA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56" name="Text Placeholder 4">
              <a:extLst>
                <a:ext uri="{FF2B5EF4-FFF2-40B4-BE49-F238E27FC236}">
                  <a16:creationId xmlns:a16="http://schemas.microsoft.com/office/drawing/2014/main" id="{D18BC040-2250-48FE-B318-0437A06A6459}"/>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57" name="Rectangle 56">
              <a:extLst>
                <a:ext uri="{FF2B5EF4-FFF2-40B4-BE49-F238E27FC236}">
                  <a16:creationId xmlns:a16="http://schemas.microsoft.com/office/drawing/2014/main" id="{8EB72641-F5F7-4D89-B3B5-818B26093CE6}"/>
                </a:ext>
              </a:extLst>
            </p:cNvPr>
            <p:cNvSpPr/>
            <p:nvPr/>
          </p:nvSpPr>
          <p:spPr>
            <a:xfrm>
              <a:off x="509997" y="18938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58" name="Picture 6">
              <a:extLst>
                <a:ext uri="{FF2B5EF4-FFF2-40B4-BE49-F238E27FC236}">
                  <a16:creationId xmlns:a16="http://schemas.microsoft.com/office/drawing/2014/main" id="{4808B41A-BF0D-4DBF-ABE9-C24986D857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B77598B9-8DEB-4ACD-BA9E-35F70E94D2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60" name="Text Placeholder 4">
              <a:extLst>
                <a:ext uri="{FF2B5EF4-FFF2-40B4-BE49-F238E27FC236}">
                  <a16:creationId xmlns:a16="http://schemas.microsoft.com/office/drawing/2014/main" id="{5C754F0E-D8B9-4287-A2CF-F7219BD43C1F}"/>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61" name="Picture 4">
              <a:extLst>
                <a:ext uri="{FF2B5EF4-FFF2-40B4-BE49-F238E27FC236}">
                  <a16:creationId xmlns:a16="http://schemas.microsoft.com/office/drawing/2014/main" id="{ADE3F1C1-B6FA-4502-9B14-BEE362CA6F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62" name="Text Placeholder 4">
              <a:extLst>
                <a:ext uri="{FF2B5EF4-FFF2-40B4-BE49-F238E27FC236}">
                  <a16:creationId xmlns:a16="http://schemas.microsoft.com/office/drawing/2014/main" id="{3909377D-6811-44DD-8A86-CFE575D7FEDF}"/>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63" name="Text Placeholder 4">
              <a:extLst>
                <a:ext uri="{FF2B5EF4-FFF2-40B4-BE49-F238E27FC236}">
                  <a16:creationId xmlns:a16="http://schemas.microsoft.com/office/drawing/2014/main" id="{C8BFB6C5-D927-4A84-BFFD-900D6C94FD3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64" name="Text Placeholder 4">
              <a:extLst>
                <a:ext uri="{FF2B5EF4-FFF2-40B4-BE49-F238E27FC236}">
                  <a16:creationId xmlns:a16="http://schemas.microsoft.com/office/drawing/2014/main" id="{B3F5463E-C698-468C-8DA5-619429357FF7}"/>
                </a:ext>
              </a:extLst>
            </p:cNvPr>
            <p:cNvSpPr txBox="1">
              <a:spLocks/>
            </p:cNvSpPr>
            <p:nvPr/>
          </p:nvSpPr>
          <p:spPr>
            <a:xfrm rot="16200000">
              <a:off x="4354591"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65" name="Text Placeholder 4">
              <a:extLst>
                <a:ext uri="{FF2B5EF4-FFF2-40B4-BE49-F238E27FC236}">
                  <a16:creationId xmlns:a16="http://schemas.microsoft.com/office/drawing/2014/main" id="{9DD11016-25F9-4999-8C37-7EEB910CCA8E}"/>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66" name="Text Placeholder 4">
              <a:extLst>
                <a:ext uri="{FF2B5EF4-FFF2-40B4-BE49-F238E27FC236}">
                  <a16:creationId xmlns:a16="http://schemas.microsoft.com/office/drawing/2014/main" id="{14E4A2E3-B466-46E8-B7B5-D65513A6B0B0}"/>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67" name="Text Placeholder 4">
              <a:extLst>
                <a:ext uri="{FF2B5EF4-FFF2-40B4-BE49-F238E27FC236}">
                  <a16:creationId xmlns:a16="http://schemas.microsoft.com/office/drawing/2014/main" id="{E4E0A3B7-9384-4BD0-BD7C-81AA07EDFC5B}"/>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68" name="Text Placeholder 4">
              <a:extLst>
                <a:ext uri="{FF2B5EF4-FFF2-40B4-BE49-F238E27FC236}">
                  <a16:creationId xmlns:a16="http://schemas.microsoft.com/office/drawing/2014/main" id="{37340C88-846A-46F3-BD14-4A4544E16871}"/>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69" name="Text Placeholder 4">
              <a:extLst>
                <a:ext uri="{FF2B5EF4-FFF2-40B4-BE49-F238E27FC236}">
                  <a16:creationId xmlns:a16="http://schemas.microsoft.com/office/drawing/2014/main" id="{0BC5538D-BADC-4E77-A44F-97EC97429D4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47" name="Rectangle 46">
            <a:extLst>
              <a:ext uri="{FF2B5EF4-FFF2-40B4-BE49-F238E27FC236}">
                <a16:creationId xmlns:a16="http://schemas.microsoft.com/office/drawing/2014/main" id="{79797459-0F7E-4967-ADAC-480146FE16ED}"/>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6" name="Text Placeholder 13">
            <a:extLst>
              <a:ext uri="{FF2B5EF4-FFF2-40B4-BE49-F238E27FC236}">
                <a16:creationId xmlns:a16="http://schemas.microsoft.com/office/drawing/2014/main" id="{45ECED6A-6CE0-4EA8-93DD-3DBE71A7D4B1}"/>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4318068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3" name="Picture 2">
            <a:extLst>
              <a:ext uri="{FF2B5EF4-FFF2-40B4-BE49-F238E27FC236}">
                <a16:creationId xmlns:a16="http://schemas.microsoft.com/office/drawing/2014/main" id="{5FAA2294-43E0-4CB9-90F4-C54E5E7935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4789715"/>
          </a:xfrm>
          <a:prstGeom prst="rect">
            <a:avLst/>
          </a:prstGeom>
        </p:spPr>
      </p:pic>
      <p:pic>
        <p:nvPicPr>
          <p:cNvPr id="8" name="Picture 7">
            <a:extLst>
              <a:ext uri="{FF2B5EF4-FFF2-40B4-BE49-F238E27FC236}">
                <a16:creationId xmlns:a16="http://schemas.microsoft.com/office/drawing/2014/main" id="{E6170480-2959-4B35-9B36-8B5331D873D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9" name="Group 8" hidden="1">
            <a:extLst>
              <a:ext uri="{FF2B5EF4-FFF2-40B4-BE49-F238E27FC236}">
                <a16:creationId xmlns:a16="http://schemas.microsoft.com/office/drawing/2014/main" id="{A43BFFD0-6746-45D1-BE4B-515503B4CCD6}"/>
              </a:ext>
            </a:extLst>
          </p:cNvPr>
          <p:cNvGrpSpPr/>
          <p:nvPr userDrawn="1"/>
        </p:nvGrpSpPr>
        <p:grpSpPr>
          <a:xfrm>
            <a:off x="485712" y="1001633"/>
            <a:ext cx="11081490" cy="3409465"/>
            <a:chOff x="509997" y="1135184"/>
            <a:chExt cx="11635565" cy="3864060"/>
          </a:xfrm>
        </p:grpSpPr>
        <p:sp>
          <p:nvSpPr>
            <p:cNvPr id="10" name="Text Placeholder 4">
              <a:extLst>
                <a:ext uri="{FF2B5EF4-FFF2-40B4-BE49-F238E27FC236}">
                  <a16:creationId xmlns:a16="http://schemas.microsoft.com/office/drawing/2014/main" id="{0B530A2C-BB56-4306-AFA6-7F7F6F0F99EE}"/>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1" name="Text Placeholder 4">
              <a:extLst>
                <a:ext uri="{FF2B5EF4-FFF2-40B4-BE49-F238E27FC236}">
                  <a16:creationId xmlns:a16="http://schemas.microsoft.com/office/drawing/2014/main" id="{17F2F88D-1CD1-4961-8D84-443B6A887AB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2" name="Text Placeholder 4">
              <a:extLst>
                <a:ext uri="{FF2B5EF4-FFF2-40B4-BE49-F238E27FC236}">
                  <a16:creationId xmlns:a16="http://schemas.microsoft.com/office/drawing/2014/main" id="{A2A1DA62-CDBE-402F-B6DF-2E8DEEB3D831}"/>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3" name="Picture 4">
              <a:extLst>
                <a:ext uri="{FF2B5EF4-FFF2-40B4-BE49-F238E27FC236}">
                  <a16:creationId xmlns:a16="http://schemas.microsoft.com/office/drawing/2014/main" id="{CDC93AEC-9A0A-4873-A769-990B354D62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4">
              <a:extLst>
                <a:ext uri="{FF2B5EF4-FFF2-40B4-BE49-F238E27FC236}">
                  <a16:creationId xmlns:a16="http://schemas.microsoft.com/office/drawing/2014/main" id="{3BD7CFF7-BAFB-4A3A-BEE8-A09AE3BEF515}"/>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8" name="Rectangle 17">
              <a:extLst>
                <a:ext uri="{FF2B5EF4-FFF2-40B4-BE49-F238E27FC236}">
                  <a16:creationId xmlns:a16="http://schemas.microsoft.com/office/drawing/2014/main" id="{49CC9153-86C9-413A-89A6-870EDC55B49E}"/>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9" name="Picture 6">
              <a:extLst>
                <a:ext uri="{FF2B5EF4-FFF2-40B4-BE49-F238E27FC236}">
                  <a16:creationId xmlns:a16="http://schemas.microsoft.com/office/drawing/2014/main" id="{44A5B915-282F-4493-80F6-21E8AAA733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B8F66E88-7B20-4DD6-B943-C7F94AFD34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0C15453E-1831-4364-9326-4B0F460AC883}"/>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2" name="Picture 4">
              <a:extLst>
                <a:ext uri="{FF2B5EF4-FFF2-40B4-BE49-F238E27FC236}">
                  <a16:creationId xmlns:a16="http://schemas.microsoft.com/office/drawing/2014/main" id="{306E9BC1-42FC-4DEB-9561-0F04E336A3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4">
              <a:extLst>
                <a:ext uri="{FF2B5EF4-FFF2-40B4-BE49-F238E27FC236}">
                  <a16:creationId xmlns:a16="http://schemas.microsoft.com/office/drawing/2014/main" id="{A108FBF0-D50C-4E23-B54A-E2BA07A6520D}"/>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4" name="Text Placeholder 4">
              <a:extLst>
                <a:ext uri="{FF2B5EF4-FFF2-40B4-BE49-F238E27FC236}">
                  <a16:creationId xmlns:a16="http://schemas.microsoft.com/office/drawing/2014/main" id="{EE9D3925-E4BB-4D98-89A4-AEB86BFC9A37}"/>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5" name="Text Placeholder 4">
              <a:extLst>
                <a:ext uri="{FF2B5EF4-FFF2-40B4-BE49-F238E27FC236}">
                  <a16:creationId xmlns:a16="http://schemas.microsoft.com/office/drawing/2014/main" id="{8BB69D87-41BC-4ACB-97C5-1C8193C0AEBD}"/>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6" name="Text Placeholder 4">
              <a:extLst>
                <a:ext uri="{FF2B5EF4-FFF2-40B4-BE49-F238E27FC236}">
                  <a16:creationId xmlns:a16="http://schemas.microsoft.com/office/drawing/2014/main" id="{FACA6BFE-BB9E-4C4A-9E53-0DEB4F44706B}"/>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7" name="Text Placeholder 4">
              <a:extLst>
                <a:ext uri="{FF2B5EF4-FFF2-40B4-BE49-F238E27FC236}">
                  <a16:creationId xmlns:a16="http://schemas.microsoft.com/office/drawing/2014/main" id="{4D704E7F-7091-4605-A36F-AB04D9C3EB66}"/>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8" name="Text Placeholder 4">
              <a:extLst>
                <a:ext uri="{FF2B5EF4-FFF2-40B4-BE49-F238E27FC236}">
                  <a16:creationId xmlns:a16="http://schemas.microsoft.com/office/drawing/2014/main" id="{A2912B8D-51D3-4297-B39F-2A2D476C2756}"/>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9" name="Text Placeholder 4">
              <a:extLst>
                <a:ext uri="{FF2B5EF4-FFF2-40B4-BE49-F238E27FC236}">
                  <a16:creationId xmlns:a16="http://schemas.microsoft.com/office/drawing/2014/main" id="{D7DA4B7C-A6A2-4EEE-91A0-F8760D741B7B}"/>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0" name="Text Placeholder 4">
              <a:extLst>
                <a:ext uri="{FF2B5EF4-FFF2-40B4-BE49-F238E27FC236}">
                  <a16:creationId xmlns:a16="http://schemas.microsoft.com/office/drawing/2014/main" id="{005F53FA-D817-4A44-8F55-27FC7E24F4D5}"/>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pic>
        <p:nvPicPr>
          <p:cNvPr id="31" name="Picture 30">
            <a:extLst>
              <a:ext uri="{FF2B5EF4-FFF2-40B4-BE49-F238E27FC236}">
                <a16:creationId xmlns:a16="http://schemas.microsoft.com/office/drawing/2014/main" id="{27995026-5AAD-4EB6-B15B-D1A3279D4AC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32" name="Group 31">
            <a:extLst>
              <a:ext uri="{FF2B5EF4-FFF2-40B4-BE49-F238E27FC236}">
                <a16:creationId xmlns:a16="http://schemas.microsoft.com/office/drawing/2014/main" id="{8F837C85-C2C0-4C47-AB5E-E092FF217AAA}"/>
              </a:ext>
            </a:extLst>
          </p:cNvPr>
          <p:cNvGrpSpPr/>
          <p:nvPr userDrawn="1"/>
        </p:nvGrpSpPr>
        <p:grpSpPr>
          <a:xfrm>
            <a:off x="444239" y="1030452"/>
            <a:ext cx="11081490" cy="3409465"/>
            <a:chOff x="509997" y="1135184"/>
            <a:chExt cx="11635565" cy="3864060"/>
          </a:xfrm>
        </p:grpSpPr>
        <p:sp>
          <p:nvSpPr>
            <p:cNvPr id="33" name="Text Placeholder 4">
              <a:extLst>
                <a:ext uri="{FF2B5EF4-FFF2-40B4-BE49-F238E27FC236}">
                  <a16:creationId xmlns:a16="http://schemas.microsoft.com/office/drawing/2014/main" id="{11E1BE8B-5D94-4FF6-BB32-B4B13E106520}"/>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4" name="Text Placeholder 4">
              <a:extLst>
                <a:ext uri="{FF2B5EF4-FFF2-40B4-BE49-F238E27FC236}">
                  <a16:creationId xmlns:a16="http://schemas.microsoft.com/office/drawing/2014/main" id="{068C61A3-4DFF-4BAB-9E01-EBC339022D6D}"/>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5" name="Text Placeholder 4">
              <a:extLst>
                <a:ext uri="{FF2B5EF4-FFF2-40B4-BE49-F238E27FC236}">
                  <a16:creationId xmlns:a16="http://schemas.microsoft.com/office/drawing/2014/main" id="{DC43B489-559F-4B2D-8A93-8C8DBB69F825}"/>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6" name="Picture 4">
              <a:extLst>
                <a:ext uri="{FF2B5EF4-FFF2-40B4-BE49-F238E27FC236}">
                  <a16:creationId xmlns:a16="http://schemas.microsoft.com/office/drawing/2014/main" id="{7B26C9A8-A600-452A-9EF6-B4A4590535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6817"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7" name="Text Placeholder 4">
              <a:extLst>
                <a:ext uri="{FF2B5EF4-FFF2-40B4-BE49-F238E27FC236}">
                  <a16:creationId xmlns:a16="http://schemas.microsoft.com/office/drawing/2014/main" id="{9D7E60AC-017E-4A6D-8E5A-8BD3B9F45E4B}"/>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38" name="Rectangle 37">
              <a:extLst>
                <a:ext uri="{FF2B5EF4-FFF2-40B4-BE49-F238E27FC236}">
                  <a16:creationId xmlns:a16="http://schemas.microsoft.com/office/drawing/2014/main" id="{2CDE853C-E0B8-49CC-8864-522BA0CD2B8D}"/>
                </a:ext>
              </a:extLst>
            </p:cNvPr>
            <p:cNvSpPr/>
            <p:nvPr/>
          </p:nvSpPr>
          <p:spPr>
            <a:xfrm>
              <a:off x="509997" y="1805975"/>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39" name="Picture 6">
              <a:extLst>
                <a:ext uri="{FF2B5EF4-FFF2-40B4-BE49-F238E27FC236}">
                  <a16:creationId xmlns:a16="http://schemas.microsoft.com/office/drawing/2014/main" id="{FA73BDA2-6048-4645-A960-F49FEC666C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B4227F22-2A56-4E27-9AB3-1A3D871CEE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41" name="Text Placeholder 4">
              <a:extLst>
                <a:ext uri="{FF2B5EF4-FFF2-40B4-BE49-F238E27FC236}">
                  <a16:creationId xmlns:a16="http://schemas.microsoft.com/office/drawing/2014/main" id="{DAD25747-5ED3-45D2-8365-9346A9B890FA}"/>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42" name="Picture 4">
              <a:extLst>
                <a:ext uri="{FF2B5EF4-FFF2-40B4-BE49-F238E27FC236}">
                  <a16:creationId xmlns:a16="http://schemas.microsoft.com/office/drawing/2014/main" id="{36104E17-151C-4634-8522-2B869B7513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3" name="Text Placeholder 4">
              <a:extLst>
                <a:ext uri="{FF2B5EF4-FFF2-40B4-BE49-F238E27FC236}">
                  <a16:creationId xmlns:a16="http://schemas.microsoft.com/office/drawing/2014/main" id="{8375B1B3-2CF8-4EBB-A579-9BB69CF7E877}"/>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4" name="Text Placeholder 4">
              <a:extLst>
                <a:ext uri="{FF2B5EF4-FFF2-40B4-BE49-F238E27FC236}">
                  <a16:creationId xmlns:a16="http://schemas.microsoft.com/office/drawing/2014/main" id="{E38EB95A-0AC9-4BB7-9BAF-A2DFB39D0155}"/>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5" name="Text Placeholder 4">
              <a:extLst>
                <a:ext uri="{FF2B5EF4-FFF2-40B4-BE49-F238E27FC236}">
                  <a16:creationId xmlns:a16="http://schemas.microsoft.com/office/drawing/2014/main" id="{DE74BFF8-E865-4733-A696-EFBE40AD4F5F}"/>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6" name="Text Placeholder 4">
              <a:extLst>
                <a:ext uri="{FF2B5EF4-FFF2-40B4-BE49-F238E27FC236}">
                  <a16:creationId xmlns:a16="http://schemas.microsoft.com/office/drawing/2014/main" id="{196A95B4-A63A-47C4-90A2-D54A8D721548}"/>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7" name="Text Placeholder 4">
              <a:extLst>
                <a:ext uri="{FF2B5EF4-FFF2-40B4-BE49-F238E27FC236}">
                  <a16:creationId xmlns:a16="http://schemas.microsoft.com/office/drawing/2014/main" id="{34E271A1-AEC2-4E73-9F24-753732CBC0CC}"/>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48" name="Text Placeholder 4">
              <a:extLst>
                <a:ext uri="{FF2B5EF4-FFF2-40B4-BE49-F238E27FC236}">
                  <a16:creationId xmlns:a16="http://schemas.microsoft.com/office/drawing/2014/main" id="{8B8B9C50-739F-4486-A808-A7FB607728DF}"/>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49" name="Text Placeholder 4">
              <a:extLst>
                <a:ext uri="{FF2B5EF4-FFF2-40B4-BE49-F238E27FC236}">
                  <a16:creationId xmlns:a16="http://schemas.microsoft.com/office/drawing/2014/main" id="{C80C69DC-3057-4EEC-952E-49057387B3E0}"/>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50" name="Text Placeholder 4">
              <a:extLst>
                <a:ext uri="{FF2B5EF4-FFF2-40B4-BE49-F238E27FC236}">
                  <a16:creationId xmlns:a16="http://schemas.microsoft.com/office/drawing/2014/main" id="{D1C1C822-121C-4A4E-A1F7-862438AC7BAD}"/>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2" name="Rectangle 51">
            <a:extLst>
              <a:ext uri="{FF2B5EF4-FFF2-40B4-BE49-F238E27FC236}">
                <a16:creationId xmlns:a16="http://schemas.microsoft.com/office/drawing/2014/main" id="{CBCFF1E2-A56B-4EE9-83FC-4D606DDF4251}"/>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51" name="Text Placeholder 13">
            <a:extLst>
              <a:ext uri="{FF2B5EF4-FFF2-40B4-BE49-F238E27FC236}">
                <a16:creationId xmlns:a16="http://schemas.microsoft.com/office/drawing/2014/main" id="{2FE9266A-2529-433E-A7F6-4BA82285058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4209354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209676" y="480060"/>
            <a:ext cx="2665094" cy="5360670"/>
          </a:xfrm>
        </p:spPr>
        <p:txBody>
          <a:bodyPr anchor="t" anchorCtr="0">
            <a:normAutofit/>
          </a:bodyPr>
          <a:lstStyle>
            <a:lvl1pPr>
              <a:defRPr sz="44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77740" y="480060"/>
            <a:ext cx="6995160" cy="6092189"/>
          </a:xfrm>
        </p:spPr>
        <p:txBody>
          <a:bodyPr/>
          <a:lstStyle>
            <a:lvl1pPr>
              <a:buClr>
                <a:schemeClr val="tx2"/>
              </a:buClr>
              <a:defRPr/>
            </a:lvl1pPr>
            <a:lvl2pPr>
              <a:buClr>
                <a:schemeClr val="tx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1047748" y="6446836"/>
            <a:ext cx="2057402" cy="365125"/>
          </a:xfrm>
        </p:spPr>
        <p:txBody>
          <a:bodyPr/>
          <a:lstStyle/>
          <a:p>
            <a:fld id="{29CA1F89-46AF-4E3F-BF50-3C017A01CFE4}" type="datetimeFigureOut">
              <a:rPr lang="en-US" smtClean="0"/>
              <a:t>2/7/2023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95250" y="6446836"/>
            <a:ext cx="666750" cy="365125"/>
          </a:xfrm>
        </p:spPr>
        <p:txBody>
          <a:bodyPr/>
          <a:lstStyle>
            <a:lvl1pPr algn="ctr">
              <a:defRPr sz="900">
                <a:solidFill>
                  <a:schemeClr val="tx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20697632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395910"/>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395910"/>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 </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9984196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395910"/>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395910"/>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32013231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ntro-Section Divider">
    <p:spTree>
      <p:nvGrpSpPr>
        <p:cNvPr id="1" name=""/>
        <p:cNvGrpSpPr/>
        <p:nvPr/>
      </p:nvGrpSpPr>
      <p:grpSpPr>
        <a:xfrm>
          <a:off x="0" y="0"/>
          <a:ext cx="0" cy="0"/>
          <a:chOff x="0" y="0"/>
          <a:chExt cx="0" cy="0"/>
        </a:xfrm>
      </p:grpSpPr>
      <p:pic>
        <p:nvPicPr>
          <p:cNvPr id="3" name="Picture 2" descr="A picture containing text, grass, tree, outdoor&#10;&#10;Description automatically generated">
            <a:extLst>
              <a:ext uri="{FF2B5EF4-FFF2-40B4-BE49-F238E27FC236}">
                <a16:creationId xmlns:a16="http://schemas.microsoft.com/office/drawing/2014/main" id="{31D3F7FF-E0C7-461A-B895-0B9FC768C5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171071"/>
          </a:xfrm>
          <a:prstGeom prst="rect">
            <a:avLst/>
          </a:prstGeom>
        </p:spPr>
      </p:pic>
    </p:spTree>
    <p:extLst>
      <p:ext uri="{BB962C8B-B14F-4D97-AF65-F5344CB8AC3E}">
        <p14:creationId xmlns:p14="http://schemas.microsoft.com/office/powerpoint/2010/main" val="2556940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3E0D-9511-40DB-85AA-F8A857B1D18F}"/>
              </a:ext>
            </a:extLst>
          </p:cNvPr>
          <p:cNvSpPr>
            <a:spLocks noGrp="1"/>
          </p:cNvSpPr>
          <p:nvPr>
            <p:ph type="title"/>
          </p:nvPr>
        </p:nvSpPr>
        <p:spPr>
          <a:xfrm>
            <a:off x="831850" y="2200941"/>
            <a:ext cx="10515600" cy="1898881"/>
          </a:xfrm>
          <a:prstGeom prst="rect">
            <a:avLst/>
          </a:prstGeom>
        </p:spPr>
        <p:txBody>
          <a:bodyPr anchor="b"/>
          <a:lstStyle>
            <a:lvl1pPr>
              <a:defRPr sz="5559">
                <a:solidFill>
                  <a:schemeClr val="accent1"/>
                </a:solidFill>
                <a:latin typeface="Segoe UI Semibold" panose="020B0702040204020203" pitchFamily="34" charset="0"/>
                <a:cs typeface="Segoe UI Semibold" panose="020B0702040204020203"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B376227-6DA8-4FB4-A6E4-34D1525A81AF}"/>
              </a:ext>
            </a:extLst>
          </p:cNvPr>
          <p:cNvSpPr>
            <a:spLocks noGrp="1"/>
          </p:cNvSpPr>
          <p:nvPr>
            <p:ph type="body" idx="1"/>
          </p:nvPr>
        </p:nvSpPr>
        <p:spPr>
          <a:xfrm>
            <a:off x="831850" y="4376812"/>
            <a:ext cx="10515600" cy="1500187"/>
          </a:xfrm>
          <a:prstGeom prst="rect">
            <a:avLst/>
          </a:prstGeom>
        </p:spPr>
        <p:txBody>
          <a:bodyPr/>
          <a:lstStyle>
            <a:lvl1pPr marL="0" indent="0">
              <a:buNone/>
              <a:defRPr sz="2224">
                <a:solidFill>
                  <a:schemeClr val="tx1">
                    <a:tint val="75000"/>
                  </a:schemeClr>
                </a:solidFill>
              </a:defRPr>
            </a:lvl1pPr>
            <a:lvl2pPr marL="423605" indent="0">
              <a:buNone/>
              <a:defRPr sz="1853">
                <a:solidFill>
                  <a:schemeClr val="tx1">
                    <a:tint val="75000"/>
                  </a:schemeClr>
                </a:solidFill>
              </a:defRPr>
            </a:lvl2pPr>
            <a:lvl3pPr marL="847210" indent="0">
              <a:buNone/>
              <a:defRPr sz="1668">
                <a:solidFill>
                  <a:schemeClr val="tx1">
                    <a:tint val="75000"/>
                  </a:schemeClr>
                </a:solidFill>
              </a:defRPr>
            </a:lvl3pPr>
            <a:lvl4pPr marL="1270815" indent="0">
              <a:buNone/>
              <a:defRPr sz="1482">
                <a:solidFill>
                  <a:schemeClr val="tx1">
                    <a:tint val="75000"/>
                  </a:schemeClr>
                </a:solidFill>
              </a:defRPr>
            </a:lvl4pPr>
            <a:lvl5pPr marL="1694420" indent="0">
              <a:buNone/>
              <a:defRPr sz="1482">
                <a:solidFill>
                  <a:schemeClr val="tx1">
                    <a:tint val="75000"/>
                  </a:schemeClr>
                </a:solidFill>
              </a:defRPr>
            </a:lvl5pPr>
            <a:lvl6pPr marL="2118025" indent="0">
              <a:buNone/>
              <a:defRPr sz="1482">
                <a:solidFill>
                  <a:schemeClr val="tx1">
                    <a:tint val="75000"/>
                  </a:schemeClr>
                </a:solidFill>
              </a:defRPr>
            </a:lvl6pPr>
            <a:lvl7pPr marL="2541630" indent="0">
              <a:buNone/>
              <a:defRPr sz="1482">
                <a:solidFill>
                  <a:schemeClr val="tx1">
                    <a:tint val="75000"/>
                  </a:schemeClr>
                </a:solidFill>
              </a:defRPr>
            </a:lvl7pPr>
            <a:lvl8pPr marL="2965235" indent="0">
              <a:buNone/>
              <a:defRPr sz="1482">
                <a:solidFill>
                  <a:schemeClr val="tx1">
                    <a:tint val="75000"/>
                  </a:schemeClr>
                </a:solidFill>
              </a:defRPr>
            </a:lvl8pPr>
            <a:lvl9pPr marL="3388840" indent="0">
              <a:buNone/>
              <a:defRPr sz="1482">
                <a:solidFill>
                  <a:schemeClr val="tx1">
                    <a:tint val="75000"/>
                  </a:schemeClr>
                </a:solidFill>
              </a:defRPr>
            </a:lvl9pPr>
          </a:lstStyle>
          <a:p>
            <a:pPr lvl="0"/>
            <a:r>
              <a:rPr lang="en-US"/>
              <a:t>Click to edit Master text styles</a:t>
            </a:r>
          </a:p>
        </p:txBody>
      </p:sp>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8" name="Date Placeholder 3">
            <a:extLst>
              <a:ext uri="{FF2B5EF4-FFF2-40B4-BE49-F238E27FC236}">
                <a16:creationId xmlns:a16="http://schemas.microsoft.com/office/drawing/2014/main" id="{A2F70F84-192D-4197-AA8F-0BB78C206A91}"/>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INTRODUCTION</a:t>
            </a:r>
          </a:p>
        </p:txBody>
      </p:sp>
      <p:sp>
        <p:nvSpPr>
          <p:cNvPr id="9" name="Footer Placeholder 4">
            <a:extLst>
              <a:ext uri="{FF2B5EF4-FFF2-40B4-BE49-F238E27FC236}">
                <a16:creationId xmlns:a16="http://schemas.microsoft.com/office/drawing/2014/main" id="{0959523A-F8B2-4FCC-AB1B-926AF34821B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2061C009-3177-4B37-A3B2-55538FA3E2DF}"/>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11213272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INTRODUCTION</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LEESBURG MAIN STREET – COMPLETE STREET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tx1"/>
                </a:solidFill>
              </a:rPr>
              <a:pPr/>
              <a:t>‹#›</a:t>
            </a:fld>
            <a:endParaRPr lang="en-US" sz="1297" dirty="0">
              <a:solidFill>
                <a:schemeClr val="tx1"/>
              </a:solidFill>
            </a:endParaRPr>
          </a:p>
        </p:txBody>
      </p:sp>
    </p:spTree>
    <p:extLst>
      <p:ext uri="{BB962C8B-B14F-4D97-AF65-F5344CB8AC3E}">
        <p14:creationId xmlns:p14="http://schemas.microsoft.com/office/powerpoint/2010/main" val="32125317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6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tx1"/>
                </a:solidFill>
              </a:rPr>
              <a:pPr/>
              <a:t>‹#›</a:t>
            </a:fld>
            <a:endParaRPr lang="en-US" sz="1297" dirty="0">
              <a:solidFill>
                <a:schemeClr val="tx1"/>
              </a:solidFill>
            </a:endParaRPr>
          </a:p>
        </p:txBody>
      </p:sp>
      <p:pic>
        <p:nvPicPr>
          <p:cNvPr id="20" name="Picture 19" descr="Diagram, engineering drawing&#10;&#10;Description automatically generated">
            <a:extLst>
              <a:ext uri="{FF2B5EF4-FFF2-40B4-BE49-F238E27FC236}">
                <a16:creationId xmlns:a16="http://schemas.microsoft.com/office/drawing/2014/main" id="{3D6DA5F0-D05D-43A3-90C2-380724BDAE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6" name="Picture 25" descr="Diagram&#10;&#10;Description automatically generated">
            <a:extLst>
              <a:ext uri="{FF2B5EF4-FFF2-40B4-BE49-F238E27FC236}">
                <a16:creationId xmlns:a16="http://schemas.microsoft.com/office/drawing/2014/main" id="{A0490265-17C3-4894-8761-ED7388BC15A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0544"/>
          <a:stretch/>
        </p:blipFill>
        <p:spPr>
          <a:xfrm>
            <a:off x="0" y="983974"/>
            <a:ext cx="12192000" cy="3805741"/>
          </a:xfrm>
          <a:prstGeom prst="rect">
            <a:avLst/>
          </a:prstGeom>
        </p:spPr>
      </p:pic>
      <p:pic>
        <p:nvPicPr>
          <p:cNvPr id="12" name="Picture 11">
            <a:extLst>
              <a:ext uri="{FF2B5EF4-FFF2-40B4-BE49-F238E27FC236}">
                <a16:creationId xmlns:a16="http://schemas.microsoft.com/office/drawing/2014/main" id="{D2A9A7D7-017A-43CA-89D9-273A0E69B6F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spTree>
    <p:extLst>
      <p:ext uri="{BB962C8B-B14F-4D97-AF65-F5344CB8AC3E}">
        <p14:creationId xmlns:p14="http://schemas.microsoft.com/office/powerpoint/2010/main" val="14972020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C19EA2-6EDA-45B9-BD2B-B77353A3D0CE}"/>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Top Corners Rounded 9">
            <a:extLst>
              <a:ext uri="{FF2B5EF4-FFF2-40B4-BE49-F238E27FC236}">
                <a16:creationId xmlns:a16="http://schemas.microsoft.com/office/drawing/2014/main" id="{3E46698C-83B6-4863-B485-4F0D706B5287}"/>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 company name&#10;&#10;Description automatically generated">
            <a:extLst>
              <a:ext uri="{FF2B5EF4-FFF2-40B4-BE49-F238E27FC236}">
                <a16:creationId xmlns:a16="http://schemas.microsoft.com/office/drawing/2014/main" id="{E9BB3126-B9B4-40F1-8986-F62809EF43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
        <p:nvSpPr>
          <p:cNvPr id="3" name="Content Placeholder 2"/>
          <p:cNvSpPr>
            <a:spLocks noGrp="1"/>
          </p:cNvSpPr>
          <p:nvPr>
            <p:ph idx="1"/>
          </p:nvPr>
        </p:nvSpPr>
        <p:spPr>
          <a:xfrm>
            <a:off x="609600" y="1472843"/>
            <a:ext cx="10972800" cy="4859589"/>
          </a:xfrm>
          <a:prstGeom prst="rect">
            <a:avLst/>
          </a:prstGeom>
        </p:spPr>
        <p:txBody>
          <a:bodyPr/>
          <a:lstStyle>
            <a:lvl1pPr marL="342900" indent="-342900">
              <a:buClr>
                <a:schemeClr val="accent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a:buClr>
                <a:schemeClr val="accent1"/>
              </a:buClr>
              <a:buSzPct val="80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2pPr>
            <a:lvl3pPr marL="1143000" indent="-228600">
              <a:buClr>
                <a:schemeClr val="accent1"/>
              </a:buClr>
              <a:buSzPct val="60000"/>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057400" indent="-228600">
              <a:buClr>
                <a:schemeClr val="accent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AED1987A-3AF2-411A-A9D6-0D2FB6E776F9}"/>
              </a:ext>
            </a:extLst>
          </p:cNvPr>
          <p:cNvSpPr>
            <a:spLocks noGrp="1"/>
          </p:cNvSpPr>
          <p:nvPr>
            <p:ph type="title"/>
          </p:nvPr>
        </p:nvSpPr>
        <p:spPr>
          <a:xfrm>
            <a:off x="2108200" y="285161"/>
            <a:ext cx="9941370" cy="699534"/>
          </a:xfrm>
          <a:prstGeom prst="rect">
            <a:avLst/>
          </a:prstGeom>
        </p:spPr>
        <p:txBody>
          <a:bodyPr/>
          <a:lstStyle>
            <a:lvl1pPr algn="l">
              <a:defRPr sz="3400">
                <a:solidFill>
                  <a:schemeClr val="bg1"/>
                </a:solidFill>
                <a:latin typeface="Arial Black" panose="020B0A04020102020204" pitchFamily="34" charset="0"/>
              </a:defRPr>
            </a:lvl1pPr>
          </a:lstStyle>
          <a:p>
            <a:r>
              <a:rPr lang="en-US" dirty="0"/>
              <a:t>Click to edit Master title style</a:t>
            </a:r>
          </a:p>
        </p:txBody>
      </p:sp>
      <p:sp>
        <p:nvSpPr>
          <p:cNvPr id="4" name="Footer Placeholder 4">
            <a:extLst>
              <a:ext uri="{FF2B5EF4-FFF2-40B4-BE49-F238E27FC236}">
                <a16:creationId xmlns:a16="http://schemas.microsoft.com/office/drawing/2014/main" id="{06B08F09-8C14-4CD1-8AE3-836141C320F4}"/>
              </a:ext>
            </a:extLst>
          </p:cNvPr>
          <p:cNvSpPr>
            <a:spLocks noGrp="1"/>
          </p:cNvSpPr>
          <p:nvPr>
            <p:ph type="ftr" sz="quarter" idx="11"/>
          </p:nvPr>
        </p:nvSpPr>
        <p:spPr>
          <a:xfrm>
            <a:off x="142430" y="6492872"/>
            <a:ext cx="10346957" cy="365125"/>
          </a:xfrm>
          <a:prstGeom prst="rect">
            <a:avLst/>
          </a:prstGeom>
        </p:spPr>
        <p:txBody>
          <a:bodyPr/>
          <a:lstStyle>
            <a:lvl1pPr>
              <a:defRPr sz="1200"/>
            </a:lvl1pPr>
          </a:lstStyle>
          <a:p>
            <a:r>
              <a:rPr lang="en-US" dirty="0"/>
              <a:t> </a:t>
            </a:r>
          </a:p>
        </p:txBody>
      </p:sp>
    </p:spTree>
    <p:extLst>
      <p:ext uri="{BB962C8B-B14F-4D97-AF65-F5344CB8AC3E}">
        <p14:creationId xmlns:p14="http://schemas.microsoft.com/office/powerpoint/2010/main" val="3541951301"/>
      </p:ext>
    </p:extLst>
  </p:cSld>
  <p:clrMapOvr>
    <a:masterClrMapping/>
  </p:clrMapOvr>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C9E686-5621-4A51-BF8D-AC68BF56FE33}"/>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Top Corners Rounded 15">
            <a:extLst>
              <a:ext uri="{FF2B5EF4-FFF2-40B4-BE49-F238E27FC236}">
                <a16:creationId xmlns:a16="http://schemas.microsoft.com/office/drawing/2014/main" id="{9E1DDA58-1856-4632-96BC-739BAC77C172}"/>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Logo, company name&#10;&#10;Description automatically generated">
            <a:extLst>
              <a:ext uri="{FF2B5EF4-FFF2-40B4-BE49-F238E27FC236}">
                <a16:creationId xmlns:a16="http://schemas.microsoft.com/office/drawing/2014/main" id="{34967FC6-A611-407D-8025-58F077E4C6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
        <p:nvSpPr>
          <p:cNvPr id="3" name="Content Placeholder 2"/>
          <p:cNvSpPr>
            <a:spLocks noGrp="1"/>
          </p:cNvSpPr>
          <p:nvPr>
            <p:ph sz="half" idx="1"/>
          </p:nvPr>
        </p:nvSpPr>
        <p:spPr>
          <a:xfrm>
            <a:off x="609600" y="1170775"/>
            <a:ext cx="5384800" cy="5140378"/>
          </a:xfrm>
          <a:prstGeom prst="rect">
            <a:avLst/>
          </a:prstGeom>
        </p:spPr>
        <p:txBody>
          <a:bodyPr/>
          <a:lstStyle>
            <a:lvl1pPr marL="342900" indent="-342900">
              <a:buClr>
                <a:schemeClr val="accent1"/>
              </a:buClr>
              <a:buFont typeface="Arial" panose="020B0604020202020204" pitchFamily="34" charset="0"/>
              <a:buChar char="•"/>
              <a:defRPr sz="2800">
                <a:latin typeface="Arial" panose="020B0604020202020204" pitchFamily="34" charset="0"/>
                <a:cs typeface="Arial" panose="020B0604020202020204" pitchFamily="34" charset="0"/>
              </a:defRPr>
            </a:lvl1pPr>
            <a:lvl2pPr marL="742950" indent="-285750">
              <a:buClr>
                <a:schemeClr val="accent1"/>
              </a:buClr>
              <a:buFont typeface="Courier New" panose="02070309020205020404" pitchFamily="49" charset="0"/>
              <a:buChar char="o"/>
              <a:defRPr sz="2400">
                <a:latin typeface="Arial" panose="020B0604020202020204" pitchFamily="34" charset="0"/>
                <a:cs typeface="Arial" panose="020B0604020202020204" pitchFamily="34" charset="0"/>
              </a:defRPr>
            </a:lvl2pPr>
            <a:lvl3pPr marL="1143000" indent="-228600">
              <a:buClr>
                <a:schemeClr val="accent1"/>
              </a:buClr>
              <a:buFont typeface="Wingdings" panose="05000000000000000000" pitchFamily="2" charset="2"/>
              <a:buChar char="v"/>
              <a:defRPr sz="2000">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Clr>
                <a:schemeClr val="accent1"/>
              </a:buClr>
              <a:buFont typeface="Arial" panose="020B0604020202020204" pitchFamily="34" charset="0"/>
              <a:buChar cha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F24BFF2A-DECF-4A70-8862-4A79DB39FCB4}"/>
              </a:ext>
            </a:extLst>
          </p:cNvPr>
          <p:cNvSpPr>
            <a:spLocks noGrp="1"/>
          </p:cNvSpPr>
          <p:nvPr>
            <p:ph sz="half" idx="10"/>
          </p:nvPr>
        </p:nvSpPr>
        <p:spPr>
          <a:xfrm>
            <a:off x="6208996" y="1170775"/>
            <a:ext cx="5384800" cy="5140378"/>
          </a:xfrm>
          <a:prstGeom prst="rect">
            <a:avLst/>
          </a:prstGeom>
        </p:spPr>
        <p:txBody>
          <a:bodyPr/>
          <a:lstStyle>
            <a:lvl1pPr marL="342900" indent="-342900">
              <a:buClr>
                <a:schemeClr val="accent1"/>
              </a:buClr>
              <a:buFont typeface="Arial" panose="020B0604020202020204" pitchFamily="34" charset="0"/>
              <a:buChar char="•"/>
              <a:defRPr sz="2800">
                <a:latin typeface="Arial" panose="020B0604020202020204" pitchFamily="34" charset="0"/>
                <a:cs typeface="Arial" panose="020B0604020202020204" pitchFamily="34" charset="0"/>
              </a:defRPr>
            </a:lvl1pPr>
            <a:lvl2pPr marL="742950" indent="-285750">
              <a:buClr>
                <a:schemeClr val="accent1"/>
              </a:buClr>
              <a:buFont typeface="Courier New" panose="02070309020205020404" pitchFamily="49" charset="0"/>
              <a:buChar char="o"/>
              <a:defRPr sz="2400">
                <a:latin typeface="Arial" panose="020B0604020202020204" pitchFamily="34" charset="0"/>
                <a:cs typeface="Arial" panose="020B0604020202020204" pitchFamily="34" charset="0"/>
              </a:defRPr>
            </a:lvl2pPr>
            <a:lvl3pPr marL="1143000" indent="-228600">
              <a:buClr>
                <a:schemeClr val="accent1"/>
              </a:buClr>
              <a:buFont typeface="Wingdings" panose="05000000000000000000" pitchFamily="2" charset="2"/>
              <a:buChar char="v"/>
              <a:defRPr sz="2000">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Clr>
                <a:schemeClr val="accent1"/>
              </a:buClr>
              <a:buFont typeface="Arial" panose="020B0604020202020204" pitchFamily="34" charset="0"/>
              <a:buChar cha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8DEDFEC0-1AE2-47ED-A46C-66AE0D004D38}"/>
              </a:ext>
            </a:extLst>
          </p:cNvPr>
          <p:cNvSpPr>
            <a:spLocks noGrp="1"/>
          </p:cNvSpPr>
          <p:nvPr>
            <p:ph type="ftr" sz="quarter" idx="11"/>
          </p:nvPr>
        </p:nvSpPr>
        <p:spPr>
          <a:xfrm>
            <a:off x="142430" y="6492872"/>
            <a:ext cx="10346964" cy="365125"/>
          </a:xfrm>
          <a:prstGeom prst="rect">
            <a:avLst/>
          </a:prstGeom>
        </p:spPr>
        <p:txBody>
          <a:bodyPr/>
          <a:lstStyle>
            <a:lvl1pPr>
              <a:defRPr sz="1200"/>
            </a:lvl1pPr>
          </a:lstStyle>
          <a:p>
            <a:endParaRPr lang="en-US" dirty="0"/>
          </a:p>
        </p:txBody>
      </p:sp>
      <p:sp>
        <p:nvSpPr>
          <p:cNvPr id="13" name="Title 1">
            <a:extLst>
              <a:ext uri="{FF2B5EF4-FFF2-40B4-BE49-F238E27FC236}">
                <a16:creationId xmlns:a16="http://schemas.microsoft.com/office/drawing/2014/main" id="{BC9E04D5-E5ED-414A-9BEB-18941913ED85}"/>
              </a:ext>
            </a:extLst>
          </p:cNvPr>
          <p:cNvSpPr>
            <a:spLocks noGrp="1"/>
          </p:cNvSpPr>
          <p:nvPr>
            <p:ph type="title"/>
          </p:nvPr>
        </p:nvSpPr>
        <p:spPr>
          <a:xfrm>
            <a:off x="2108200" y="285161"/>
            <a:ext cx="9941370" cy="699534"/>
          </a:xfrm>
          <a:prstGeom prst="rect">
            <a:avLst/>
          </a:prstGeom>
        </p:spPr>
        <p:txBody>
          <a:bodyPr/>
          <a:lstStyle>
            <a:lvl1pPr algn="l">
              <a:defRPr sz="3400">
                <a:solidFill>
                  <a:schemeClr val="bg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33928715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4DD7F6-936A-4C32-8498-ABC5E1709012}"/>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Top Corners Rounded 12">
            <a:extLst>
              <a:ext uri="{FF2B5EF4-FFF2-40B4-BE49-F238E27FC236}">
                <a16:creationId xmlns:a16="http://schemas.microsoft.com/office/drawing/2014/main" id="{7F4C1E98-F44C-4122-87F7-B850EF60D0EE}"/>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Logo, company name&#10;&#10;Description automatically generated">
            <a:extLst>
              <a:ext uri="{FF2B5EF4-FFF2-40B4-BE49-F238E27FC236}">
                <a16:creationId xmlns:a16="http://schemas.microsoft.com/office/drawing/2014/main" id="{583D854F-7865-4969-B820-51DCC3B75E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
        <p:nvSpPr>
          <p:cNvPr id="7" name="Footer Placeholder 4">
            <a:extLst>
              <a:ext uri="{FF2B5EF4-FFF2-40B4-BE49-F238E27FC236}">
                <a16:creationId xmlns:a16="http://schemas.microsoft.com/office/drawing/2014/main" id="{079896E8-BA8A-4F64-A25B-0737D9B406C3}"/>
              </a:ext>
            </a:extLst>
          </p:cNvPr>
          <p:cNvSpPr>
            <a:spLocks noGrp="1"/>
          </p:cNvSpPr>
          <p:nvPr>
            <p:ph type="ftr" sz="quarter" idx="11"/>
          </p:nvPr>
        </p:nvSpPr>
        <p:spPr>
          <a:xfrm>
            <a:off x="142430" y="6492872"/>
            <a:ext cx="10346948" cy="365125"/>
          </a:xfrm>
          <a:prstGeom prst="rect">
            <a:avLst/>
          </a:prstGeom>
        </p:spPr>
        <p:txBody>
          <a:bodyPr/>
          <a:lstStyle>
            <a:lvl1pPr>
              <a:defRPr sz="1200"/>
            </a:lvl1pPr>
          </a:lstStyle>
          <a:p>
            <a:endParaRPr lang="en-US" dirty="0"/>
          </a:p>
        </p:txBody>
      </p:sp>
      <p:sp>
        <p:nvSpPr>
          <p:cNvPr id="10" name="Title 1">
            <a:extLst>
              <a:ext uri="{FF2B5EF4-FFF2-40B4-BE49-F238E27FC236}">
                <a16:creationId xmlns:a16="http://schemas.microsoft.com/office/drawing/2014/main" id="{513361FC-1D45-434B-9FB1-366552389A5B}"/>
              </a:ext>
            </a:extLst>
          </p:cNvPr>
          <p:cNvSpPr>
            <a:spLocks noGrp="1"/>
          </p:cNvSpPr>
          <p:nvPr>
            <p:ph type="title"/>
          </p:nvPr>
        </p:nvSpPr>
        <p:spPr>
          <a:xfrm>
            <a:off x="2108200" y="285161"/>
            <a:ext cx="9941370" cy="699534"/>
          </a:xfrm>
          <a:prstGeom prst="rect">
            <a:avLst/>
          </a:prstGeom>
        </p:spPr>
        <p:txBody>
          <a:bodyPr/>
          <a:lstStyle>
            <a:lvl1pPr algn="l">
              <a:defRPr sz="3400">
                <a:solidFill>
                  <a:schemeClr val="bg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17002860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99F6EAA-B88D-4EF7-B896-D416F6BD322E}"/>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Top Corners Rounded 11">
            <a:extLst>
              <a:ext uri="{FF2B5EF4-FFF2-40B4-BE49-F238E27FC236}">
                <a16:creationId xmlns:a16="http://schemas.microsoft.com/office/drawing/2014/main" id="{DBBF2CB6-6198-4B07-B9B7-70FFCF8F29EE}"/>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 company name&#10;&#10;Description automatically generated">
            <a:extLst>
              <a:ext uri="{FF2B5EF4-FFF2-40B4-BE49-F238E27FC236}">
                <a16:creationId xmlns:a16="http://schemas.microsoft.com/office/drawing/2014/main" id="{65DEB063-1E99-4D3F-8ABF-432C73D54A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
        <p:nvSpPr>
          <p:cNvPr id="5" name="Footer Placeholder 4">
            <a:extLst>
              <a:ext uri="{FF2B5EF4-FFF2-40B4-BE49-F238E27FC236}">
                <a16:creationId xmlns:a16="http://schemas.microsoft.com/office/drawing/2014/main" id="{747E0D5A-9ADE-4068-9D4A-FB52027CB27F}"/>
              </a:ext>
            </a:extLst>
          </p:cNvPr>
          <p:cNvSpPr>
            <a:spLocks noGrp="1"/>
          </p:cNvSpPr>
          <p:nvPr>
            <p:ph type="ftr" sz="quarter" idx="11"/>
          </p:nvPr>
        </p:nvSpPr>
        <p:spPr>
          <a:xfrm>
            <a:off x="142430" y="6492872"/>
            <a:ext cx="10346940" cy="365125"/>
          </a:xfrm>
          <a:prstGeom prst="rect">
            <a:avLst/>
          </a:prstGeom>
        </p:spPr>
        <p:txBody>
          <a:bodyPr/>
          <a:lstStyle>
            <a:lvl1pPr>
              <a:defRPr sz="1200"/>
            </a:lvl1pPr>
          </a:lstStyle>
          <a:p>
            <a:endParaRPr lang="en-US" dirty="0"/>
          </a:p>
        </p:txBody>
      </p:sp>
      <p:sp>
        <p:nvSpPr>
          <p:cNvPr id="8" name="Title 1">
            <a:extLst>
              <a:ext uri="{FF2B5EF4-FFF2-40B4-BE49-F238E27FC236}">
                <a16:creationId xmlns:a16="http://schemas.microsoft.com/office/drawing/2014/main" id="{07838992-BB60-4636-AA0F-5918A41BFB3D}"/>
              </a:ext>
            </a:extLst>
          </p:cNvPr>
          <p:cNvSpPr>
            <a:spLocks noGrp="1"/>
          </p:cNvSpPr>
          <p:nvPr>
            <p:ph type="title"/>
          </p:nvPr>
        </p:nvSpPr>
        <p:spPr>
          <a:xfrm>
            <a:off x="2108200" y="285161"/>
            <a:ext cx="9941370" cy="699534"/>
          </a:xfrm>
          <a:prstGeom prst="rect">
            <a:avLst/>
          </a:prstGeom>
        </p:spPr>
        <p:txBody>
          <a:bodyPr/>
          <a:lstStyle>
            <a:lvl1pPr algn="l">
              <a:defRPr sz="3400">
                <a:solidFill>
                  <a:schemeClr val="bg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2110146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476251" y="579118"/>
            <a:ext cx="11306172" cy="1200152"/>
          </a:xfrm>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731520" y="2200276"/>
            <a:ext cx="11050902" cy="4246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446836"/>
            <a:ext cx="2057402" cy="365125"/>
          </a:xfrm>
        </p:spPr>
        <p:txBody>
          <a:bodyPr/>
          <a:lstStyle>
            <a:lvl1pPr>
              <a:defRPr>
                <a:solidFill>
                  <a:schemeClr val="bg2">
                    <a:lumMod val="50000"/>
                  </a:schemeClr>
                </a:solidFill>
              </a:defRPr>
            </a:lvl1pPr>
          </a:lstStyle>
          <a:p>
            <a:fld id="{29CA1F89-46AF-4E3F-BF50-3C017A01CFE4}" type="datetimeFigureOut">
              <a:rPr lang="en-US" smtClean="0"/>
              <a:pPr/>
              <a:t>2/7/2023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lvl1pPr>
              <a:defRPr>
                <a:solidFill>
                  <a:schemeClr val="bg2">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446836"/>
            <a:ext cx="485773" cy="365125"/>
          </a:xfrm>
        </p:spPr>
        <p:txBody>
          <a:bodyPr/>
          <a:lstStyle>
            <a:lvl1pPr>
              <a:defRPr>
                <a:solidFill>
                  <a:schemeClr val="bg2">
                    <a:lumMod val="50000"/>
                  </a:schemeClr>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4628678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80232"/>
          </a:xfrm>
          <a:prstGeom prst="rect">
            <a:avLst/>
          </a:prstGeom>
        </p:spPr>
        <p:txBody>
          <a:bodyPr wrap="square" lIns="0" tIns="0" rIns="0" bIns="0">
            <a:spAutoFit/>
          </a:bodyPr>
          <a:lstStyle>
            <a:lvl1pPr>
              <a:defRPr sz="2471" b="1" i="0">
                <a:solidFill>
                  <a:srgbClr val="414042"/>
                </a:solidFill>
                <a:latin typeface="Arial"/>
                <a:cs typeface="Arial"/>
              </a:defRPr>
            </a:lvl1pPr>
          </a:lstStyle>
          <a:p>
            <a:endParaRPr/>
          </a:p>
        </p:txBody>
      </p:sp>
      <p:sp>
        <p:nvSpPr>
          <p:cNvPr id="3" name="Holder 3"/>
          <p:cNvSpPr>
            <a:spLocks noGrp="1"/>
          </p:cNvSpPr>
          <p:nvPr>
            <p:ph type="subTitle" idx="4"/>
          </p:nvPr>
        </p:nvSpPr>
        <p:spPr>
          <a:xfrm>
            <a:off x="1828800" y="3840480"/>
            <a:ext cx="8534400" cy="135743"/>
          </a:xfrm>
          <a:prstGeom prst="rect">
            <a:avLst/>
          </a:prstGeom>
        </p:spPr>
        <p:txBody>
          <a:bodyPr wrap="square" lIns="0" tIns="0" rIns="0" bIns="0">
            <a:spAutoFit/>
          </a:bodyPr>
          <a:lstStyle>
            <a:lvl1pPr>
              <a:defRPr sz="882" b="0" i="0">
                <a:solidFill>
                  <a:schemeClr val="tx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2/7/2023</a:t>
            </a:fld>
            <a:endParaRPr lang="en-US" dirty="0"/>
          </a:p>
        </p:txBody>
      </p:sp>
      <p:sp>
        <p:nvSpPr>
          <p:cNvPr id="6" name="Holder 6"/>
          <p:cNvSpPr>
            <a:spLocks noGrp="1"/>
          </p:cNvSpPr>
          <p:nvPr>
            <p:ph type="sldNum" sz="quarter" idx="7"/>
          </p:nvPr>
        </p:nvSpPr>
        <p:spPr/>
        <p:txBody>
          <a:bodyPr lIns="0" tIns="0" rIns="0" bIns="0"/>
          <a:lstStyle>
            <a:lvl1pPr>
              <a:defRPr sz="971" b="1" i="0">
                <a:solidFill>
                  <a:srgbClr val="1152A9"/>
                </a:solidFill>
                <a:latin typeface="Arial"/>
                <a:cs typeface="Arial"/>
              </a:defRPr>
            </a:lvl1pPr>
          </a:lstStyle>
          <a:p>
            <a:pPr marL="33619"/>
            <a:fld id="{81D60167-4931-47E6-BA6A-407CBD079E47}" type="slidenum">
              <a:rPr lang="en-US" smtClean="0"/>
              <a:pPr marL="33619"/>
              <a:t>‹#›</a:t>
            </a:fld>
            <a:endParaRPr lang="en-US" dirty="0"/>
          </a:p>
        </p:txBody>
      </p:sp>
    </p:spTree>
    <p:extLst>
      <p:ext uri="{BB962C8B-B14F-4D97-AF65-F5344CB8AC3E}">
        <p14:creationId xmlns:p14="http://schemas.microsoft.com/office/powerpoint/2010/main" val="13626092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7288759" y="1210235"/>
            <a:ext cx="4626149" cy="2628351"/>
          </a:xfrm>
          <a:prstGeom prst="rect">
            <a:avLst/>
          </a:prstGeom>
        </p:spPr>
      </p:pic>
      <p:sp>
        <p:nvSpPr>
          <p:cNvPr id="2" name="Holder 2"/>
          <p:cNvSpPr>
            <a:spLocks noGrp="1"/>
          </p:cNvSpPr>
          <p:nvPr>
            <p:ph type="title"/>
          </p:nvPr>
        </p:nvSpPr>
        <p:spPr>
          <a:xfrm>
            <a:off x="4583082" y="2763483"/>
            <a:ext cx="3025833" cy="380232"/>
          </a:xfrm>
        </p:spPr>
        <p:txBody>
          <a:bodyPr lIns="0" tIns="0" rIns="0" bIns="0"/>
          <a:lstStyle>
            <a:lvl1pPr>
              <a:defRPr sz="2471" b="1" i="0">
                <a:solidFill>
                  <a:srgbClr val="414042"/>
                </a:solidFill>
                <a:latin typeface="Arial"/>
                <a:cs typeface="Arial"/>
              </a:defRPr>
            </a:lvl1pPr>
          </a:lstStyle>
          <a:p>
            <a:endParaRPr/>
          </a:p>
        </p:txBody>
      </p:sp>
      <p:sp>
        <p:nvSpPr>
          <p:cNvPr id="3" name="Holder 3"/>
          <p:cNvSpPr>
            <a:spLocks noGrp="1"/>
          </p:cNvSpPr>
          <p:nvPr>
            <p:ph type="body" idx="1"/>
          </p:nvPr>
        </p:nvSpPr>
        <p:spPr>
          <a:xfrm>
            <a:off x="2201334" y="1198489"/>
            <a:ext cx="5047672" cy="135743"/>
          </a:xfrm>
        </p:spPr>
        <p:txBody>
          <a:bodyPr lIns="0" tIns="0" rIns="0" bIns="0"/>
          <a:lstStyle>
            <a:lvl1pPr>
              <a:defRPr sz="882" b="0" i="0">
                <a:solidFill>
                  <a:schemeClr val="tx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2/7/2023</a:t>
            </a:fld>
            <a:endParaRPr lang="en-US" dirty="0"/>
          </a:p>
        </p:txBody>
      </p:sp>
      <p:sp>
        <p:nvSpPr>
          <p:cNvPr id="6" name="Holder 6"/>
          <p:cNvSpPr>
            <a:spLocks noGrp="1"/>
          </p:cNvSpPr>
          <p:nvPr>
            <p:ph type="sldNum" sz="quarter" idx="7"/>
          </p:nvPr>
        </p:nvSpPr>
        <p:spPr/>
        <p:txBody>
          <a:bodyPr lIns="0" tIns="0" rIns="0" bIns="0"/>
          <a:lstStyle>
            <a:lvl1pPr>
              <a:defRPr sz="971" b="1" i="0">
                <a:solidFill>
                  <a:srgbClr val="1152A9"/>
                </a:solidFill>
                <a:latin typeface="Arial"/>
                <a:cs typeface="Arial"/>
              </a:defRPr>
            </a:lvl1pPr>
          </a:lstStyle>
          <a:p>
            <a:pPr marL="33619"/>
            <a:fld id="{81D60167-4931-47E6-BA6A-407CBD079E47}" type="slidenum">
              <a:rPr lang="en-US" smtClean="0"/>
              <a:pPr marL="33619"/>
              <a:t>‹#›</a:t>
            </a:fld>
            <a:endParaRPr lang="en-US" dirty="0"/>
          </a:p>
        </p:txBody>
      </p:sp>
    </p:spTree>
    <p:extLst>
      <p:ext uri="{BB962C8B-B14F-4D97-AF65-F5344CB8AC3E}">
        <p14:creationId xmlns:p14="http://schemas.microsoft.com/office/powerpoint/2010/main" val="26102230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583082" y="2763483"/>
            <a:ext cx="3025833" cy="380232"/>
          </a:xfrm>
        </p:spPr>
        <p:txBody>
          <a:bodyPr lIns="0" tIns="0" rIns="0" bIns="0"/>
          <a:lstStyle>
            <a:lvl1pPr>
              <a:defRPr sz="2471" b="1" i="0">
                <a:solidFill>
                  <a:srgbClr val="414042"/>
                </a:solidFill>
                <a:latin typeface="Arial"/>
                <a:cs typeface="Arial"/>
              </a:defRPr>
            </a:lvl1pPr>
          </a:lstStyle>
          <a:p>
            <a:endParaRPr/>
          </a:p>
        </p:txBody>
      </p:sp>
      <p:sp>
        <p:nvSpPr>
          <p:cNvPr id="3" name="Holder 3"/>
          <p:cNvSpPr>
            <a:spLocks noGrp="1"/>
          </p:cNvSpPr>
          <p:nvPr>
            <p:ph sz="half" idx="2"/>
          </p:nvPr>
        </p:nvSpPr>
        <p:spPr>
          <a:xfrm>
            <a:off x="609600" y="1577340"/>
            <a:ext cx="5303520" cy="15388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5388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2/7/2023</a:t>
            </a:fld>
            <a:endParaRPr lang="en-US" dirty="0"/>
          </a:p>
        </p:txBody>
      </p:sp>
      <p:sp>
        <p:nvSpPr>
          <p:cNvPr id="7" name="Holder 7"/>
          <p:cNvSpPr>
            <a:spLocks noGrp="1"/>
          </p:cNvSpPr>
          <p:nvPr>
            <p:ph type="sldNum" sz="quarter" idx="7"/>
          </p:nvPr>
        </p:nvSpPr>
        <p:spPr/>
        <p:txBody>
          <a:bodyPr lIns="0" tIns="0" rIns="0" bIns="0"/>
          <a:lstStyle>
            <a:lvl1pPr>
              <a:defRPr sz="971" b="1" i="0">
                <a:solidFill>
                  <a:srgbClr val="1152A9"/>
                </a:solidFill>
                <a:latin typeface="Arial"/>
                <a:cs typeface="Arial"/>
              </a:defRPr>
            </a:lvl1pPr>
          </a:lstStyle>
          <a:p>
            <a:pPr marL="33619"/>
            <a:fld id="{81D60167-4931-47E6-BA6A-407CBD079E47}" type="slidenum">
              <a:rPr lang="en-US" smtClean="0"/>
              <a:pPr marL="33619"/>
              <a:t>‹#›</a:t>
            </a:fld>
            <a:endParaRPr lang="en-US" dirty="0"/>
          </a:p>
        </p:txBody>
      </p:sp>
    </p:spTree>
    <p:extLst>
      <p:ext uri="{BB962C8B-B14F-4D97-AF65-F5344CB8AC3E}">
        <p14:creationId xmlns:p14="http://schemas.microsoft.com/office/powerpoint/2010/main" val="14416878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31"/>
            <a:ext cx="12176605" cy="6857492"/>
          </a:xfrm>
          <a:prstGeom prst="rect">
            <a:avLst/>
          </a:prstGeom>
        </p:spPr>
      </p:pic>
      <p:sp>
        <p:nvSpPr>
          <p:cNvPr id="2" name="Holder 2"/>
          <p:cNvSpPr>
            <a:spLocks noGrp="1"/>
          </p:cNvSpPr>
          <p:nvPr>
            <p:ph type="title"/>
          </p:nvPr>
        </p:nvSpPr>
        <p:spPr>
          <a:xfrm>
            <a:off x="4583082" y="2763483"/>
            <a:ext cx="3025833" cy="380232"/>
          </a:xfrm>
        </p:spPr>
        <p:txBody>
          <a:bodyPr lIns="0" tIns="0" rIns="0" bIns="0"/>
          <a:lstStyle>
            <a:lvl1pPr>
              <a:defRPr sz="2471" b="1" i="0">
                <a:solidFill>
                  <a:srgbClr val="41404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2/7/2023</a:t>
            </a:fld>
            <a:endParaRPr lang="en-US" dirty="0"/>
          </a:p>
        </p:txBody>
      </p:sp>
      <p:sp>
        <p:nvSpPr>
          <p:cNvPr id="5" name="Holder 5"/>
          <p:cNvSpPr>
            <a:spLocks noGrp="1"/>
          </p:cNvSpPr>
          <p:nvPr>
            <p:ph type="sldNum" sz="quarter" idx="7"/>
          </p:nvPr>
        </p:nvSpPr>
        <p:spPr/>
        <p:txBody>
          <a:bodyPr lIns="0" tIns="0" rIns="0" bIns="0"/>
          <a:lstStyle>
            <a:lvl1pPr>
              <a:defRPr sz="971" b="1" i="0">
                <a:solidFill>
                  <a:srgbClr val="1152A9"/>
                </a:solidFill>
                <a:latin typeface="Arial"/>
                <a:cs typeface="Arial"/>
              </a:defRPr>
            </a:lvl1pPr>
          </a:lstStyle>
          <a:p>
            <a:pPr marL="33619"/>
            <a:fld id="{81D60167-4931-47E6-BA6A-407CBD079E47}" type="slidenum">
              <a:rPr lang="en-US" smtClean="0"/>
              <a:pPr marL="33619"/>
              <a:t>‹#›</a:t>
            </a:fld>
            <a:endParaRPr lang="en-US" dirty="0"/>
          </a:p>
        </p:txBody>
      </p:sp>
    </p:spTree>
    <p:extLst>
      <p:ext uri="{BB962C8B-B14F-4D97-AF65-F5344CB8AC3E}">
        <p14:creationId xmlns:p14="http://schemas.microsoft.com/office/powerpoint/2010/main" val="27238571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22"/>
            <a:ext cx="12191999" cy="806801"/>
          </a:xfrm>
          <a:prstGeom prst="rect">
            <a:avLst/>
          </a:prstGeom>
        </p:spPr>
      </p:pic>
      <p:pic>
        <p:nvPicPr>
          <p:cNvPr id="17" name="bg object 17"/>
          <p:cNvPicPr/>
          <p:nvPr/>
        </p:nvPicPr>
        <p:blipFill>
          <a:blip r:embed="rId3" cstate="print"/>
          <a:stretch>
            <a:fillRect/>
          </a:stretch>
        </p:blipFill>
        <p:spPr>
          <a:xfrm>
            <a:off x="447223" y="6431948"/>
            <a:ext cx="10936544" cy="53675"/>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2/7/2023</a:t>
            </a:fld>
            <a:endParaRPr lang="en-US" dirty="0"/>
          </a:p>
        </p:txBody>
      </p:sp>
      <p:sp>
        <p:nvSpPr>
          <p:cNvPr id="4" name="Holder 4"/>
          <p:cNvSpPr>
            <a:spLocks noGrp="1"/>
          </p:cNvSpPr>
          <p:nvPr>
            <p:ph type="sldNum" sz="quarter" idx="7"/>
          </p:nvPr>
        </p:nvSpPr>
        <p:spPr/>
        <p:txBody>
          <a:bodyPr lIns="0" tIns="0" rIns="0" bIns="0"/>
          <a:lstStyle>
            <a:lvl1pPr>
              <a:defRPr sz="971" b="1" i="0">
                <a:solidFill>
                  <a:srgbClr val="1152A9"/>
                </a:solidFill>
                <a:latin typeface="Arial"/>
                <a:cs typeface="Arial"/>
              </a:defRPr>
            </a:lvl1pPr>
          </a:lstStyle>
          <a:p>
            <a:pPr marL="33619"/>
            <a:fld id="{81D60167-4931-47E6-BA6A-407CBD079E47}" type="slidenum">
              <a:rPr lang="en-US" smtClean="0"/>
              <a:pPr marL="33619"/>
              <a:t>‹#›</a:t>
            </a:fld>
            <a:endParaRPr lang="en-US" dirty="0"/>
          </a:p>
        </p:txBody>
      </p:sp>
    </p:spTree>
    <p:extLst>
      <p:ext uri="{BB962C8B-B14F-4D97-AF65-F5344CB8AC3E}">
        <p14:creationId xmlns:p14="http://schemas.microsoft.com/office/powerpoint/2010/main" val="41321438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400" b="0" i="0">
                <a:solidFill>
                  <a:srgbClr val="F1F1F1"/>
                </a:solidFill>
                <a:latin typeface="Arial Black"/>
                <a:cs typeface="Arial Black"/>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800" b="0" i="0">
                <a:solidFill>
                  <a:srgbClr val="34374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434057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0" i="0">
                <a:solidFill>
                  <a:srgbClr val="F1F1F1"/>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sz="2800" b="0" i="0">
                <a:solidFill>
                  <a:srgbClr val="34374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6707261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0" i="0">
                <a:solidFill>
                  <a:srgbClr val="F1F1F1"/>
                </a:solidFill>
                <a:latin typeface="Arial Black"/>
                <a:cs typeface="Arial Black"/>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9458320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0" i="0">
                <a:solidFill>
                  <a:srgbClr val="F1F1F1"/>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3558856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441851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476251" y="333376"/>
            <a:ext cx="11306172" cy="876300"/>
          </a:xfrm>
        </p:spPr>
        <p:txBody>
          <a:bodyPr anchor="ctr" anchorCtr="0">
            <a:normAutofit/>
          </a:bodyPr>
          <a:lstStyle>
            <a:lvl1pPr>
              <a:defRPr sz="3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600200"/>
            <a:ext cx="11306172" cy="48466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446836"/>
            <a:ext cx="2057402" cy="365125"/>
          </a:xfrm>
        </p:spPr>
        <p:txBody>
          <a:bodyPr/>
          <a:lstStyle>
            <a:lvl1pPr>
              <a:defRPr>
                <a:solidFill>
                  <a:schemeClr val="bg2">
                    <a:lumMod val="50000"/>
                  </a:schemeClr>
                </a:solidFill>
              </a:defRPr>
            </a:lvl1pPr>
          </a:lstStyle>
          <a:p>
            <a:fld id="{29CA1F89-46AF-4E3F-BF50-3C017A01CFE4}" type="datetimeFigureOut">
              <a:rPr lang="en-US" smtClean="0"/>
              <a:pPr/>
              <a:t>2/7/2023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lvl1pPr>
              <a:defRPr>
                <a:solidFill>
                  <a:schemeClr val="bg2">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446836"/>
            <a:ext cx="485773" cy="365125"/>
          </a:xfrm>
        </p:spPr>
        <p:txBody>
          <a:bodyPr/>
          <a:lstStyle>
            <a:lvl1pPr>
              <a:defRPr>
                <a:solidFill>
                  <a:schemeClr val="bg2">
                    <a:lumMod val="50000"/>
                  </a:schemeClr>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5707479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7991817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6682019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1220662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1549553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4214685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4E0103B6-BC38-48BD-B9AD-C3EA40F17C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07" y="0"/>
            <a:ext cx="12187385" cy="6858000"/>
          </a:xfrm>
          <a:prstGeom prst="rect">
            <a:avLst/>
          </a:prstGeom>
        </p:spPr>
      </p:pic>
      <p:sp>
        <p:nvSpPr>
          <p:cNvPr id="2" name="Title 1">
            <a:extLst>
              <a:ext uri="{FF2B5EF4-FFF2-40B4-BE49-F238E27FC236}">
                <a16:creationId xmlns:a16="http://schemas.microsoft.com/office/drawing/2014/main" id="{E9415EEA-22BE-4158-ABA0-A0CFFB3A1172}"/>
              </a:ext>
            </a:extLst>
          </p:cNvPr>
          <p:cNvSpPr>
            <a:spLocks noGrp="1"/>
          </p:cNvSpPr>
          <p:nvPr>
            <p:ph type="ctrTitle"/>
          </p:nvPr>
        </p:nvSpPr>
        <p:spPr>
          <a:xfrm>
            <a:off x="1524000" y="14144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C63A8E9C-8CB9-4B35-B58F-3630897998C5}"/>
              </a:ext>
            </a:extLst>
          </p:cNvPr>
          <p:cNvSpPr>
            <a:spLocks noGrp="1"/>
          </p:cNvSpPr>
          <p:nvPr>
            <p:ph type="subTitle" idx="1"/>
          </p:nvPr>
        </p:nvSpPr>
        <p:spPr>
          <a:xfrm>
            <a:off x="1524000" y="3894138"/>
            <a:ext cx="9144000" cy="116918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9639BC1-589F-4817-8738-BA96C060C528}"/>
              </a:ext>
            </a:extLst>
          </p:cNvPr>
          <p:cNvSpPr>
            <a:spLocks noGrp="1"/>
          </p:cNvSpPr>
          <p:nvPr>
            <p:ph type="dt" sz="half" idx="10"/>
          </p:nvPr>
        </p:nvSpPr>
        <p:spPr/>
        <p:txBody>
          <a:bodyPr/>
          <a:lstStyle/>
          <a:p>
            <a:fld id="{75346214-6B42-45CE-A97C-84AC909EAA1D}" type="datetime1">
              <a:rPr lang="en-US" smtClean="0"/>
              <a:t>2/7/2023</a:t>
            </a:fld>
            <a:endParaRPr lang="en-US" dirty="0"/>
          </a:p>
        </p:txBody>
      </p:sp>
      <p:sp>
        <p:nvSpPr>
          <p:cNvPr id="5" name="Footer Placeholder 4">
            <a:extLst>
              <a:ext uri="{FF2B5EF4-FFF2-40B4-BE49-F238E27FC236}">
                <a16:creationId xmlns:a16="http://schemas.microsoft.com/office/drawing/2014/main" id="{81772C16-8F75-4538-A2A3-1AB7B2B697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7B04A0-8C0F-4F5A-ACB2-A06E48A787D1}"/>
              </a:ext>
            </a:extLst>
          </p:cNvPr>
          <p:cNvSpPr>
            <a:spLocks noGrp="1"/>
          </p:cNvSpPr>
          <p:nvPr>
            <p:ph type="sldNum" sz="quarter" idx="12"/>
          </p:nvPr>
        </p:nvSpPr>
        <p:spPr/>
        <p:txBody>
          <a:bodyPr/>
          <a:lstStyle>
            <a:lvl1pPr>
              <a:defRPr>
                <a:solidFill>
                  <a:schemeClr val="bg1"/>
                </a:solidFill>
              </a:defRPr>
            </a:lvl1pPr>
          </a:lstStyle>
          <a:p>
            <a:fld id="{D743D30A-FD85-42EB-8284-5A82F60398CF}" type="slidenum">
              <a:rPr lang="en-US" smtClean="0"/>
              <a:pPr/>
              <a:t>‹#›</a:t>
            </a:fld>
            <a:endParaRPr lang="en-US" dirty="0"/>
          </a:p>
        </p:txBody>
      </p:sp>
    </p:spTree>
    <p:extLst>
      <p:ext uri="{BB962C8B-B14F-4D97-AF65-F5344CB8AC3E}">
        <p14:creationId xmlns:p14="http://schemas.microsoft.com/office/powerpoint/2010/main" val="20789934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40766A9-BA04-4705-B5A0-9C065768D0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07" y="0"/>
            <a:ext cx="12187385" cy="6858000"/>
          </a:xfrm>
          <a:prstGeom prst="rect">
            <a:avLst/>
          </a:prstGeom>
        </p:spPr>
      </p:pic>
      <p:sp>
        <p:nvSpPr>
          <p:cNvPr id="2" name="Title 1">
            <a:extLst>
              <a:ext uri="{FF2B5EF4-FFF2-40B4-BE49-F238E27FC236}">
                <a16:creationId xmlns:a16="http://schemas.microsoft.com/office/drawing/2014/main" id="{E9415EEA-22BE-4158-ABA0-A0CFFB3A1172}"/>
              </a:ext>
            </a:extLst>
          </p:cNvPr>
          <p:cNvSpPr>
            <a:spLocks noGrp="1"/>
          </p:cNvSpPr>
          <p:nvPr>
            <p:ph type="ctrTitle"/>
          </p:nvPr>
        </p:nvSpPr>
        <p:spPr>
          <a:xfrm>
            <a:off x="1524000" y="1414463"/>
            <a:ext cx="9144000" cy="3307662"/>
          </a:xfrm>
        </p:spPr>
        <p:txBody>
          <a:bodyPr anchor="b"/>
          <a:lstStyle>
            <a:lvl1pPr algn="ctr">
              <a:defRPr sz="6000">
                <a:solidFill>
                  <a:schemeClr val="bg1">
                    <a:lumMod val="95000"/>
                  </a:schemeClr>
                </a:solidFill>
                <a:effectLst>
                  <a:glow rad="101600">
                    <a:schemeClr val="tx1">
                      <a:alpha val="60000"/>
                    </a:schemeClr>
                  </a:glow>
                </a:effectLst>
              </a:defRPr>
            </a:lvl1pPr>
          </a:lstStyle>
          <a:p>
            <a:r>
              <a:rPr lang="en-US" dirty="0"/>
              <a:t>Click to edit Master title style</a:t>
            </a:r>
          </a:p>
        </p:txBody>
      </p:sp>
      <p:sp>
        <p:nvSpPr>
          <p:cNvPr id="3" name="Subtitle 2">
            <a:extLst>
              <a:ext uri="{FF2B5EF4-FFF2-40B4-BE49-F238E27FC236}">
                <a16:creationId xmlns:a16="http://schemas.microsoft.com/office/drawing/2014/main" id="{C63A8E9C-8CB9-4B35-B58F-3630897998C5}"/>
              </a:ext>
            </a:extLst>
          </p:cNvPr>
          <p:cNvSpPr>
            <a:spLocks noGrp="1"/>
          </p:cNvSpPr>
          <p:nvPr>
            <p:ph type="subTitle" idx="1"/>
          </p:nvPr>
        </p:nvSpPr>
        <p:spPr>
          <a:xfrm>
            <a:off x="1524000" y="4808562"/>
            <a:ext cx="9144000" cy="1411264"/>
          </a:xfrm>
        </p:spPr>
        <p:txBody>
          <a:bodyPr/>
          <a:lstStyle>
            <a:lvl1pPr marL="0" indent="0" algn="ctr">
              <a:buNone/>
              <a:defRPr sz="24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9639BC1-589F-4817-8738-BA96C060C528}"/>
              </a:ext>
            </a:extLst>
          </p:cNvPr>
          <p:cNvSpPr>
            <a:spLocks noGrp="1"/>
          </p:cNvSpPr>
          <p:nvPr>
            <p:ph type="dt" sz="half" idx="10"/>
          </p:nvPr>
        </p:nvSpPr>
        <p:spPr/>
        <p:txBody>
          <a:bodyPr/>
          <a:lstStyle/>
          <a:p>
            <a:fld id="{88BB2483-26C4-470A-AD77-B6E92DB8C317}" type="datetime1">
              <a:rPr lang="en-US" smtClean="0"/>
              <a:t>2/7/2023</a:t>
            </a:fld>
            <a:endParaRPr lang="en-US" dirty="0"/>
          </a:p>
        </p:txBody>
      </p:sp>
      <p:sp>
        <p:nvSpPr>
          <p:cNvPr id="5" name="Footer Placeholder 4">
            <a:extLst>
              <a:ext uri="{FF2B5EF4-FFF2-40B4-BE49-F238E27FC236}">
                <a16:creationId xmlns:a16="http://schemas.microsoft.com/office/drawing/2014/main" id="{81772C16-8F75-4538-A2A3-1AB7B2B697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7B04A0-8C0F-4F5A-ACB2-A06E48A787D1}"/>
              </a:ext>
            </a:extLst>
          </p:cNvPr>
          <p:cNvSpPr>
            <a:spLocks noGrp="1"/>
          </p:cNvSpPr>
          <p:nvPr>
            <p:ph type="sldNum" sz="quarter" idx="12"/>
          </p:nvPr>
        </p:nvSpPr>
        <p:spPr/>
        <p:txBody>
          <a:bodyPr/>
          <a:lstStyle>
            <a:lvl1pPr>
              <a:defRPr>
                <a:solidFill>
                  <a:schemeClr val="bg1"/>
                </a:solidFill>
              </a:defRPr>
            </a:lvl1pPr>
          </a:lstStyle>
          <a:p>
            <a:fld id="{D743D30A-FD85-42EB-8284-5A82F60398CF}" type="slidenum">
              <a:rPr lang="en-US" smtClean="0"/>
              <a:pPr/>
              <a:t>‹#›</a:t>
            </a:fld>
            <a:endParaRPr lang="en-US" dirty="0"/>
          </a:p>
        </p:txBody>
      </p:sp>
    </p:spTree>
    <p:extLst>
      <p:ext uri="{BB962C8B-B14F-4D97-AF65-F5344CB8AC3E}">
        <p14:creationId xmlns:p14="http://schemas.microsoft.com/office/powerpoint/2010/main" val="39343418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1BDCA-6137-48F0-9D36-A5F7AF3B37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81AC8E-94E4-4613-BD4A-5AAA130EF0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BF102E-56DD-460E-89CC-F48842D910E0}"/>
              </a:ext>
            </a:extLst>
          </p:cNvPr>
          <p:cNvSpPr>
            <a:spLocks noGrp="1"/>
          </p:cNvSpPr>
          <p:nvPr>
            <p:ph type="dt" sz="half" idx="10"/>
          </p:nvPr>
        </p:nvSpPr>
        <p:spPr/>
        <p:txBody>
          <a:bodyPr/>
          <a:lstStyle/>
          <a:p>
            <a:fld id="{38D89D37-E2FF-4695-A775-0B9DA90A05D5}" type="datetime1">
              <a:rPr lang="en-US" smtClean="0"/>
              <a:t>2/7/2023</a:t>
            </a:fld>
            <a:endParaRPr lang="en-US" dirty="0"/>
          </a:p>
        </p:txBody>
      </p:sp>
      <p:sp>
        <p:nvSpPr>
          <p:cNvPr id="5" name="Footer Placeholder 4">
            <a:extLst>
              <a:ext uri="{FF2B5EF4-FFF2-40B4-BE49-F238E27FC236}">
                <a16:creationId xmlns:a16="http://schemas.microsoft.com/office/drawing/2014/main" id="{8A14A55D-E59F-4506-8BBA-8D7D0B84858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9A5DF04-FF08-4600-9CEF-F82CAE2C07FA}"/>
              </a:ext>
            </a:extLst>
          </p:cNvPr>
          <p:cNvSpPr>
            <a:spLocks noGrp="1"/>
          </p:cNvSpPr>
          <p:nvPr>
            <p:ph type="sldNum" sz="quarter" idx="12"/>
          </p:nvPr>
        </p:nvSpPr>
        <p:spPr/>
        <p:txBody>
          <a:bodyPr/>
          <a:lstStyle/>
          <a:p>
            <a:fld id="{D743D30A-FD85-42EB-8284-5A82F60398CF}" type="slidenum">
              <a:rPr lang="en-US" smtClean="0"/>
              <a:t>‹#›</a:t>
            </a:fld>
            <a:endParaRPr lang="en-US" dirty="0"/>
          </a:p>
        </p:txBody>
      </p:sp>
    </p:spTree>
    <p:extLst>
      <p:ext uri="{BB962C8B-B14F-4D97-AF65-F5344CB8AC3E}">
        <p14:creationId xmlns:p14="http://schemas.microsoft.com/office/powerpoint/2010/main" val="19593016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3014D96D-756D-40C7-BCA1-D93A772A7D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4" y="0"/>
            <a:ext cx="12183231" cy="6858000"/>
          </a:xfrm>
          <a:prstGeom prst="rect">
            <a:avLst/>
          </a:prstGeom>
        </p:spPr>
      </p:pic>
      <p:sp>
        <p:nvSpPr>
          <p:cNvPr id="2" name="Title 1">
            <a:extLst>
              <a:ext uri="{FF2B5EF4-FFF2-40B4-BE49-F238E27FC236}">
                <a16:creationId xmlns:a16="http://schemas.microsoft.com/office/drawing/2014/main" id="{32B83E69-8393-4384-BA0C-336C26DF5FC4}"/>
              </a:ext>
            </a:extLst>
          </p:cNvPr>
          <p:cNvSpPr>
            <a:spLocks noGrp="1"/>
          </p:cNvSpPr>
          <p:nvPr>
            <p:ph type="title"/>
          </p:nvPr>
        </p:nvSpPr>
        <p:spPr>
          <a:xfrm>
            <a:off x="831850" y="968992"/>
            <a:ext cx="7493284" cy="3593484"/>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EDB474D3-8EC7-42DF-B564-263C12F5DED4}"/>
              </a:ext>
            </a:extLst>
          </p:cNvPr>
          <p:cNvSpPr>
            <a:spLocks noGrp="1"/>
          </p:cNvSpPr>
          <p:nvPr>
            <p:ph type="body" idx="1"/>
          </p:nvPr>
        </p:nvSpPr>
        <p:spPr>
          <a:xfrm>
            <a:off x="831850" y="4589463"/>
            <a:ext cx="7493284"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9195DB6-A564-4499-962E-C367044D5431}"/>
              </a:ext>
            </a:extLst>
          </p:cNvPr>
          <p:cNvSpPr>
            <a:spLocks noGrp="1"/>
          </p:cNvSpPr>
          <p:nvPr>
            <p:ph type="dt" sz="half" idx="10"/>
          </p:nvPr>
        </p:nvSpPr>
        <p:spPr/>
        <p:txBody>
          <a:bodyPr/>
          <a:lstStyle/>
          <a:p>
            <a:fld id="{128BAD3F-8D3F-4B6E-9BE1-591680C82154}" type="datetime1">
              <a:rPr lang="en-US" smtClean="0"/>
              <a:t>2/7/2023</a:t>
            </a:fld>
            <a:endParaRPr lang="en-US" dirty="0"/>
          </a:p>
        </p:txBody>
      </p:sp>
      <p:sp>
        <p:nvSpPr>
          <p:cNvPr id="5" name="Footer Placeholder 4">
            <a:extLst>
              <a:ext uri="{FF2B5EF4-FFF2-40B4-BE49-F238E27FC236}">
                <a16:creationId xmlns:a16="http://schemas.microsoft.com/office/drawing/2014/main" id="{16CC3AB1-B75B-48C6-8F0E-204BFC486F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43432F-A8C9-4DCE-AB2A-5FB450B4B01C}"/>
              </a:ext>
            </a:extLst>
          </p:cNvPr>
          <p:cNvSpPr>
            <a:spLocks noGrp="1"/>
          </p:cNvSpPr>
          <p:nvPr>
            <p:ph type="sldNum" sz="quarter" idx="12"/>
          </p:nvPr>
        </p:nvSpPr>
        <p:spPr/>
        <p:txBody>
          <a:bodyPr/>
          <a:lstStyle/>
          <a:p>
            <a:fld id="{D743D30A-FD85-42EB-8284-5A82F60398CF}" type="slidenum">
              <a:rPr lang="en-US" smtClean="0"/>
              <a:t>‹#›</a:t>
            </a:fld>
            <a:endParaRPr lang="en-US" dirty="0"/>
          </a:p>
        </p:txBody>
      </p:sp>
      <p:sp>
        <p:nvSpPr>
          <p:cNvPr id="9" name="Picture Placeholder 2">
            <a:extLst>
              <a:ext uri="{FF2B5EF4-FFF2-40B4-BE49-F238E27FC236}">
                <a16:creationId xmlns:a16="http://schemas.microsoft.com/office/drawing/2014/main" id="{4C204007-0B72-4C15-9FE8-7E110A05B40B}"/>
              </a:ext>
            </a:extLst>
          </p:cNvPr>
          <p:cNvSpPr>
            <a:spLocks noGrp="1"/>
          </p:cNvSpPr>
          <p:nvPr>
            <p:ph type="pic" idx="13"/>
          </p:nvPr>
        </p:nvSpPr>
        <p:spPr>
          <a:xfrm>
            <a:off x="8457062" y="987425"/>
            <a:ext cx="368489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5241924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ADD5E-DC62-4430-8D41-442871C3B5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F2A2C-8F30-40CD-B108-7EFC7BA573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9E4FF1-5AA5-4A87-81AB-08CBDBED12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74E992-6E0B-45F2-84AA-9CC990C52E39}"/>
              </a:ext>
            </a:extLst>
          </p:cNvPr>
          <p:cNvSpPr>
            <a:spLocks noGrp="1"/>
          </p:cNvSpPr>
          <p:nvPr>
            <p:ph type="dt" sz="half" idx="10"/>
          </p:nvPr>
        </p:nvSpPr>
        <p:spPr/>
        <p:txBody>
          <a:bodyPr/>
          <a:lstStyle/>
          <a:p>
            <a:fld id="{341D14CA-99BE-4F3C-A9AD-35F803ECCD15}" type="datetime1">
              <a:rPr lang="en-US" smtClean="0"/>
              <a:t>2/7/2023</a:t>
            </a:fld>
            <a:endParaRPr lang="en-US" dirty="0"/>
          </a:p>
        </p:txBody>
      </p:sp>
      <p:sp>
        <p:nvSpPr>
          <p:cNvPr id="6" name="Footer Placeholder 5">
            <a:extLst>
              <a:ext uri="{FF2B5EF4-FFF2-40B4-BE49-F238E27FC236}">
                <a16:creationId xmlns:a16="http://schemas.microsoft.com/office/drawing/2014/main" id="{2BB68236-3D42-4CD3-8729-76EB779A23B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D580EC3-A660-44BC-AFDF-FE013601EC08}"/>
              </a:ext>
            </a:extLst>
          </p:cNvPr>
          <p:cNvSpPr>
            <a:spLocks noGrp="1"/>
          </p:cNvSpPr>
          <p:nvPr>
            <p:ph type="sldNum" sz="quarter" idx="12"/>
          </p:nvPr>
        </p:nvSpPr>
        <p:spPr/>
        <p:txBody>
          <a:bodyPr/>
          <a:lstStyle/>
          <a:p>
            <a:fld id="{D743D30A-FD85-42EB-8284-5A82F60398CF}" type="slidenum">
              <a:rPr lang="en-US" smtClean="0"/>
              <a:t>‹#›</a:t>
            </a:fld>
            <a:endParaRPr lang="en-US" dirty="0"/>
          </a:p>
        </p:txBody>
      </p:sp>
    </p:spTree>
    <p:extLst>
      <p:ext uri="{BB962C8B-B14F-4D97-AF65-F5344CB8AC3E}">
        <p14:creationId xmlns:p14="http://schemas.microsoft.com/office/powerpoint/2010/main" val="11548772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image" Target="../media/image22.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theme" Target="../theme/theme2.xml"/><Relationship Id="rId8" Type="http://schemas.openxmlformats.org/officeDocument/2006/relationships/slideLayout" Target="../slideLayouts/slideLayout41.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8.xml"/><Relationship Id="rId7" Type="http://schemas.openxmlformats.org/officeDocument/2006/relationships/image" Target="../media/image42.png"/><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image" Target="../media/image41.png"/><Relationship Id="rId5" Type="http://schemas.openxmlformats.org/officeDocument/2006/relationships/theme" Target="../theme/theme3.xml"/><Relationship Id="rId4" Type="http://schemas.openxmlformats.org/officeDocument/2006/relationships/slideLayout" Target="../slideLayouts/slideLayout7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theme" Target="../theme/theme4.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87.xml"/><Relationship Id="rId7" Type="http://schemas.openxmlformats.org/officeDocument/2006/relationships/image" Target="../media/image47.png"/><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theme" Target="../theme/theme5.xml"/><Relationship Id="rId5" Type="http://schemas.openxmlformats.org/officeDocument/2006/relationships/slideLayout" Target="../slideLayouts/slideLayout89.xml"/><Relationship Id="rId4" Type="http://schemas.openxmlformats.org/officeDocument/2006/relationships/slideLayout" Target="../slideLayouts/slideLayout8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theme" Target="../theme/theme6.xml"/><Relationship Id="rId5" Type="http://schemas.openxmlformats.org/officeDocument/2006/relationships/slideLayout" Target="../slideLayouts/slideLayout94.xml"/><Relationship Id="rId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6" Type="http://schemas.openxmlformats.org/officeDocument/2006/relationships/image" Target="../media/image48.pn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theme" Target="../theme/theme7.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2E1F95-A194-4B83-B1BC-135D3BEEFD8B}"/>
              </a:ext>
            </a:extLst>
          </p:cNvPr>
          <p:cNvSpPr>
            <a:spLocks noGrp="1"/>
          </p:cNvSpPr>
          <p:nvPr>
            <p:ph type="title"/>
          </p:nvPr>
        </p:nvSpPr>
        <p:spPr>
          <a:xfrm>
            <a:off x="476251" y="695323"/>
            <a:ext cx="11306172" cy="1085851"/>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EE02A3F-C50F-4A92-9292-F50A78376A74}"/>
              </a:ext>
            </a:extLst>
          </p:cNvPr>
          <p:cNvSpPr>
            <a:spLocks noGrp="1"/>
          </p:cNvSpPr>
          <p:nvPr>
            <p:ph type="body" idx="1"/>
          </p:nvPr>
        </p:nvSpPr>
        <p:spPr>
          <a:xfrm>
            <a:off x="476251" y="2085975"/>
            <a:ext cx="11306172" cy="44862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2804DE1-D69D-4972-831F-07FEE2F4FB82}"/>
              </a:ext>
            </a:extLst>
          </p:cNvPr>
          <p:cNvSpPr>
            <a:spLocks noGrp="1"/>
          </p:cNvSpPr>
          <p:nvPr>
            <p:ph type="dt" sz="half" idx="2"/>
          </p:nvPr>
        </p:nvSpPr>
        <p:spPr>
          <a:xfrm>
            <a:off x="552448" y="88900"/>
            <a:ext cx="2057402" cy="365125"/>
          </a:xfrm>
          <a:prstGeom prst="rect">
            <a:avLst/>
          </a:prstGeom>
        </p:spPr>
        <p:txBody>
          <a:bodyPr vert="horz" lIns="91440" tIns="45720" rIns="91440" bIns="45720" rtlCol="0" anchor="ctr"/>
          <a:lstStyle>
            <a:lvl1pPr algn="l">
              <a:defRPr sz="1200">
                <a:solidFill>
                  <a:schemeClr val="accent5">
                    <a:lumMod val="20000"/>
                    <a:lumOff val="80000"/>
                  </a:schemeClr>
                </a:solidFill>
              </a:defRPr>
            </a:lvl1pPr>
          </a:lstStyle>
          <a:p>
            <a:r>
              <a:rPr lang="en-US" dirty="0"/>
              <a:t>APRIL 30, 2020 </a:t>
            </a:r>
          </a:p>
        </p:txBody>
      </p:sp>
      <p:sp>
        <p:nvSpPr>
          <p:cNvPr id="5" name="Footer Placeholder 4">
            <a:extLst>
              <a:ext uri="{FF2B5EF4-FFF2-40B4-BE49-F238E27FC236}">
                <a16:creationId xmlns:a16="http://schemas.microsoft.com/office/drawing/2014/main" id="{AAF15479-86E4-4097-88F8-D47E43577F68}"/>
              </a:ext>
            </a:extLst>
          </p:cNvPr>
          <p:cNvSpPr>
            <a:spLocks noGrp="1"/>
          </p:cNvSpPr>
          <p:nvPr>
            <p:ph type="ftr" sz="quarter" idx="3"/>
          </p:nvPr>
        </p:nvSpPr>
        <p:spPr>
          <a:xfrm>
            <a:off x="2609850" y="88900"/>
            <a:ext cx="8543924" cy="365125"/>
          </a:xfrm>
          <a:prstGeom prst="rect">
            <a:avLst/>
          </a:prstGeom>
        </p:spPr>
        <p:txBody>
          <a:bodyPr vert="horz" lIns="91440" tIns="45720" rIns="91440" bIns="45720" rtlCol="0" anchor="ctr"/>
          <a:lstStyle>
            <a:lvl1pPr algn="r">
              <a:defRPr sz="1200">
                <a:solidFill>
                  <a:schemeClr val="accent5">
                    <a:lumMod val="20000"/>
                    <a:lumOff val="80000"/>
                  </a:schemeClr>
                </a:solidFill>
              </a:defRPr>
            </a:lvl1pPr>
          </a:lstStyle>
          <a:p>
            <a:endParaRPr lang="en-US" dirty="0"/>
          </a:p>
        </p:txBody>
      </p:sp>
      <p:sp>
        <p:nvSpPr>
          <p:cNvPr id="6" name="Slide Number Placeholder 5">
            <a:extLst>
              <a:ext uri="{FF2B5EF4-FFF2-40B4-BE49-F238E27FC236}">
                <a16:creationId xmlns:a16="http://schemas.microsoft.com/office/drawing/2014/main" id="{168787EB-EAD5-48D7-B73B-101CE79E4CC3}"/>
              </a:ext>
            </a:extLst>
          </p:cNvPr>
          <p:cNvSpPr>
            <a:spLocks noGrp="1"/>
          </p:cNvSpPr>
          <p:nvPr>
            <p:ph type="sldNum" sz="quarter" idx="4"/>
          </p:nvPr>
        </p:nvSpPr>
        <p:spPr>
          <a:xfrm>
            <a:off x="11296650" y="88900"/>
            <a:ext cx="485773" cy="365125"/>
          </a:xfrm>
          <a:prstGeom prst="rect">
            <a:avLst/>
          </a:prstGeom>
        </p:spPr>
        <p:txBody>
          <a:bodyPr vert="horz" lIns="91440" tIns="45720" rIns="91440" bIns="45720" rtlCol="0" anchor="ctr"/>
          <a:lstStyle>
            <a:lvl1pPr algn="r">
              <a:defRPr sz="10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3687139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77" r:id="rId4"/>
    <p:sldLayoutId id="2147483686" r:id="rId5"/>
    <p:sldLayoutId id="2147483678" r:id="rId6"/>
    <p:sldLayoutId id="2147483687" r:id="rId7"/>
    <p:sldLayoutId id="2147483666" r:id="rId8"/>
    <p:sldLayoutId id="2147483667" r:id="rId9"/>
    <p:sldLayoutId id="2147483669" r:id="rId10"/>
    <p:sldLayoutId id="2147483670" r:id="rId11"/>
    <p:sldLayoutId id="2147483671" r:id="rId12"/>
    <p:sldLayoutId id="2147483683" r:id="rId13"/>
    <p:sldLayoutId id="2147483672" r:id="rId14"/>
    <p:sldLayoutId id="2147483684" r:id="rId15"/>
    <p:sldLayoutId id="2147483679" r:id="rId16"/>
    <p:sldLayoutId id="2147483651" r:id="rId17"/>
    <p:sldLayoutId id="2147483660" r:id="rId18"/>
    <p:sldLayoutId id="2147483682" r:id="rId19"/>
    <p:sldLayoutId id="2147483662" r:id="rId20"/>
    <p:sldLayoutId id="2147483673" r:id="rId21"/>
    <p:sldLayoutId id="2147483680" r:id="rId22"/>
    <p:sldLayoutId id="2147483675" r:id="rId23"/>
    <p:sldLayoutId id="2147483676" r:id="rId24"/>
    <p:sldLayoutId id="2147483674" r:id="rId25"/>
    <p:sldLayoutId id="2147483681" r:id="rId26"/>
    <p:sldLayoutId id="2147483685" r:id="rId27"/>
    <p:sldLayoutId id="2147483652" r:id="rId28"/>
    <p:sldLayoutId id="2147483653" r:id="rId29"/>
    <p:sldLayoutId id="2147483665" r:id="rId30"/>
    <p:sldLayoutId id="2147483654" r:id="rId31"/>
    <p:sldLayoutId id="2147483663" r:id="rId32"/>
    <p:sldLayoutId id="2147483656" r:id="rId33"/>
  </p:sldLayoutIdLst>
  <p:txStyles>
    <p:titleStyle>
      <a:lvl1pPr algn="l" defTabSz="914400" rtl="0" eaLnBrk="1" latinLnBrk="0" hangingPunct="1">
        <a:lnSpc>
          <a:spcPct val="90000"/>
        </a:lnSpc>
        <a:spcBef>
          <a:spcPct val="0"/>
        </a:spcBef>
        <a:buNone/>
        <a:defRPr sz="34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200"/>
        </a:spcAft>
        <a:buClr>
          <a:schemeClr val="accent5"/>
        </a:buClr>
        <a:buFont typeface="Wingdings" panose="05000000000000000000" pitchFamily="2" charset="2"/>
        <a:buChar char="§"/>
        <a:defRPr sz="2800" kern="1200">
          <a:solidFill>
            <a:schemeClr val="tx1"/>
          </a:solidFill>
          <a:latin typeface="+mn-lt"/>
          <a:ea typeface="+mn-ea"/>
          <a:cs typeface="+mn-cs"/>
        </a:defRPr>
      </a:lvl1pPr>
      <a:lvl2pPr marL="742950" indent="-285750" algn="l" defTabSz="914400" rtl="0" eaLnBrk="1" latinLnBrk="0" hangingPunct="1">
        <a:lnSpc>
          <a:spcPct val="90000"/>
        </a:lnSpc>
        <a:spcBef>
          <a:spcPts val="200"/>
        </a:spcBef>
        <a:spcAft>
          <a:spcPts val="600"/>
        </a:spcAft>
        <a:buClr>
          <a:schemeClr val="accent3"/>
        </a:buClr>
        <a:buFont typeface="Courier New" panose="02070309020205020404" pitchFamily="49" charset="0"/>
        <a:buChar char="»"/>
        <a:defRPr sz="2400" kern="1200">
          <a:solidFill>
            <a:schemeClr val="tx1"/>
          </a:solidFill>
          <a:latin typeface="+mn-lt"/>
          <a:ea typeface="+mn-ea"/>
          <a:cs typeface="+mn-cs"/>
        </a:defRPr>
      </a:lvl2pPr>
      <a:lvl3pPr marL="1200150" indent="-285750" algn="l" defTabSz="914400" rtl="0" eaLnBrk="1" latinLnBrk="0" hangingPunct="1">
        <a:lnSpc>
          <a:spcPct val="90000"/>
        </a:lnSpc>
        <a:spcBef>
          <a:spcPts val="400"/>
        </a:spcBef>
        <a:spcAft>
          <a:spcPts val="400"/>
        </a:spcAft>
        <a:buClr>
          <a:schemeClr val="bg2">
            <a:lumMod val="50000"/>
          </a:schemeClr>
        </a:buClr>
        <a:buFont typeface="Source Sans Pro" panose="020B0503030403020204" pitchFamily="34" charset="0"/>
        <a:buChar char="—"/>
        <a:defRPr sz="2000" i="1"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200"/>
        </a:spcBef>
        <a:spcAft>
          <a:spcPts val="400"/>
        </a:spcAft>
        <a:buClr>
          <a:schemeClr val="bg2">
            <a:lumMod val="50000"/>
          </a:schemeClr>
        </a:buClr>
        <a:buFont typeface="Calibri" panose="020F050202020403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200"/>
        </a:spcBef>
        <a:spcAft>
          <a:spcPts val="400"/>
        </a:spcAft>
        <a:buClr>
          <a:schemeClr val="bg2">
            <a:lumMod val="50000"/>
          </a:schemeClr>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12">
                <a:solidFill>
                  <a:schemeClr val="tx1">
                    <a:tint val="75000"/>
                  </a:schemeClr>
                </a:solidFill>
              </a:defRPr>
            </a:lvl1pPr>
          </a:lstStyle>
          <a:p>
            <a:fld id="{C764DE79-268F-4C1A-8933-263129D2AF90}" type="datetimeFigureOut">
              <a:rPr lang="en-US" dirty="0"/>
              <a:t>2/7/2023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1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12">
                <a:solidFill>
                  <a:schemeClr val="tx1">
                    <a:tint val="75000"/>
                  </a:schemeClr>
                </a:solidFill>
              </a:defRPr>
            </a:lvl1p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CACDE8A7-A0E0-4749-BFDA-4661074B6E2B}"/>
              </a:ext>
            </a:extLst>
          </p:cNvPr>
          <p:cNvSpPr/>
          <p:nvPr userDrawn="1"/>
        </p:nvSpPr>
        <p:spPr>
          <a:xfrm>
            <a:off x="0" y="6156251"/>
            <a:ext cx="12192000" cy="701749"/>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8" name="Picture 7" descr="A picture containing text&#10;&#10;Description automatically generated">
            <a:extLst>
              <a:ext uri="{FF2B5EF4-FFF2-40B4-BE49-F238E27FC236}">
                <a16:creationId xmlns:a16="http://schemas.microsoft.com/office/drawing/2014/main" id="{9F2591DE-2171-4492-AD49-56F76FE5F7E8}"/>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8563631" y="6293927"/>
            <a:ext cx="2860158" cy="412211"/>
          </a:xfrm>
          <a:prstGeom prst="rect">
            <a:avLst/>
          </a:prstGeom>
        </p:spPr>
      </p:pic>
      <p:sp>
        <p:nvSpPr>
          <p:cNvPr id="9" name="Rectangle 8">
            <a:extLst>
              <a:ext uri="{FF2B5EF4-FFF2-40B4-BE49-F238E27FC236}">
                <a16:creationId xmlns:a16="http://schemas.microsoft.com/office/drawing/2014/main" id="{F9983479-DA37-4B5A-A220-F16A666B32D2}"/>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cxnSp>
        <p:nvCxnSpPr>
          <p:cNvPr id="10" name="Straight Connector 9">
            <a:extLst>
              <a:ext uri="{FF2B5EF4-FFF2-40B4-BE49-F238E27FC236}">
                <a16:creationId xmlns:a16="http://schemas.microsoft.com/office/drawing/2014/main" id="{4F91CF10-9738-4381-9641-2845F228F5F6}"/>
              </a:ext>
            </a:extLst>
          </p:cNvPr>
          <p:cNvCxnSpPr/>
          <p:nvPr userDrawn="1"/>
        </p:nvCxnSpPr>
        <p:spPr>
          <a:xfrm>
            <a:off x="0" y="6156250"/>
            <a:ext cx="1219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0776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6" r:id="rId38"/>
    <p:sldLayoutId id="2147483777" r:id="rId39"/>
    <p:sldLayoutId id="2147483778" r:id="rId40"/>
    <p:sldLayoutId id="2147483779" r:id="rId41"/>
    <p:sldLayoutId id="2147483780" r:id="rId42"/>
  </p:sldLayoutIdLst>
  <p:txStyles>
    <p:titleStyle>
      <a:lvl1pPr algn="l" defTabSz="847210" rtl="0" eaLnBrk="1" latinLnBrk="0" hangingPunct="1">
        <a:lnSpc>
          <a:spcPct val="90000"/>
        </a:lnSpc>
        <a:spcBef>
          <a:spcPct val="0"/>
        </a:spcBef>
        <a:buNone/>
        <a:defRPr sz="4077" kern="1200">
          <a:solidFill>
            <a:schemeClr val="tx1"/>
          </a:solidFill>
          <a:latin typeface="+mj-lt"/>
          <a:ea typeface="+mj-ea"/>
          <a:cs typeface="+mj-cs"/>
        </a:defRPr>
      </a:lvl1pPr>
    </p:titleStyle>
    <p:bodyStyle>
      <a:lvl1pPr marL="211802" indent="-211802" algn="l" defTabSz="847210" rtl="0" eaLnBrk="1" latinLnBrk="0" hangingPunct="1">
        <a:lnSpc>
          <a:spcPct val="90000"/>
        </a:lnSpc>
        <a:spcBef>
          <a:spcPts val="927"/>
        </a:spcBef>
        <a:buFont typeface="Arial" panose="020B0604020202020204" pitchFamily="34" charset="0"/>
        <a:buChar char="•"/>
        <a:defRPr sz="2594" kern="1200">
          <a:solidFill>
            <a:schemeClr val="tx2"/>
          </a:solidFill>
          <a:latin typeface="Segoe UI" panose="020B0502040204020203" pitchFamily="34" charset="0"/>
          <a:ea typeface="+mn-ea"/>
          <a:cs typeface="Segoe UI" panose="020B0502040204020203" pitchFamily="34" charset="0"/>
        </a:defRPr>
      </a:lvl1pPr>
      <a:lvl2pPr marL="635407" indent="-211802" algn="l" defTabSz="847210" rtl="0" eaLnBrk="1" latinLnBrk="0" hangingPunct="1">
        <a:lnSpc>
          <a:spcPct val="90000"/>
        </a:lnSpc>
        <a:spcBef>
          <a:spcPts val="463"/>
        </a:spcBef>
        <a:buFont typeface="Arial" panose="020B0604020202020204" pitchFamily="34" charset="0"/>
        <a:buChar char="•"/>
        <a:defRPr sz="2224" kern="1200">
          <a:solidFill>
            <a:schemeClr val="tx2"/>
          </a:solidFill>
          <a:latin typeface="Segoe UI" panose="020B0502040204020203" pitchFamily="34" charset="0"/>
          <a:ea typeface="+mn-ea"/>
          <a:cs typeface="Segoe UI" panose="020B0502040204020203" pitchFamily="34" charset="0"/>
        </a:defRPr>
      </a:lvl2pPr>
      <a:lvl3pPr marL="1059012" indent="-211802" algn="l" defTabSz="847210" rtl="0" eaLnBrk="1" latinLnBrk="0" hangingPunct="1">
        <a:lnSpc>
          <a:spcPct val="90000"/>
        </a:lnSpc>
        <a:spcBef>
          <a:spcPts val="463"/>
        </a:spcBef>
        <a:buFont typeface="Arial" panose="020B0604020202020204" pitchFamily="34" charset="0"/>
        <a:buChar char="•"/>
        <a:defRPr sz="1853" kern="1200">
          <a:solidFill>
            <a:schemeClr val="tx2"/>
          </a:solidFill>
          <a:latin typeface="Segoe UI" panose="020B0502040204020203" pitchFamily="34" charset="0"/>
          <a:ea typeface="+mn-ea"/>
          <a:cs typeface="Segoe UI" panose="020B0502040204020203" pitchFamily="34" charset="0"/>
        </a:defRPr>
      </a:lvl3pPr>
      <a:lvl4pPr marL="1482617" indent="-211802" algn="l" defTabSz="847210" rtl="0" eaLnBrk="1" latinLnBrk="0" hangingPunct="1">
        <a:lnSpc>
          <a:spcPct val="90000"/>
        </a:lnSpc>
        <a:spcBef>
          <a:spcPts val="463"/>
        </a:spcBef>
        <a:buFont typeface="Arial" panose="020B0604020202020204" pitchFamily="34" charset="0"/>
        <a:buChar char="•"/>
        <a:defRPr sz="1668" kern="1200">
          <a:solidFill>
            <a:schemeClr val="tx2"/>
          </a:solidFill>
          <a:latin typeface="Segoe UI" panose="020B0502040204020203" pitchFamily="34" charset="0"/>
          <a:ea typeface="+mn-ea"/>
          <a:cs typeface="Segoe UI" panose="020B0502040204020203" pitchFamily="34" charset="0"/>
        </a:defRPr>
      </a:lvl4pPr>
      <a:lvl5pPr marL="1906222" indent="-211802" algn="l" defTabSz="847210" rtl="0" eaLnBrk="1" latinLnBrk="0" hangingPunct="1">
        <a:lnSpc>
          <a:spcPct val="90000"/>
        </a:lnSpc>
        <a:spcBef>
          <a:spcPts val="463"/>
        </a:spcBef>
        <a:buFont typeface="Arial" panose="020B0604020202020204" pitchFamily="34" charset="0"/>
        <a:buChar char="•"/>
        <a:defRPr sz="1668" kern="1200">
          <a:solidFill>
            <a:schemeClr val="tx2"/>
          </a:solidFill>
          <a:latin typeface="Segoe UI" panose="020B0502040204020203" pitchFamily="34" charset="0"/>
          <a:ea typeface="+mn-ea"/>
          <a:cs typeface="Segoe UI" panose="020B0502040204020203" pitchFamily="34" charset="0"/>
        </a:defRPr>
      </a:lvl5pPr>
      <a:lvl6pPr marL="2329827" indent="-211802" algn="l" defTabSz="847210" rtl="0" eaLnBrk="1" latinLnBrk="0" hangingPunct="1">
        <a:lnSpc>
          <a:spcPct val="90000"/>
        </a:lnSpc>
        <a:spcBef>
          <a:spcPts val="463"/>
        </a:spcBef>
        <a:buFont typeface="Arial" panose="020B0604020202020204" pitchFamily="34" charset="0"/>
        <a:buChar char="•"/>
        <a:defRPr sz="1668" kern="1200">
          <a:solidFill>
            <a:schemeClr val="tx1"/>
          </a:solidFill>
          <a:latin typeface="+mn-lt"/>
          <a:ea typeface="+mn-ea"/>
          <a:cs typeface="+mn-cs"/>
        </a:defRPr>
      </a:lvl6pPr>
      <a:lvl7pPr marL="2753432" indent="-211802" algn="l" defTabSz="847210" rtl="0" eaLnBrk="1" latinLnBrk="0" hangingPunct="1">
        <a:lnSpc>
          <a:spcPct val="90000"/>
        </a:lnSpc>
        <a:spcBef>
          <a:spcPts val="463"/>
        </a:spcBef>
        <a:buFont typeface="Arial" panose="020B0604020202020204" pitchFamily="34" charset="0"/>
        <a:buChar char="•"/>
        <a:defRPr sz="1668" kern="1200">
          <a:solidFill>
            <a:schemeClr val="tx1"/>
          </a:solidFill>
          <a:latin typeface="+mn-lt"/>
          <a:ea typeface="+mn-ea"/>
          <a:cs typeface="+mn-cs"/>
        </a:defRPr>
      </a:lvl7pPr>
      <a:lvl8pPr marL="3177037" indent="-211802" algn="l" defTabSz="847210" rtl="0" eaLnBrk="1" latinLnBrk="0" hangingPunct="1">
        <a:lnSpc>
          <a:spcPct val="90000"/>
        </a:lnSpc>
        <a:spcBef>
          <a:spcPts val="463"/>
        </a:spcBef>
        <a:buFont typeface="Arial" panose="020B0604020202020204" pitchFamily="34" charset="0"/>
        <a:buChar char="•"/>
        <a:defRPr sz="1668" kern="1200">
          <a:solidFill>
            <a:schemeClr val="tx1"/>
          </a:solidFill>
          <a:latin typeface="+mn-lt"/>
          <a:ea typeface="+mn-ea"/>
          <a:cs typeface="+mn-cs"/>
        </a:defRPr>
      </a:lvl8pPr>
      <a:lvl9pPr marL="3600642" indent="-211802" algn="l" defTabSz="847210" rtl="0" eaLnBrk="1" latinLnBrk="0" hangingPunct="1">
        <a:lnSpc>
          <a:spcPct val="90000"/>
        </a:lnSpc>
        <a:spcBef>
          <a:spcPts val="463"/>
        </a:spcBef>
        <a:buFont typeface="Arial" panose="020B0604020202020204" pitchFamily="34" charset="0"/>
        <a:buChar char="•"/>
        <a:defRPr sz="1668" kern="1200">
          <a:solidFill>
            <a:schemeClr val="tx1"/>
          </a:solidFill>
          <a:latin typeface="+mn-lt"/>
          <a:ea typeface="+mn-ea"/>
          <a:cs typeface="+mn-cs"/>
        </a:defRPr>
      </a:lvl9pPr>
    </p:bodyStyle>
    <p:otherStyle>
      <a:defPPr>
        <a:defRPr lang="en-US"/>
      </a:defPPr>
      <a:lvl1pPr marL="0" algn="l" defTabSz="847210" rtl="0" eaLnBrk="1" latinLnBrk="0" hangingPunct="1">
        <a:defRPr sz="1668" kern="1200">
          <a:solidFill>
            <a:schemeClr val="tx1"/>
          </a:solidFill>
          <a:latin typeface="+mn-lt"/>
          <a:ea typeface="+mn-ea"/>
          <a:cs typeface="+mn-cs"/>
        </a:defRPr>
      </a:lvl1pPr>
      <a:lvl2pPr marL="423605" algn="l" defTabSz="847210" rtl="0" eaLnBrk="1" latinLnBrk="0" hangingPunct="1">
        <a:defRPr sz="1668" kern="1200">
          <a:solidFill>
            <a:schemeClr val="tx1"/>
          </a:solidFill>
          <a:latin typeface="+mn-lt"/>
          <a:ea typeface="+mn-ea"/>
          <a:cs typeface="+mn-cs"/>
        </a:defRPr>
      </a:lvl2pPr>
      <a:lvl3pPr marL="847210" algn="l" defTabSz="847210" rtl="0" eaLnBrk="1" latinLnBrk="0" hangingPunct="1">
        <a:defRPr sz="1668" kern="1200">
          <a:solidFill>
            <a:schemeClr val="tx1"/>
          </a:solidFill>
          <a:latin typeface="+mn-lt"/>
          <a:ea typeface="+mn-ea"/>
          <a:cs typeface="+mn-cs"/>
        </a:defRPr>
      </a:lvl3pPr>
      <a:lvl4pPr marL="1270815" algn="l" defTabSz="847210" rtl="0" eaLnBrk="1" latinLnBrk="0" hangingPunct="1">
        <a:defRPr sz="1668" kern="1200">
          <a:solidFill>
            <a:schemeClr val="tx1"/>
          </a:solidFill>
          <a:latin typeface="+mn-lt"/>
          <a:ea typeface="+mn-ea"/>
          <a:cs typeface="+mn-cs"/>
        </a:defRPr>
      </a:lvl4pPr>
      <a:lvl5pPr marL="1694420" algn="l" defTabSz="847210" rtl="0" eaLnBrk="1" latinLnBrk="0" hangingPunct="1">
        <a:defRPr sz="1668" kern="1200">
          <a:solidFill>
            <a:schemeClr val="tx1"/>
          </a:solidFill>
          <a:latin typeface="+mn-lt"/>
          <a:ea typeface="+mn-ea"/>
          <a:cs typeface="+mn-cs"/>
        </a:defRPr>
      </a:lvl5pPr>
      <a:lvl6pPr marL="2118025" algn="l" defTabSz="847210" rtl="0" eaLnBrk="1" latinLnBrk="0" hangingPunct="1">
        <a:defRPr sz="1668" kern="1200">
          <a:solidFill>
            <a:schemeClr val="tx1"/>
          </a:solidFill>
          <a:latin typeface="+mn-lt"/>
          <a:ea typeface="+mn-ea"/>
          <a:cs typeface="+mn-cs"/>
        </a:defRPr>
      </a:lvl6pPr>
      <a:lvl7pPr marL="2541630" algn="l" defTabSz="847210" rtl="0" eaLnBrk="1" latinLnBrk="0" hangingPunct="1">
        <a:defRPr sz="1668" kern="1200">
          <a:solidFill>
            <a:schemeClr val="tx1"/>
          </a:solidFill>
          <a:latin typeface="+mn-lt"/>
          <a:ea typeface="+mn-ea"/>
          <a:cs typeface="+mn-cs"/>
        </a:defRPr>
      </a:lvl7pPr>
      <a:lvl8pPr marL="2965235" algn="l" defTabSz="847210" rtl="0" eaLnBrk="1" latinLnBrk="0" hangingPunct="1">
        <a:defRPr sz="1668" kern="1200">
          <a:solidFill>
            <a:schemeClr val="tx1"/>
          </a:solidFill>
          <a:latin typeface="+mn-lt"/>
          <a:ea typeface="+mn-ea"/>
          <a:cs typeface="+mn-cs"/>
        </a:defRPr>
      </a:lvl8pPr>
      <a:lvl9pPr marL="3388840" algn="l" defTabSz="847210" rtl="0" eaLnBrk="1" latinLnBrk="0" hangingPunct="1">
        <a:defRPr sz="166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D47859-76CC-4F68-BABF-1E282FD8E3D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AB4C08B6-565E-4A1F-8EB3-EFEAA6DEF21A}"/>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Top Corners Rounded 7">
            <a:extLst>
              <a:ext uri="{FF2B5EF4-FFF2-40B4-BE49-F238E27FC236}">
                <a16:creationId xmlns:a16="http://schemas.microsoft.com/office/drawing/2014/main" id="{82D52F1A-2685-43CD-BA71-4490F0B8AD6F}"/>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ogo, company name&#10;&#10;Description automatically generated">
            <a:extLst>
              <a:ext uri="{FF2B5EF4-FFF2-40B4-BE49-F238E27FC236}">
                <a16:creationId xmlns:a16="http://schemas.microsoft.com/office/drawing/2014/main" id="{9E706FE3-590A-40E6-9902-D8DE3823761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Tree>
    <p:extLst>
      <p:ext uri="{BB962C8B-B14F-4D97-AF65-F5344CB8AC3E}">
        <p14:creationId xmlns:p14="http://schemas.microsoft.com/office/powerpoint/2010/main" val="266112059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Lst>
  <p:hf hdr="0" dt="0"/>
  <p:txStyles>
    <p:titleStyle>
      <a:lvl1pPr algn="ctr" defTabSz="914400" rtl="0" eaLnBrk="1" latinLnBrk="0" hangingPunct="1">
        <a:spcBef>
          <a:spcPct val="0"/>
        </a:spcBef>
        <a:buNone/>
        <a:defRPr sz="4400" b="1" kern="1200">
          <a:solidFill>
            <a:schemeClr val="tx1"/>
          </a:solidFill>
          <a:latin typeface="Hypatia Sans Pro"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ypatia Sans Pro"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ypatia Sans Pro"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ypatia Sans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ypatia Sans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ypatia Sans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583082" y="2763483"/>
            <a:ext cx="3025833" cy="430887"/>
          </a:xfrm>
          <a:prstGeom prst="rect">
            <a:avLst/>
          </a:prstGeom>
        </p:spPr>
        <p:txBody>
          <a:bodyPr wrap="square" lIns="0" tIns="0" rIns="0" bIns="0">
            <a:spAutoFit/>
          </a:bodyPr>
          <a:lstStyle>
            <a:lvl1pPr>
              <a:defRPr sz="2800" b="1" i="0">
                <a:solidFill>
                  <a:srgbClr val="414042"/>
                </a:solidFill>
                <a:latin typeface="Arial"/>
                <a:cs typeface="Arial"/>
              </a:defRPr>
            </a:lvl1pPr>
          </a:lstStyle>
          <a:p>
            <a:endParaRPr/>
          </a:p>
        </p:txBody>
      </p:sp>
      <p:sp>
        <p:nvSpPr>
          <p:cNvPr id="3" name="Holder 3"/>
          <p:cNvSpPr>
            <a:spLocks noGrp="1"/>
          </p:cNvSpPr>
          <p:nvPr>
            <p:ph type="body" idx="1"/>
          </p:nvPr>
        </p:nvSpPr>
        <p:spPr>
          <a:xfrm>
            <a:off x="2201334" y="1198489"/>
            <a:ext cx="5047672" cy="153888"/>
          </a:xfrm>
          <a:prstGeom prst="rect">
            <a:avLst/>
          </a:prstGeom>
        </p:spPr>
        <p:txBody>
          <a:bodyPr wrap="square" lIns="0" tIns="0" rIns="0" bIns="0">
            <a:spAutoFit/>
          </a:bodyPr>
          <a:lstStyle>
            <a:lvl1pPr>
              <a:defRPr sz="1000" b="0" i="0">
                <a:solidFill>
                  <a:schemeClr val="tx1"/>
                </a:solidFill>
                <a:latin typeface="Tahoma"/>
                <a:cs typeface="Tahoma"/>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2/7/2023</a:t>
            </a:fld>
            <a:endParaRPr lang="en-US" dirty="0"/>
          </a:p>
        </p:txBody>
      </p:sp>
      <p:sp>
        <p:nvSpPr>
          <p:cNvPr id="6" name="Holder 6"/>
          <p:cNvSpPr>
            <a:spLocks noGrp="1"/>
          </p:cNvSpPr>
          <p:nvPr>
            <p:ph type="sldNum" sz="quarter" idx="7"/>
          </p:nvPr>
        </p:nvSpPr>
        <p:spPr>
          <a:xfrm>
            <a:off x="10944782" y="6306914"/>
            <a:ext cx="202429" cy="149400"/>
          </a:xfrm>
          <a:prstGeom prst="rect">
            <a:avLst/>
          </a:prstGeom>
        </p:spPr>
        <p:txBody>
          <a:bodyPr wrap="square" lIns="0" tIns="0" rIns="0" bIns="0">
            <a:spAutoFit/>
          </a:bodyPr>
          <a:lstStyle>
            <a:lvl1pPr>
              <a:defRPr sz="971" b="1" i="0">
                <a:solidFill>
                  <a:srgbClr val="1152A9"/>
                </a:solidFill>
                <a:latin typeface="Arial"/>
                <a:cs typeface="Arial"/>
              </a:defRPr>
            </a:lvl1pPr>
          </a:lstStyle>
          <a:p>
            <a:pPr marL="33619"/>
            <a:fld id="{81D60167-4931-47E6-BA6A-407CBD079E47}" type="slidenum">
              <a:rPr lang="en-US" smtClean="0"/>
              <a:pPr marL="33619"/>
              <a:t>‹#›</a:t>
            </a:fld>
            <a:endParaRPr lang="en-US" dirty="0"/>
          </a:p>
        </p:txBody>
      </p:sp>
    </p:spTree>
    <p:extLst>
      <p:ext uri="{BB962C8B-B14F-4D97-AF65-F5344CB8AC3E}">
        <p14:creationId xmlns:p14="http://schemas.microsoft.com/office/powerpoint/2010/main" val="210012151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1167765"/>
          </a:xfrm>
          <a:custGeom>
            <a:avLst/>
            <a:gdLst/>
            <a:ahLst/>
            <a:cxnLst/>
            <a:rect l="l" t="t" r="r" b="b"/>
            <a:pathLst>
              <a:path w="12192000" h="1167765">
                <a:moveTo>
                  <a:pt x="12192000" y="0"/>
                </a:moveTo>
                <a:lnTo>
                  <a:pt x="0" y="0"/>
                </a:lnTo>
                <a:lnTo>
                  <a:pt x="0" y="1167384"/>
                </a:lnTo>
                <a:lnTo>
                  <a:pt x="12192000" y="1167384"/>
                </a:lnTo>
                <a:lnTo>
                  <a:pt x="12192000" y="0"/>
                </a:lnTo>
                <a:close/>
              </a:path>
            </a:pathLst>
          </a:custGeom>
          <a:solidFill>
            <a:srgbClr val="00ADEE"/>
          </a:solidFill>
        </p:spPr>
        <p:txBody>
          <a:bodyPr wrap="square" lIns="0" tIns="0" rIns="0" bIns="0" rtlCol="0"/>
          <a:lstStyle/>
          <a:p>
            <a:endParaRPr dirty="0"/>
          </a:p>
        </p:txBody>
      </p:sp>
      <p:sp>
        <p:nvSpPr>
          <p:cNvPr id="17" name="bg object 17"/>
          <p:cNvSpPr/>
          <p:nvPr/>
        </p:nvSpPr>
        <p:spPr>
          <a:xfrm>
            <a:off x="115827" y="0"/>
            <a:ext cx="1637030" cy="1049020"/>
          </a:xfrm>
          <a:custGeom>
            <a:avLst/>
            <a:gdLst/>
            <a:ahLst/>
            <a:cxnLst/>
            <a:rect l="l" t="t" r="r" b="b"/>
            <a:pathLst>
              <a:path w="1637030" h="1049020">
                <a:moveTo>
                  <a:pt x="1636776" y="0"/>
                </a:moveTo>
                <a:lnTo>
                  <a:pt x="0" y="0"/>
                </a:lnTo>
                <a:lnTo>
                  <a:pt x="0" y="873760"/>
                </a:lnTo>
                <a:lnTo>
                  <a:pt x="6241" y="920214"/>
                </a:lnTo>
                <a:lnTo>
                  <a:pt x="23857" y="961958"/>
                </a:lnTo>
                <a:lnTo>
                  <a:pt x="51180" y="997326"/>
                </a:lnTo>
                <a:lnTo>
                  <a:pt x="86548" y="1024651"/>
                </a:lnTo>
                <a:lnTo>
                  <a:pt x="128293" y="1042269"/>
                </a:lnTo>
                <a:lnTo>
                  <a:pt x="174752" y="1048512"/>
                </a:lnTo>
                <a:lnTo>
                  <a:pt x="1462011" y="1048512"/>
                </a:lnTo>
                <a:lnTo>
                  <a:pt x="1508470" y="1042269"/>
                </a:lnTo>
                <a:lnTo>
                  <a:pt x="1550218" y="1024651"/>
                </a:lnTo>
                <a:lnTo>
                  <a:pt x="1585588" y="997326"/>
                </a:lnTo>
                <a:lnTo>
                  <a:pt x="1612915" y="961958"/>
                </a:lnTo>
                <a:lnTo>
                  <a:pt x="1630533" y="920214"/>
                </a:lnTo>
                <a:lnTo>
                  <a:pt x="1636776" y="873760"/>
                </a:lnTo>
                <a:lnTo>
                  <a:pt x="1636776" y="0"/>
                </a:lnTo>
                <a:close/>
              </a:path>
            </a:pathLst>
          </a:custGeom>
          <a:solidFill>
            <a:srgbClr val="FFFFFF"/>
          </a:solidFill>
        </p:spPr>
        <p:txBody>
          <a:bodyPr wrap="square" lIns="0" tIns="0" rIns="0" bIns="0" rtlCol="0"/>
          <a:lstStyle/>
          <a:p>
            <a:endParaRPr dirty="0"/>
          </a:p>
        </p:txBody>
      </p:sp>
      <p:pic>
        <p:nvPicPr>
          <p:cNvPr id="18" name="bg object 18"/>
          <p:cNvPicPr/>
          <p:nvPr/>
        </p:nvPicPr>
        <p:blipFill>
          <a:blip r:embed="rId7" cstate="print"/>
          <a:stretch>
            <a:fillRect/>
          </a:stretch>
        </p:blipFill>
        <p:spPr>
          <a:xfrm>
            <a:off x="420623" y="184404"/>
            <a:ext cx="1028699" cy="681227"/>
          </a:xfrm>
          <a:prstGeom prst="rect">
            <a:avLst/>
          </a:prstGeom>
        </p:spPr>
      </p:pic>
      <p:sp>
        <p:nvSpPr>
          <p:cNvPr id="2" name="Holder 2"/>
          <p:cNvSpPr>
            <a:spLocks noGrp="1"/>
          </p:cNvSpPr>
          <p:nvPr>
            <p:ph type="title"/>
          </p:nvPr>
        </p:nvSpPr>
        <p:spPr>
          <a:xfrm>
            <a:off x="2186939" y="290748"/>
            <a:ext cx="8307705" cy="550499"/>
          </a:xfrm>
          <a:prstGeom prst="rect">
            <a:avLst/>
          </a:prstGeom>
        </p:spPr>
        <p:txBody>
          <a:bodyPr wrap="square" lIns="0" tIns="0" rIns="0" bIns="0">
            <a:spAutoFit/>
          </a:bodyPr>
          <a:lstStyle>
            <a:lvl1pPr>
              <a:defRPr sz="3400" b="0" i="0">
                <a:solidFill>
                  <a:srgbClr val="F1F1F1"/>
                </a:solidFill>
                <a:latin typeface="Arial Black"/>
                <a:cs typeface="Arial Black"/>
              </a:defRPr>
            </a:lvl1pPr>
          </a:lstStyle>
          <a:p>
            <a:endParaRPr/>
          </a:p>
        </p:txBody>
      </p:sp>
      <p:sp>
        <p:nvSpPr>
          <p:cNvPr id="3" name="Holder 3"/>
          <p:cNvSpPr>
            <a:spLocks noGrp="1"/>
          </p:cNvSpPr>
          <p:nvPr>
            <p:ph type="body" idx="1"/>
          </p:nvPr>
        </p:nvSpPr>
        <p:spPr>
          <a:xfrm>
            <a:off x="320323" y="1459613"/>
            <a:ext cx="11086465" cy="4660509"/>
          </a:xfrm>
          <a:prstGeom prst="rect">
            <a:avLst/>
          </a:prstGeom>
        </p:spPr>
        <p:txBody>
          <a:bodyPr wrap="square" lIns="0" tIns="0" rIns="0" bIns="0">
            <a:spAutoFit/>
          </a:bodyPr>
          <a:lstStyle>
            <a:lvl1pPr>
              <a:defRPr sz="2800" b="0" i="0">
                <a:solidFill>
                  <a:srgbClr val="34374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2/7/2023</a:t>
            </a:fld>
            <a:endParaRPr lang="en-US" dirty="0"/>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61481322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2/7/2023</a:t>
            </a:fld>
            <a:endParaRPr lang="en-US" dirty="0"/>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65141326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Lst>
  <p:txStyles>
    <p:titleStyle>
      <a:lvl1pPr>
        <a:defRPr>
          <a:latin typeface="+mj-lt"/>
          <a:ea typeface="+mj-ea"/>
          <a:cs typeface="+mj-cs"/>
        </a:defRPr>
      </a:lvl1pPr>
    </p:titleStyle>
    <p:body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bodyStyle>
    <p:other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Text&#10;&#10;Description automatically generated with low confidence">
            <a:extLst>
              <a:ext uri="{FF2B5EF4-FFF2-40B4-BE49-F238E27FC236}">
                <a16:creationId xmlns:a16="http://schemas.microsoft.com/office/drawing/2014/main" id="{2276ACC5-66C6-4EAA-9752-F723E411D16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384" y="0"/>
            <a:ext cx="12183231" cy="6858000"/>
          </a:xfrm>
          <a:prstGeom prst="rect">
            <a:avLst/>
          </a:prstGeom>
        </p:spPr>
      </p:pic>
      <p:sp>
        <p:nvSpPr>
          <p:cNvPr id="2" name="Title Placeholder 1">
            <a:extLst>
              <a:ext uri="{FF2B5EF4-FFF2-40B4-BE49-F238E27FC236}">
                <a16:creationId xmlns:a16="http://schemas.microsoft.com/office/drawing/2014/main" id="{6661705A-447C-4593-BE7B-5F0C892FB649}"/>
              </a:ext>
            </a:extLst>
          </p:cNvPr>
          <p:cNvSpPr>
            <a:spLocks noGrp="1"/>
          </p:cNvSpPr>
          <p:nvPr>
            <p:ph type="title"/>
          </p:nvPr>
        </p:nvSpPr>
        <p:spPr>
          <a:xfrm>
            <a:off x="528145" y="0"/>
            <a:ext cx="11663855" cy="107362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43D0D92-43AE-4536-8058-40EB5137BEB8}"/>
              </a:ext>
            </a:extLst>
          </p:cNvPr>
          <p:cNvSpPr>
            <a:spLocks noGrp="1"/>
          </p:cNvSpPr>
          <p:nvPr>
            <p:ph type="body" idx="1"/>
          </p:nvPr>
        </p:nvSpPr>
        <p:spPr>
          <a:xfrm>
            <a:off x="528145" y="1128215"/>
            <a:ext cx="11663855" cy="515885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3E3DEE-A99E-4B32-83F5-7777EB727F3F}"/>
              </a:ext>
            </a:extLst>
          </p:cNvPr>
          <p:cNvSpPr>
            <a:spLocks noGrp="1"/>
          </p:cNvSpPr>
          <p:nvPr>
            <p:ph type="dt" sz="half" idx="2"/>
          </p:nvPr>
        </p:nvSpPr>
        <p:spPr>
          <a:xfrm>
            <a:off x="122830" y="6356350"/>
            <a:ext cx="148777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2C3569-B09F-4CC1-BF80-5867B1B8BA5B}" type="datetime1">
              <a:rPr lang="en-US" smtClean="0"/>
              <a:t>2/7/2023</a:t>
            </a:fld>
            <a:endParaRPr lang="en-US" dirty="0"/>
          </a:p>
        </p:txBody>
      </p:sp>
      <p:sp>
        <p:nvSpPr>
          <p:cNvPr id="5" name="Footer Placeholder 4">
            <a:extLst>
              <a:ext uri="{FF2B5EF4-FFF2-40B4-BE49-F238E27FC236}">
                <a16:creationId xmlns:a16="http://schemas.microsoft.com/office/drawing/2014/main" id="{62699605-CF06-46D5-9EAA-A8C93B8A0D79}"/>
              </a:ext>
            </a:extLst>
          </p:cNvPr>
          <p:cNvSpPr>
            <a:spLocks noGrp="1"/>
          </p:cNvSpPr>
          <p:nvPr>
            <p:ph type="ftr" sz="quarter" idx="3"/>
          </p:nvPr>
        </p:nvSpPr>
        <p:spPr>
          <a:xfrm>
            <a:off x="1729048" y="6356350"/>
            <a:ext cx="88523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DAD6105-E6F2-4B18-B393-A06DBD280A6F}"/>
              </a:ext>
            </a:extLst>
          </p:cNvPr>
          <p:cNvSpPr>
            <a:spLocks noGrp="1"/>
          </p:cNvSpPr>
          <p:nvPr>
            <p:ph type="sldNum" sz="quarter" idx="4"/>
          </p:nvPr>
        </p:nvSpPr>
        <p:spPr>
          <a:xfrm>
            <a:off x="10699844" y="6356351"/>
            <a:ext cx="1369325" cy="299208"/>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D743D30A-FD85-42EB-8284-5A82F60398CF}" type="slidenum">
              <a:rPr lang="en-US" smtClean="0"/>
              <a:pPr/>
              <a:t>‹#›</a:t>
            </a:fld>
            <a:endParaRPr lang="en-US" dirty="0"/>
          </a:p>
        </p:txBody>
      </p:sp>
    </p:spTree>
    <p:extLst>
      <p:ext uri="{BB962C8B-B14F-4D97-AF65-F5344CB8AC3E}">
        <p14:creationId xmlns:p14="http://schemas.microsoft.com/office/powerpoint/2010/main" val="152376037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Lst>
  <p:hf hdr="0" ftr="0" dt="0"/>
  <p:txStyles>
    <p:titleStyle>
      <a:lvl1pPr algn="l" defTabSz="914400" rtl="0" eaLnBrk="1" latinLnBrk="0" hangingPunct="1">
        <a:lnSpc>
          <a:spcPct val="90000"/>
        </a:lnSpc>
        <a:spcBef>
          <a:spcPct val="0"/>
        </a:spcBef>
        <a:buNone/>
        <a:defRPr sz="4400" b="1" kern="1200">
          <a:solidFill>
            <a:schemeClr val="tx1"/>
          </a:solidFill>
          <a:effectLst>
            <a:glow rad="101600">
              <a:schemeClr val="bg1">
                <a:alpha val="60000"/>
              </a:schemeClr>
            </a:glow>
            <a:outerShdw blurRad="50800" dist="38100" dir="2700000" algn="tl" rotWithShape="0">
              <a:schemeClr val="bg1">
                <a:alpha val="40000"/>
              </a:schemeClr>
            </a:outerShdw>
          </a:effectLst>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hyperlink" Target="http://www.lakesumtermpo.com/media/aejcpmrb/lsmpo_2045-lrtp-amendment-2_february-2023_draft.pdf" TargetMode="Externa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76.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76.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2" Type="http://schemas.openxmlformats.org/officeDocument/2006/relationships/hyperlink" Target="http://www.lakesumtermpo.com/media/hfzaco0c/lsmpo_tip_coversheet_amendment2_february2023.pdf" TargetMode="Externa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3" Type="http://schemas.openxmlformats.org/officeDocument/2006/relationships/hyperlink" Target="http://maps.google.com/maps?q=28.5983597751298%2C-81.7383093589771" TargetMode="External"/><Relationship Id="rId2" Type="http://schemas.openxmlformats.org/officeDocument/2006/relationships/image" Target="../media/image62.png"/><Relationship Id="rId1" Type="http://schemas.openxmlformats.org/officeDocument/2006/relationships/slideLayout" Target="../slideLayouts/slideLayout81.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1.xml"/><Relationship Id="rId5" Type="http://schemas.openxmlformats.org/officeDocument/2006/relationships/image" Target="../media/image63.png"/><Relationship Id="rId4" Type="http://schemas.openxmlformats.org/officeDocument/2006/relationships/hyperlink" Target="http://maps.google.com/maps?q=28.7411045418019%2C-81.7661410053081"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maps.google.com/maps?q=28.8013297939463%2C-81.7307071247754" TargetMode="External"/><Relationship Id="rId2" Type="http://schemas.openxmlformats.org/officeDocument/2006/relationships/image" Target="../media/image66.png"/><Relationship Id="rId1" Type="http://schemas.openxmlformats.org/officeDocument/2006/relationships/slideLayout" Target="../slideLayouts/slideLayout81.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hyperlink" Target="http://maps.google.com/maps?q=28.8015818385812%2C-81.7294946999538" TargetMode="External"/><Relationship Id="rId2" Type="http://schemas.openxmlformats.org/officeDocument/2006/relationships/image" Target="../media/image67.png"/><Relationship Id="rId1" Type="http://schemas.openxmlformats.org/officeDocument/2006/relationships/slideLayout" Target="../slideLayouts/slideLayout81.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4.xml"/></Relationships>
</file>

<file path=ppt/slides/_rels/slide26.xml.rels><?xml version="1.0" encoding="UTF-8" standalone="yes"?>
<Relationships xmlns="http://schemas.openxmlformats.org/package/2006/relationships"><Relationship Id="rId3" Type="http://schemas.openxmlformats.org/officeDocument/2006/relationships/hyperlink" Target="http://www.lakesumtermpo.com/media/oh0gatfl/2022_lsmpo_lopp_report_final.pdf" TargetMode="External"/><Relationship Id="rId2" Type="http://schemas.openxmlformats.org/officeDocument/2006/relationships/hyperlink" Target="http://www.lakesumtermpo.com/media/ssqovmqb/lsmpo-2023-lopp-slides-for-02-08-2023-committee-meetings_draft.pdf" TargetMode="Externa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8.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image" Target="../media/image550.png"/><Relationship Id="rId26" Type="http://schemas.openxmlformats.org/officeDocument/2006/relationships/image" Target="../media/image590.png"/><Relationship Id="rId39" Type="http://schemas.openxmlformats.org/officeDocument/2006/relationships/customXml" Target="../ink/ink19.xml"/><Relationship Id="rId21" Type="http://schemas.openxmlformats.org/officeDocument/2006/relationships/customXml" Target="../ink/ink10.xml"/><Relationship Id="rId34" Type="http://schemas.openxmlformats.org/officeDocument/2006/relationships/image" Target="../media/image630.png"/><Relationship Id="rId42" Type="http://schemas.openxmlformats.org/officeDocument/2006/relationships/image" Target="../media/image670.png"/><Relationship Id="rId47" Type="http://schemas.openxmlformats.org/officeDocument/2006/relationships/customXml" Target="../ink/ink23.xml"/><Relationship Id="rId50" Type="http://schemas.openxmlformats.org/officeDocument/2006/relationships/image" Target="../media/image710.png"/><Relationship Id="rId55" Type="http://schemas.openxmlformats.org/officeDocument/2006/relationships/customXml" Target="../ink/ink27.xml"/><Relationship Id="rId7" Type="http://schemas.openxmlformats.org/officeDocument/2006/relationships/customXml" Target="../ink/ink3.xml"/><Relationship Id="rId2" Type="http://schemas.openxmlformats.org/officeDocument/2006/relationships/image" Target="../media/image73.emf"/><Relationship Id="rId16" Type="http://schemas.openxmlformats.org/officeDocument/2006/relationships/image" Target="../media/image540.png"/><Relationship Id="rId29" Type="http://schemas.openxmlformats.org/officeDocument/2006/relationships/customXml" Target="../ink/ink14.xml"/><Relationship Id="rId11" Type="http://schemas.openxmlformats.org/officeDocument/2006/relationships/customXml" Target="../ink/ink5.xml"/><Relationship Id="rId24" Type="http://schemas.openxmlformats.org/officeDocument/2006/relationships/image" Target="../media/image58.png"/><Relationship Id="rId32" Type="http://schemas.openxmlformats.org/officeDocument/2006/relationships/image" Target="../media/image620.png"/><Relationship Id="rId37" Type="http://schemas.openxmlformats.org/officeDocument/2006/relationships/customXml" Target="../ink/ink18.xml"/><Relationship Id="rId40" Type="http://schemas.openxmlformats.org/officeDocument/2006/relationships/image" Target="../media/image660.png"/><Relationship Id="rId45" Type="http://schemas.openxmlformats.org/officeDocument/2006/relationships/customXml" Target="../ink/ink22.xml"/><Relationship Id="rId53" Type="http://schemas.openxmlformats.org/officeDocument/2006/relationships/customXml" Target="../ink/ink26.xml"/><Relationship Id="rId5" Type="http://schemas.openxmlformats.org/officeDocument/2006/relationships/customXml" Target="../ink/ink2.xml"/><Relationship Id="rId10" Type="http://schemas.openxmlformats.org/officeDocument/2006/relationships/image" Target="../media/image510.png"/><Relationship Id="rId19" Type="http://schemas.openxmlformats.org/officeDocument/2006/relationships/customXml" Target="../ink/ink9.xml"/><Relationship Id="rId31" Type="http://schemas.openxmlformats.org/officeDocument/2006/relationships/customXml" Target="../ink/ink15.xml"/><Relationship Id="rId44" Type="http://schemas.openxmlformats.org/officeDocument/2006/relationships/image" Target="../media/image680.png"/><Relationship Id="rId52" Type="http://schemas.openxmlformats.org/officeDocument/2006/relationships/image" Target="../media/image720.png"/><Relationship Id="rId4" Type="http://schemas.openxmlformats.org/officeDocument/2006/relationships/image" Target="../media/image480.png"/><Relationship Id="rId9" Type="http://schemas.openxmlformats.org/officeDocument/2006/relationships/customXml" Target="../ink/ink4.xml"/><Relationship Id="rId14" Type="http://schemas.openxmlformats.org/officeDocument/2006/relationships/image" Target="../media/image530.png"/><Relationship Id="rId22" Type="http://schemas.openxmlformats.org/officeDocument/2006/relationships/image" Target="../media/image570.png"/><Relationship Id="rId27" Type="http://schemas.openxmlformats.org/officeDocument/2006/relationships/customXml" Target="../ink/ink13.xml"/><Relationship Id="rId30" Type="http://schemas.openxmlformats.org/officeDocument/2006/relationships/image" Target="../media/image61.png"/><Relationship Id="rId35" Type="http://schemas.openxmlformats.org/officeDocument/2006/relationships/customXml" Target="../ink/ink17.xml"/><Relationship Id="rId43" Type="http://schemas.openxmlformats.org/officeDocument/2006/relationships/customXml" Target="../ink/ink21.xml"/><Relationship Id="rId48" Type="http://schemas.openxmlformats.org/officeDocument/2006/relationships/image" Target="../media/image700.png"/><Relationship Id="rId56" Type="http://schemas.openxmlformats.org/officeDocument/2006/relationships/image" Target="../media/image74.png"/><Relationship Id="rId8" Type="http://schemas.openxmlformats.org/officeDocument/2006/relationships/image" Target="../media/image500.png"/><Relationship Id="rId51" Type="http://schemas.openxmlformats.org/officeDocument/2006/relationships/customXml" Target="../ink/ink25.xml"/><Relationship Id="rId3" Type="http://schemas.openxmlformats.org/officeDocument/2006/relationships/customXml" Target="../ink/ink1.xml"/><Relationship Id="rId12" Type="http://schemas.openxmlformats.org/officeDocument/2006/relationships/image" Target="../media/image520.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38" Type="http://schemas.openxmlformats.org/officeDocument/2006/relationships/image" Target="../media/image650.png"/><Relationship Id="rId46" Type="http://schemas.openxmlformats.org/officeDocument/2006/relationships/image" Target="../media/image690.png"/><Relationship Id="rId20" Type="http://schemas.openxmlformats.org/officeDocument/2006/relationships/image" Target="../media/image560.png"/><Relationship Id="rId41" Type="http://schemas.openxmlformats.org/officeDocument/2006/relationships/customXml" Target="../ink/ink20.xml"/><Relationship Id="rId54" Type="http://schemas.openxmlformats.org/officeDocument/2006/relationships/image" Target="../media/image73.png"/><Relationship Id="rId1" Type="http://schemas.openxmlformats.org/officeDocument/2006/relationships/slideLayout" Target="../slideLayouts/slideLayout97.xml"/><Relationship Id="rId6" Type="http://schemas.openxmlformats.org/officeDocument/2006/relationships/image" Target="../media/image490.png"/><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60.png"/><Relationship Id="rId36" Type="http://schemas.openxmlformats.org/officeDocument/2006/relationships/image" Target="../media/image640.png"/><Relationship Id="rId49" Type="http://schemas.openxmlformats.org/officeDocument/2006/relationships/customXml" Target="../ink/ink24.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97.xml"/><Relationship Id="rId6" Type="http://schemas.openxmlformats.org/officeDocument/2006/relationships/image" Target="../media/image77.png"/><Relationship Id="rId5" Type="http://schemas.openxmlformats.org/officeDocument/2006/relationships/image" Target="../media/image71.png"/><Relationship Id="rId4" Type="http://schemas.openxmlformats.org/officeDocument/2006/relationships/image" Target="../media/image76.sv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01.xml"/></Relationships>
</file>

<file path=ppt/slides/_rels/slide3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18" Type="http://schemas.openxmlformats.org/officeDocument/2006/relationships/image" Target="../media/image90.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4.png"/><Relationship Id="rId17" Type="http://schemas.openxmlformats.org/officeDocument/2006/relationships/image" Target="../media/image89.svg"/><Relationship Id="rId2" Type="http://schemas.openxmlformats.org/officeDocument/2006/relationships/notesSlide" Target="../notesSlides/notesSlide6.xml"/><Relationship Id="rId16" Type="http://schemas.openxmlformats.org/officeDocument/2006/relationships/image" Target="../media/image88.png"/><Relationship Id="rId1" Type="http://schemas.openxmlformats.org/officeDocument/2006/relationships/slideLayout" Target="../slideLayouts/slideLayout101.xml"/><Relationship Id="rId6" Type="http://schemas.openxmlformats.org/officeDocument/2006/relationships/diagramColors" Target="../diagrams/colors1.xml"/><Relationship Id="rId11" Type="http://schemas.openxmlformats.org/officeDocument/2006/relationships/image" Target="../media/image83.svg"/><Relationship Id="rId5" Type="http://schemas.openxmlformats.org/officeDocument/2006/relationships/diagramQuickStyle" Target="../diagrams/quickStyle1.xml"/><Relationship Id="rId15" Type="http://schemas.openxmlformats.org/officeDocument/2006/relationships/image" Target="../media/image87.svg"/><Relationship Id="rId10" Type="http://schemas.openxmlformats.org/officeDocument/2006/relationships/image" Target="../media/image82.png"/><Relationship Id="rId19" Type="http://schemas.openxmlformats.org/officeDocument/2006/relationships/image" Target="../media/image91.svg"/><Relationship Id="rId4" Type="http://schemas.openxmlformats.org/officeDocument/2006/relationships/diagramLayout" Target="../diagrams/layout1.xml"/><Relationship Id="rId9" Type="http://schemas.openxmlformats.org/officeDocument/2006/relationships/image" Target="../media/image81.svg"/><Relationship Id="rId1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xml"/><Relationship Id="rId1" Type="http://schemas.openxmlformats.org/officeDocument/2006/relationships/slideLayout" Target="../slideLayouts/slideLayout101.xml"/></Relationships>
</file>

<file path=ppt/slides/_rels/slide3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xml"/><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94.tmp"/><Relationship Id="rId2" Type="http://schemas.openxmlformats.org/officeDocument/2006/relationships/hyperlink" Target="http://www.fdot.gov/wpph" TargetMode="External"/><Relationship Id="rId1" Type="http://schemas.openxmlformats.org/officeDocument/2006/relationships/slideLayout" Target="../slideLayouts/slideLayout101.xml"/></Relationships>
</file>

<file path=ppt/slides/_rels/slide4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416BD-282D-4CFC-AEE1-9E26A3C119B3}"/>
              </a:ext>
            </a:extLst>
          </p:cNvPr>
          <p:cNvSpPr>
            <a:spLocks noGrp="1"/>
          </p:cNvSpPr>
          <p:nvPr>
            <p:ph type="ctrTitle"/>
          </p:nvPr>
        </p:nvSpPr>
        <p:spPr>
          <a:xfrm>
            <a:off x="342104" y="2731407"/>
            <a:ext cx="8540638" cy="2476499"/>
          </a:xfrm>
        </p:spPr>
        <p:txBody>
          <a:bodyPr>
            <a:normAutofit/>
          </a:bodyPr>
          <a:lstStyle/>
          <a:p>
            <a:pPr algn="ctr"/>
            <a:r>
              <a:rPr lang="en-US" dirty="0"/>
              <a:t>Lake~Sumter MPO </a:t>
            </a:r>
            <a:br>
              <a:rPr lang="en-US" dirty="0"/>
            </a:br>
            <a:r>
              <a:rPr lang="en-US" dirty="0"/>
              <a:t>February 8, 2023 </a:t>
            </a:r>
            <a:br>
              <a:rPr lang="en-US" dirty="0"/>
            </a:br>
            <a:r>
              <a:rPr lang="en-US" dirty="0"/>
              <a:t>Advisory Committee Meeting</a:t>
            </a:r>
          </a:p>
        </p:txBody>
      </p:sp>
      <p:sp>
        <p:nvSpPr>
          <p:cNvPr id="3" name="Subtitle 2">
            <a:extLst>
              <a:ext uri="{FF2B5EF4-FFF2-40B4-BE49-F238E27FC236}">
                <a16:creationId xmlns:a16="http://schemas.microsoft.com/office/drawing/2014/main" id="{08BC4002-444A-4FC5-9B84-3356C483A406}"/>
              </a:ext>
            </a:extLst>
          </p:cNvPr>
          <p:cNvSpPr>
            <a:spLocks noGrp="1"/>
          </p:cNvSpPr>
          <p:nvPr>
            <p:ph type="subTitle" idx="1"/>
          </p:nvPr>
        </p:nvSpPr>
        <p:spPr>
          <a:xfrm>
            <a:off x="800099" y="5419724"/>
            <a:ext cx="8147957" cy="742951"/>
          </a:xfrm>
        </p:spPr>
        <p:txBody>
          <a:bodyPr>
            <a:normAutofit/>
          </a:bodyPr>
          <a:lstStyle/>
          <a:p>
            <a:r>
              <a:rPr lang="en-US" sz="2800" dirty="0"/>
              <a:t> Michael Woods, Executive Director</a:t>
            </a:r>
          </a:p>
        </p:txBody>
      </p:sp>
      <p:pic>
        <p:nvPicPr>
          <p:cNvPr id="5" name="Picture 4" descr="Lake-Sumter MPO Logo">
            <a:extLst>
              <a:ext uri="{FF2B5EF4-FFF2-40B4-BE49-F238E27FC236}">
                <a16:creationId xmlns:a16="http://schemas.microsoft.com/office/drawing/2014/main" id="{7F9CC7AB-5AE5-4EAD-9572-4EA0658C3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6016" y="355091"/>
            <a:ext cx="1499234" cy="991582"/>
          </a:xfrm>
          <a:prstGeom prst="rect">
            <a:avLst/>
          </a:prstGeom>
        </p:spPr>
      </p:pic>
    </p:spTree>
    <p:extLst>
      <p:ext uri="{BB962C8B-B14F-4D97-AF65-F5344CB8AC3E}">
        <p14:creationId xmlns:p14="http://schemas.microsoft.com/office/powerpoint/2010/main" val="2259644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3991EC-7696-4067-A5D1-2ADB50F29348}"/>
              </a:ext>
            </a:extLst>
          </p:cNvPr>
          <p:cNvSpPr>
            <a:spLocks noGrp="1"/>
          </p:cNvSpPr>
          <p:nvPr>
            <p:ph type="title"/>
          </p:nvPr>
        </p:nvSpPr>
        <p:spPr>
          <a:xfrm>
            <a:off x="818007" y="648908"/>
            <a:ext cx="10763247" cy="805543"/>
          </a:xfrm>
        </p:spPr>
        <p:txBody>
          <a:bodyPr>
            <a:normAutofit fontScale="90000"/>
          </a:bodyPr>
          <a:lstStyle/>
          <a:p>
            <a:r>
              <a:rPr lang="en-US" sz="4000" b="1" i="0" u="none" strike="noStrike" baseline="0" dirty="0">
                <a:latin typeface="Calibri" panose="020F0502020204030204" pitchFamily="34" charset="0"/>
              </a:rPr>
              <a:t>Action Item A: Election of </a:t>
            </a:r>
            <a:r>
              <a:rPr lang="en-US" sz="4000" dirty="0">
                <a:latin typeface="Calibri" panose="020F0502020204030204" pitchFamily="34" charset="0"/>
              </a:rPr>
              <a:t>Community</a:t>
            </a:r>
            <a:r>
              <a:rPr lang="en-US" sz="4000" b="1" i="0" u="none" strike="noStrike" baseline="0" dirty="0">
                <a:latin typeface="Calibri" panose="020F0502020204030204" pitchFamily="34" charset="0"/>
              </a:rPr>
              <a:t> Advisory Committee (TAC) Officers Effective 2023</a:t>
            </a:r>
            <a:br>
              <a:rPr lang="en-US" sz="4000" b="1" i="0" u="none" strike="noStrike" baseline="0" dirty="0">
                <a:latin typeface="Calibri" panose="020F0502020204030204" pitchFamily="34" charset="0"/>
              </a:rPr>
            </a:br>
            <a:endParaRPr lang="en-US" sz="4000" dirty="0">
              <a:solidFill>
                <a:srgbClr val="0000FF"/>
              </a:solidFill>
            </a:endParaRPr>
          </a:p>
        </p:txBody>
      </p:sp>
      <p:sp>
        <p:nvSpPr>
          <p:cNvPr id="4" name="Content Placeholder 3">
            <a:extLst>
              <a:ext uri="{FF2B5EF4-FFF2-40B4-BE49-F238E27FC236}">
                <a16:creationId xmlns:a16="http://schemas.microsoft.com/office/drawing/2014/main" id="{15FA6F9A-BBD9-4C9A-A25D-9C0F2DA5E60E}"/>
              </a:ext>
            </a:extLst>
          </p:cNvPr>
          <p:cNvSpPr>
            <a:spLocks noGrp="1"/>
          </p:cNvSpPr>
          <p:nvPr>
            <p:ph idx="1"/>
          </p:nvPr>
        </p:nvSpPr>
        <p:spPr>
          <a:xfrm>
            <a:off x="476251" y="1717330"/>
            <a:ext cx="11306172" cy="5314722"/>
          </a:xfrm>
        </p:spPr>
        <p:txBody>
          <a:bodyPr>
            <a:normAutofit/>
          </a:bodyPr>
          <a:lstStyle/>
          <a:p>
            <a:pPr marL="342900" indent="-342900" algn="just">
              <a:spcBef>
                <a:spcPts val="800"/>
              </a:spcBef>
              <a:spcAft>
                <a:spcPts val="0"/>
              </a:spcAft>
              <a:buAutoNum type="alphaUcPeriod"/>
              <a:tabLst>
                <a:tab pos="228600" algn="l"/>
                <a:tab pos="882650" algn="l"/>
              </a:tabLst>
            </a:pPr>
            <a:endParaRPr lang="en-US" sz="1800" b="1" dirty="0">
              <a:latin typeface="Calibri" panose="020F0502020204030204" pitchFamily="34" charset="0"/>
            </a:endParaRPr>
          </a:p>
          <a:p>
            <a:pPr marL="342900" indent="-342900" algn="just">
              <a:spcBef>
                <a:spcPts val="800"/>
              </a:spcBef>
              <a:spcAft>
                <a:spcPts val="0"/>
              </a:spcAft>
              <a:buAutoNum type="alphaUcPeriod"/>
              <a:tabLst>
                <a:tab pos="228600" algn="l"/>
                <a:tab pos="882650" algn="l"/>
              </a:tabLst>
            </a:pPr>
            <a:endParaRPr lang="en-US" sz="1800" b="1" i="0" u="none" strike="noStrike" baseline="0" dirty="0">
              <a:latin typeface="Calibri" panose="020F0502020204030204" pitchFamily="34" charset="0"/>
            </a:endParaRPr>
          </a:p>
          <a:p>
            <a:pPr marL="0" marR="0" lvl="0" indent="0" algn="just">
              <a:spcBef>
                <a:spcPts val="800"/>
              </a:spcBef>
              <a:spcAft>
                <a:spcPts val="0"/>
              </a:spcAft>
              <a:buNone/>
              <a:tabLst>
                <a:tab pos="228600" algn="l"/>
                <a:tab pos="882650" algn="l"/>
              </a:tabLst>
            </a:pPr>
            <a:endParaRPr lang="en-US" sz="3200" dirty="0"/>
          </a:p>
        </p:txBody>
      </p:sp>
      <p:sp>
        <p:nvSpPr>
          <p:cNvPr id="5" name="TextBox 4">
            <a:extLst>
              <a:ext uri="{FF2B5EF4-FFF2-40B4-BE49-F238E27FC236}">
                <a16:creationId xmlns:a16="http://schemas.microsoft.com/office/drawing/2014/main" id="{E56B756C-F24D-4B98-2100-1C785E85415F}"/>
              </a:ext>
            </a:extLst>
          </p:cNvPr>
          <p:cNvSpPr txBox="1"/>
          <p:nvPr/>
        </p:nvSpPr>
        <p:spPr>
          <a:xfrm>
            <a:off x="932688" y="1645920"/>
            <a:ext cx="10232136" cy="3170099"/>
          </a:xfrm>
          <a:prstGeom prst="rect">
            <a:avLst/>
          </a:prstGeom>
          <a:noFill/>
        </p:spPr>
        <p:txBody>
          <a:bodyPr wrap="square">
            <a:spAutoFit/>
          </a:bodyPr>
          <a:lstStyle/>
          <a:p>
            <a:pPr marR="1440"/>
            <a:r>
              <a:rPr lang="en-US" sz="4000" i="0" u="none" strike="noStrike" baseline="0" dirty="0">
                <a:latin typeface="Calibri" panose="020F0502020204030204" pitchFamily="34" charset="0"/>
              </a:rPr>
              <a:t>A Chair and Vice-Chair shall be elected each year and shall serve a term of one year, starting with the first meeting of the new year. Jerry Prince is the current Chair, and Egor Emery is the current Vice-Chair.</a:t>
            </a:r>
          </a:p>
        </p:txBody>
      </p:sp>
    </p:spTree>
    <p:extLst>
      <p:ext uri="{BB962C8B-B14F-4D97-AF65-F5344CB8AC3E}">
        <p14:creationId xmlns:p14="http://schemas.microsoft.com/office/powerpoint/2010/main" val="819469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8D17A9-1A7D-4D7B-8601-1BC3C5DC4923}"/>
              </a:ext>
            </a:extLst>
          </p:cNvPr>
          <p:cNvSpPr>
            <a:spLocks noGrp="1"/>
          </p:cNvSpPr>
          <p:nvPr>
            <p:ph type="title"/>
          </p:nvPr>
        </p:nvSpPr>
        <p:spPr>
          <a:xfrm>
            <a:off x="871347" y="294132"/>
            <a:ext cx="10725147" cy="1190625"/>
          </a:xfrm>
        </p:spPr>
        <p:txBody>
          <a:bodyPr>
            <a:normAutofit fontScale="90000"/>
          </a:bodyPr>
          <a:lstStyle/>
          <a:p>
            <a:pPr algn="l"/>
            <a:r>
              <a:rPr lang="en-US" sz="4000" dirty="0">
                <a:solidFill>
                  <a:srgbClr val="00B0F0"/>
                </a:solidFill>
                <a:latin typeface="+mn-lt"/>
              </a:rPr>
              <a:t>ACTION ITEM B:  </a:t>
            </a:r>
            <a:r>
              <a:rPr lang="en-US" sz="4000" b="1" i="0" u="none" strike="noStrike" baseline="0" dirty="0">
                <a:solidFill>
                  <a:srgbClr val="00B0F0"/>
                </a:solidFill>
                <a:latin typeface="Calibri" panose="020F0502020204030204" pitchFamily="34" charset="0"/>
              </a:rPr>
              <a:t>2045 Long Range Transportation Plan (LRTP) Amendment. </a:t>
            </a:r>
            <a:br>
              <a:rPr lang="en-US" sz="4000" b="0" i="0" u="none" strike="noStrike" baseline="0" dirty="0">
                <a:solidFill>
                  <a:srgbClr val="000000"/>
                </a:solidFill>
                <a:latin typeface="Calibri" panose="020F0502020204030204" pitchFamily="34" charset="0"/>
              </a:rPr>
            </a:br>
            <a:endParaRPr lang="en-US" sz="4000" dirty="0"/>
          </a:p>
        </p:txBody>
      </p:sp>
      <p:sp>
        <p:nvSpPr>
          <p:cNvPr id="5" name="Content Placeholder 4">
            <a:extLst>
              <a:ext uri="{FF2B5EF4-FFF2-40B4-BE49-F238E27FC236}">
                <a16:creationId xmlns:a16="http://schemas.microsoft.com/office/drawing/2014/main" id="{02D9C554-D649-4DD0-83AB-4C259E37424B}"/>
              </a:ext>
            </a:extLst>
          </p:cNvPr>
          <p:cNvSpPr>
            <a:spLocks noGrp="1"/>
          </p:cNvSpPr>
          <p:nvPr>
            <p:ph idx="1"/>
          </p:nvPr>
        </p:nvSpPr>
        <p:spPr>
          <a:xfrm>
            <a:off x="246887" y="1344168"/>
            <a:ext cx="10887837" cy="5247132"/>
          </a:xfrm>
        </p:spPr>
        <p:txBody>
          <a:bodyPr>
            <a:normAutofit/>
          </a:bodyPr>
          <a:lstStyle/>
          <a:p>
            <a:pPr marR="1420" algn="just"/>
            <a:r>
              <a:rPr lang="en-US" b="0" i="0" u="none" strike="noStrike" baseline="0" dirty="0">
                <a:latin typeface="Calibri" panose="020F0502020204030204" pitchFamily="34" charset="0"/>
              </a:rPr>
              <a:t>FDOT has requested that the Lake~Sumter MPO's 2045 LRTP be amended to add the Citrus Grove Rd Phase II Project to the Cost Feasible Plan. The Public review period for this LRTP amendment was opened on February 1, 2023, and will close on February 22, 2023, at the MPO Governing Board meeting. The Florida legislature awarded the City of Minneola an $8m appropriation for the project in the previous legislative session.  Staff was also updating the text for the narrative for the Complete Streets section, updating the previously ongoing studies and augmenting to reference Complete Streets improvements that may be completed through FDOT's RRR program.</a:t>
            </a:r>
          </a:p>
          <a:p>
            <a:pPr algn="just"/>
            <a:r>
              <a:rPr lang="en-US" b="0" i="0" u="none" strike="noStrike" baseline="0" dirty="0">
                <a:latin typeface="Calibri" panose="020F0502020204030204" pitchFamily="34" charset="0"/>
              </a:rPr>
              <a:t>Staff recommends approval of the amendment as presented.</a:t>
            </a:r>
          </a:p>
          <a:p>
            <a:pPr algn="just"/>
            <a:r>
              <a:rPr lang="en-US" b="0" i="0" u="none" strike="noStrike" baseline="0" dirty="0">
                <a:latin typeface="Calibri" panose="020F0502020204030204" pitchFamily="34" charset="0"/>
              </a:rPr>
              <a:t>Attachments: </a:t>
            </a:r>
            <a:r>
              <a:rPr lang="en-US" b="1" i="0" u="none" strike="noStrike" baseline="0" dirty="0">
                <a:solidFill>
                  <a:srgbClr val="0000FF"/>
                </a:solidFill>
                <a:latin typeface="Calibri" panose="020F0502020204030204" pitchFamily="34" charset="0"/>
                <a:hlinkClick r:id="rId2"/>
              </a:rPr>
              <a:t>LSMPO 2045 LRTP Amendment Packet</a:t>
            </a:r>
          </a:p>
          <a:p>
            <a:endParaRPr lang="en-US" sz="3200" b="0" i="0" u="none" strike="noStrike" baseline="0" dirty="0">
              <a:latin typeface="Calibri" panose="020F0502020204030204" pitchFamily="34" charset="0"/>
            </a:endParaRPr>
          </a:p>
          <a:p>
            <a:pPr marL="1371600" marR="0" indent="0">
              <a:spcBef>
                <a:spcPts val="200"/>
              </a:spcBef>
              <a:spcAft>
                <a:spcPts val="0"/>
              </a:spcAft>
              <a:tabLst>
                <a:tab pos="228600" algn="l"/>
                <a:tab pos="457200" algn="l"/>
              </a:tabLst>
            </a:pPr>
            <a:endParaRPr lang="en-US" sz="2400" dirty="0">
              <a:solidFill>
                <a:srgbClr val="000000"/>
              </a:solidFill>
              <a:effectLst/>
              <a:latin typeface="Calibri" panose="020F0502020204030204" pitchFamily="34" charset="0"/>
              <a:ea typeface="Times New Roman" panose="02020603050405020304" pitchFamily="18" charset="0"/>
              <a:cs typeface="Guardian Sans Light"/>
            </a:endParaRPr>
          </a:p>
          <a:p>
            <a:pPr lvl="1"/>
            <a:endParaRPr lang="en-US" dirty="0"/>
          </a:p>
          <a:p>
            <a:pPr lvl="1"/>
            <a:endParaRPr lang="en-US" dirty="0"/>
          </a:p>
        </p:txBody>
      </p:sp>
    </p:spTree>
    <p:extLst>
      <p:ext uri="{BB962C8B-B14F-4D97-AF65-F5344CB8AC3E}">
        <p14:creationId xmlns:p14="http://schemas.microsoft.com/office/powerpoint/2010/main" val="2829760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37FD35-4B8E-4BA6-8F95-001122B29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3324CC45-B1D8-4420-BEE9-98A8C4F4AAC2}"/>
              </a:ext>
            </a:extLst>
          </p:cNvPr>
          <p:cNvSpPr>
            <a:spLocks noGrp="1"/>
          </p:cNvSpPr>
          <p:nvPr>
            <p:ph type="title"/>
          </p:nvPr>
        </p:nvSpPr>
        <p:spPr>
          <a:xfrm>
            <a:off x="0" y="1839433"/>
            <a:ext cx="12192000" cy="1315192"/>
          </a:xfrm>
        </p:spPr>
        <p:txBody>
          <a:bodyPr/>
          <a:lstStyle/>
          <a:p>
            <a:pPr algn="ctr"/>
            <a:r>
              <a:rPr lang="en-US" sz="5400" dirty="0">
                <a:solidFill>
                  <a:srgbClr val="000000"/>
                </a:solidFill>
              </a:rPr>
              <a:t>2045 LRTP Amendment #2</a:t>
            </a:r>
            <a:br>
              <a:rPr lang="en-US" sz="5400" dirty="0">
                <a:solidFill>
                  <a:srgbClr val="000000"/>
                </a:solidFill>
              </a:rPr>
            </a:br>
            <a:br>
              <a:rPr lang="en-US" dirty="0"/>
            </a:br>
            <a:r>
              <a:rPr lang="en-US" sz="3600" dirty="0">
                <a:solidFill>
                  <a:srgbClr val="000000"/>
                </a:solidFill>
              </a:rPr>
              <a:t>Technical Advisory Committee</a:t>
            </a:r>
            <a:br>
              <a:rPr lang="en-US" sz="3600" dirty="0">
                <a:solidFill>
                  <a:srgbClr val="000000"/>
                </a:solidFill>
              </a:rPr>
            </a:br>
            <a:r>
              <a:rPr lang="en-US" sz="3600" dirty="0">
                <a:solidFill>
                  <a:srgbClr val="000000"/>
                </a:solidFill>
              </a:rPr>
              <a:t>&amp;</a:t>
            </a:r>
            <a:br>
              <a:rPr lang="en-US" sz="3600" dirty="0">
                <a:solidFill>
                  <a:srgbClr val="000000"/>
                </a:solidFill>
              </a:rPr>
            </a:br>
            <a:r>
              <a:rPr lang="en-US" sz="3600" dirty="0">
                <a:solidFill>
                  <a:srgbClr val="000000"/>
                </a:solidFill>
              </a:rPr>
              <a:t>Community Advisory Committee</a:t>
            </a:r>
            <a:br>
              <a:rPr lang="en-US" sz="4000" dirty="0">
                <a:solidFill>
                  <a:srgbClr val="000000"/>
                </a:solidFill>
              </a:rPr>
            </a:br>
            <a:br>
              <a:rPr lang="en-US" sz="4000" dirty="0">
                <a:solidFill>
                  <a:srgbClr val="000000"/>
                </a:solidFill>
              </a:rPr>
            </a:br>
            <a:r>
              <a:rPr lang="en-US" sz="2800" dirty="0">
                <a:solidFill>
                  <a:srgbClr val="000000"/>
                </a:solidFill>
              </a:rPr>
              <a:t>February 8, 2023</a:t>
            </a:r>
            <a:endParaRPr lang="en-US" dirty="0">
              <a:solidFill>
                <a:srgbClr val="000000"/>
              </a:solidFill>
            </a:endParaRPr>
          </a:p>
        </p:txBody>
      </p:sp>
    </p:spTree>
    <p:extLst>
      <p:ext uri="{BB962C8B-B14F-4D97-AF65-F5344CB8AC3E}">
        <p14:creationId xmlns:p14="http://schemas.microsoft.com/office/powerpoint/2010/main" val="113253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046BB-1EC0-4F7D-A672-7A5E56FD930E}"/>
              </a:ext>
            </a:extLst>
          </p:cNvPr>
          <p:cNvSpPr>
            <a:spLocks noGrp="1"/>
          </p:cNvSpPr>
          <p:nvPr>
            <p:ph type="title"/>
          </p:nvPr>
        </p:nvSpPr>
        <p:spPr/>
        <p:txBody>
          <a:bodyPr/>
          <a:lstStyle/>
          <a:p>
            <a:r>
              <a:rPr lang="en-US" dirty="0"/>
              <a:t>LRTP Amendment Summary</a:t>
            </a:r>
          </a:p>
        </p:txBody>
      </p:sp>
      <p:sp>
        <p:nvSpPr>
          <p:cNvPr id="5" name="Content Placeholder 1">
            <a:extLst>
              <a:ext uri="{FF2B5EF4-FFF2-40B4-BE49-F238E27FC236}">
                <a16:creationId xmlns:a16="http://schemas.microsoft.com/office/drawing/2014/main" id="{66A1A995-C696-4D00-9E84-98E3C1C8280E}"/>
              </a:ext>
            </a:extLst>
          </p:cNvPr>
          <p:cNvSpPr txBox="1">
            <a:spLocks/>
          </p:cNvSpPr>
          <p:nvPr/>
        </p:nvSpPr>
        <p:spPr>
          <a:xfrm>
            <a:off x="5716510" y="4071262"/>
            <a:ext cx="11582400" cy="4859589"/>
          </a:xfrm>
          <a:prstGeom prst="rect">
            <a:avLst/>
          </a:prstGeom>
        </p:spPr>
        <p:txBody>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accent1"/>
              </a:buClr>
              <a:buSzPct val="80000"/>
              <a:buFont typeface="Courier New" panose="02070309020205020404" pitchFamily="49" charset="0"/>
              <a:buChar char="o"/>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chemeClr val="accent1"/>
              </a:buClr>
              <a:buSzPct val="60000"/>
              <a:buFont typeface="Wingdings" panose="05000000000000000000" pitchFamily="2" charset="2"/>
              <a:buChar char="v"/>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chemeClr val="accent1"/>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0093DE"/>
              </a:buClr>
              <a:buSzTx/>
              <a:buFont typeface="Arial" panose="020B0604020202020204" pitchFamily="34" charset="0"/>
              <a:buChar char="•"/>
              <a:tabLst/>
              <a:defRPr/>
            </a:pPr>
            <a:endParaRPr kumimoji="0" lang="en-US" sz="3000" b="0"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0093DE"/>
              </a:buClr>
              <a:buSzTx/>
              <a:buFont typeface="Arial" panose="020B0604020202020204" pitchFamily="34" charset="0"/>
              <a:buChar char="•"/>
              <a:tabLst/>
              <a:defRPr/>
            </a:pPr>
            <a:endParaRPr kumimoji="0" lang="en-US" sz="2600" b="0"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ABC1B18C-0387-4632-8E46-D669B6955C71}"/>
              </a:ext>
            </a:extLst>
          </p:cNvPr>
          <p:cNvSpPr txBox="1"/>
          <p:nvPr/>
        </p:nvSpPr>
        <p:spPr>
          <a:xfrm>
            <a:off x="-151807" y="2178436"/>
            <a:ext cx="12102224" cy="1292662"/>
          </a:xfrm>
          <a:prstGeom prst="rect">
            <a:avLst/>
          </a:prstGeom>
          <a:noFill/>
        </p:spPr>
        <p:txBody>
          <a:bodyPr wrap="square" numCol="2" rtlCol="0">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43741"/>
              </a:solidFill>
              <a:effectLst/>
              <a:uLnTx/>
              <a:uFillTx/>
              <a:latin typeface="Arial"/>
              <a:ea typeface="+mn-ea"/>
              <a:cs typeface="+mn-cs"/>
            </a:endParaRPr>
          </a:p>
        </p:txBody>
      </p:sp>
      <p:sp>
        <p:nvSpPr>
          <p:cNvPr id="9" name="Content Placeholder 1">
            <a:extLst>
              <a:ext uri="{FF2B5EF4-FFF2-40B4-BE49-F238E27FC236}">
                <a16:creationId xmlns:a16="http://schemas.microsoft.com/office/drawing/2014/main" id="{457C2926-1033-434F-8797-17A9D09E8A3D}"/>
              </a:ext>
            </a:extLst>
          </p:cNvPr>
          <p:cNvSpPr>
            <a:spLocks noGrp="1"/>
          </p:cNvSpPr>
          <p:nvPr>
            <p:ph idx="1"/>
          </p:nvPr>
        </p:nvSpPr>
        <p:spPr>
          <a:xfrm>
            <a:off x="241583" y="1462653"/>
            <a:ext cx="11750427" cy="4859589"/>
          </a:xfrm>
        </p:spPr>
        <p:txBody>
          <a:bodyPr/>
          <a:lstStyle/>
          <a:p>
            <a:pPr marL="0" indent="0">
              <a:buNone/>
            </a:pPr>
            <a:r>
              <a:rPr lang="en-US" sz="2800" b="1" dirty="0"/>
              <a:t>LRTP amendment requested by FDOT to reflect the Department’s Five-Year Work Program</a:t>
            </a:r>
          </a:p>
          <a:p>
            <a:pPr marL="0" indent="0">
              <a:buNone/>
            </a:pPr>
            <a:endParaRPr lang="en-US" sz="2800" b="1" dirty="0"/>
          </a:p>
          <a:p>
            <a:pPr>
              <a:spcAft>
                <a:spcPts val="600"/>
              </a:spcAft>
            </a:pPr>
            <a:r>
              <a:rPr lang="en-US" sz="3000" u="sng" dirty="0"/>
              <a:t>Citrus Grove Road Phase II</a:t>
            </a:r>
            <a:r>
              <a:rPr lang="en-US" sz="3000" dirty="0"/>
              <a:t> received $8M legislative appropriation</a:t>
            </a:r>
          </a:p>
          <a:p>
            <a:pPr lvl="1">
              <a:spcAft>
                <a:spcPts val="600"/>
              </a:spcAft>
            </a:pPr>
            <a:r>
              <a:rPr lang="en-US" sz="2600" dirty="0"/>
              <a:t>$11,558,896 programmed for construction in FY 2023 (includes $3,558,896 in local funds)</a:t>
            </a:r>
          </a:p>
          <a:p>
            <a:pPr lvl="1">
              <a:spcAft>
                <a:spcPts val="600"/>
              </a:spcAft>
            </a:pPr>
            <a:r>
              <a:rPr lang="en-US" sz="2600" i="1" dirty="0"/>
              <a:t>Cost Feasible Projects </a:t>
            </a:r>
            <a:r>
              <a:rPr lang="en-US" sz="2600" dirty="0"/>
              <a:t>tables/maps updated to reflect project is fully funded</a:t>
            </a:r>
          </a:p>
          <a:p>
            <a:pPr lvl="1">
              <a:spcAft>
                <a:spcPts val="600"/>
              </a:spcAft>
            </a:pPr>
            <a:r>
              <a:rPr lang="en-US" sz="2600" dirty="0"/>
              <a:t>Project removed from </a:t>
            </a:r>
            <a:r>
              <a:rPr lang="en-US" sz="2600" i="1" dirty="0"/>
              <a:t>Unfunded Needs </a:t>
            </a:r>
            <a:r>
              <a:rPr lang="en-US" sz="2600" dirty="0"/>
              <a:t>table</a:t>
            </a:r>
            <a:endParaRPr lang="en-US" dirty="0"/>
          </a:p>
          <a:p>
            <a:pPr lvl="1"/>
            <a:endParaRPr lang="en-US" sz="2400" dirty="0"/>
          </a:p>
          <a:p>
            <a:endParaRPr lang="en-US" sz="2600" dirty="0"/>
          </a:p>
          <a:p>
            <a:endParaRPr lang="en-US" sz="3000" dirty="0"/>
          </a:p>
          <a:p>
            <a:endParaRPr lang="en-US" sz="2600" dirty="0"/>
          </a:p>
        </p:txBody>
      </p:sp>
    </p:spTree>
    <p:extLst>
      <p:ext uri="{BB962C8B-B14F-4D97-AF65-F5344CB8AC3E}">
        <p14:creationId xmlns:p14="http://schemas.microsoft.com/office/powerpoint/2010/main" val="173372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BCFB27D-6B6F-48AC-885B-3134E0D9537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43741"/>
                </a:solidFill>
                <a:effectLst/>
                <a:uLnTx/>
                <a:uFillTx/>
                <a:latin typeface="Arial"/>
                <a:ea typeface="+mn-ea"/>
                <a:cs typeface="+mn-cs"/>
              </a:rPr>
              <a:t> </a:t>
            </a:r>
          </a:p>
        </p:txBody>
      </p:sp>
      <p:pic>
        <p:nvPicPr>
          <p:cNvPr id="3" name="Picture 2">
            <a:extLst>
              <a:ext uri="{FF2B5EF4-FFF2-40B4-BE49-F238E27FC236}">
                <a16:creationId xmlns:a16="http://schemas.microsoft.com/office/drawing/2014/main" id="{B9C6F53A-AC15-4521-8BFA-5788B141A719}"/>
              </a:ext>
            </a:extLst>
          </p:cNvPr>
          <p:cNvPicPr>
            <a:picLocks noChangeAspect="1"/>
          </p:cNvPicPr>
          <p:nvPr/>
        </p:nvPicPr>
        <p:blipFill>
          <a:blip r:embed="rId3"/>
          <a:stretch>
            <a:fillRect/>
          </a:stretch>
        </p:blipFill>
        <p:spPr>
          <a:xfrm>
            <a:off x="142430" y="808074"/>
            <a:ext cx="6399153" cy="4465675"/>
          </a:xfrm>
          <a:prstGeom prst="rect">
            <a:avLst/>
          </a:prstGeom>
        </p:spPr>
      </p:pic>
      <p:pic>
        <p:nvPicPr>
          <p:cNvPr id="6" name="Picture 5">
            <a:extLst>
              <a:ext uri="{FF2B5EF4-FFF2-40B4-BE49-F238E27FC236}">
                <a16:creationId xmlns:a16="http://schemas.microsoft.com/office/drawing/2014/main" id="{C73DE16A-E4DD-4F31-8ECD-8A1D037470F3}"/>
              </a:ext>
            </a:extLst>
          </p:cNvPr>
          <p:cNvPicPr>
            <a:picLocks noChangeAspect="1"/>
          </p:cNvPicPr>
          <p:nvPr/>
        </p:nvPicPr>
        <p:blipFill rotWithShape="1">
          <a:blip r:embed="rId4"/>
          <a:srcRect l="581"/>
          <a:stretch/>
        </p:blipFill>
        <p:spPr>
          <a:xfrm>
            <a:off x="6541583" y="-3"/>
            <a:ext cx="5525386" cy="6858000"/>
          </a:xfrm>
          <a:prstGeom prst="rect">
            <a:avLst/>
          </a:prstGeom>
        </p:spPr>
      </p:pic>
    </p:spTree>
    <p:extLst>
      <p:ext uri="{BB962C8B-B14F-4D97-AF65-F5344CB8AC3E}">
        <p14:creationId xmlns:p14="http://schemas.microsoft.com/office/powerpoint/2010/main" val="444230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A18EE6-FCBA-428F-AAC5-1F2789A33B50}"/>
              </a:ext>
            </a:extLst>
          </p:cNvPr>
          <p:cNvPicPr>
            <a:picLocks noChangeAspect="1"/>
          </p:cNvPicPr>
          <p:nvPr/>
        </p:nvPicPr>
        <p:blipFill>
          <a:blip r:embed="rId3"/>
          <a:stretch>
            <a:fillRect/>
          </a:stretch>
        </p:blipFill>
        <p:spPr>
          <a:xfrm>
            <a:off x="28575" y="1723757"/>
            <a:ext cx="7480300" cy="2614222"/>
          </a:xfrm>
          <a:prstGeom prst="rect">
            <a:avLst/>
          </a:prstGeom>
        </p:spPr>
      </p:pic>
      <p:sp>
        <p:nvSpPr>
          <p:cNvPr id="4" name="Footer Placeholder 3">
            <a:extLst>
              <a:ext uri="{FF2B5EF4-FFF2-40B4-BE49-F238E27FC236}">
                <a16:creationId xmlns:a16="http://schemas.microsoft.com/office/drawing/2014/main" id="{1BCFB27D-6B6F-48AC-885B-3134E0D9537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43741"/>
                </a:solidFill>
                <a:effectLst/>
                <a:uLnTx/>
                <a:uFillTx/>
                <a:latin typeface="Arial"/>
                <a:ea typeface="+mn-ea"/>
                <a:cs typeface="+mn-cs"/>
              </a:rPr>
              <a:t> </a:t>
            </a:r>
          </a:p>
        </p:txBody>
      </p:sp>
      <p:pic>
        <p:nvPicPr>
          <p:cNvPr id="3" name="Picture 2">
            <a:extLst>
              <a:ext uri="{FF2B5EF4-FFF2-40B4-BE49-F238E27FC236}">
                <a16:creationId xmlns:a16="http://schemas.microsoft.com/office/drawing/2014/main" id="{4671FF45-F17F-4753-8856-AC770707C9CB}"/>
              </a:ext>
            </a:extLst>
          </p:cNvPr>
          <p:cNvPicPr>
            <a:picLocks noChangeAspect="1"/>
          </p:cNvPicPr>
          <p:nvPr/>
        </p:nvPicPr>
        <p:blipFill rotWithShape="1">
          <a:blip r:embed="rId4"/>
          <a:srcRect l="9801"/>
          <a:stretch/>
        </p:blipFill>
        <p:spPr>
          <a:xfrm>
            <a:off x="7508875" y="0"/>
            <a:ext cx="4823270" cy="6858000"/>
          </a:xfrm>
          <a:prstGeom prst="rect">
            <a:avLst/>
          </a:prstGeom>
        </p:spPr>
      </p:pic>
      <p:sp>
        <p:nvSpPr>
          <p:cNvPr id="10" name="Rectangle 9">
            <a:extLst>
              <a:ext uri="{FF2B5EF4-FFF2-40B4-BE49-F238E27FC236}">
                <a16:creationId xmlns:a16="http://schemas.microsoft.com/office/drawing/2014/main" id="{96036B47-ED07-4FB0-B831-8016741AEB62}"/>
              </a:ext>
            </a:extLst>
          </p:cNvPr>
          <p:cNvSpPr/>
          <p:nvPr/>
        </p:nvSpPr>
        <p:spPr>
          <a:xfrm>
            <a:off x="7251700" y="2247900"/>
            <a:ext cx="355600" cy="571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mn-ea"/>
              <a:cs typeface="+mn-cs"/>
            </a:endParaRPr>
          </a:p>
        </p:txBody>
      </p:sp>
    </p:spTree>
    <p:extLst>
      <p:ext uri="{BB962C8B-B14F-4D97-AF65-F5344CB8AC3E}">
        <p14:creationId xmlns:p14="http://schemas.microsoft.com/office/powerpoint/2010/main" val="744865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E7A26A-3688-AE68-1EB3-C54438EB28AC}"/>
              </a:ext>
            </a:extLst>
          </p:cNvPr>
          <p:cNvSpPr>
            <a:spLocks noGrp="1"/>
          </p:cNvSpPr>
          <p:nvPr>
            <p:ph type="title"/>
          </p:nvPr>
        </p:nvSpPr>
        <p:spPr/>
        <p:txBody>
          <a:bodyPr>
            <a:normAutofit fontScale="90000"/>
          </a:bodyPr>
          <a:lstStyle/>
          <a:p>
            <a:pPr algn="l"/>
            <a:r>
              <a:rPr lang="en-US" dirty="0">
                <a:solidFill>
                  <a:srgbClr val="00B0F0"/>
                </a:solidFill>
                <a:latin typeface="+mn-lt"/>
              </a:rPr>
              <a:t>ACTION ITEM C: </a:t>
            </a:r>
            <a:r>
              <a:rPr lang="en-US" sz="3600" b="1" i="0" u="none" strike="noStrike" baseline="0" dirty="0">
                <a:solidFill>
                  <a:srgbClr val="00B0F0"/>
                </a:solidFill>
                <a:latin typeface="Calibri" panose="020F0502020204030204" pitchFamily="34" charset="0"/>
              </a:rPr>
              <a:t>2023-2027 LSMPO Transportation Improvement Program (TIP) Amendment </a:t>
            </a:r>
            <a:br>
              <a:rPr lang="en-US" sz="3600" b="0" i="0" u="none" strike="noStrike" baseline="0" dirty="0">
                <a:solidFill>
                  <a:srgbClr val="000000"/>
                </a:solidFill>
                <a:latin typeface="Calibri" panose="020F0502020204030204" pitchFamily="34" charset="0"/>
              </a:rPr>
            </a:br>
            <a:endParaRPr lang="en-US" dirty="0"/>
          </a:p>
        </p:txBody>
      </p:sp>
      <p:sp>
        <p:nvSpPr>
          <p:cNvPr id="5" name="Content Placeholder 4">
            <a:extLst>
              <a:ext uri="{FF2B5EF4-FFF2-40B4-BE49-F238E27FC236}">
                <a16:creationId xmlns:a16="http://schemas.microsoft.com/office/drawing/2014/main" id="{BF21F806-F244-2673-7DAE-6DBA000D74C5}"/>
              </a:ext>
            </a:extLst>
          </p:cNvPr>
          <p:cNvSpPr>
            <a:spLocks noGrp="1"/>
          </p:cNvSpPr>
          <p:nvPr>
            <p:ph idx="1"/>
          </p:nvPr>
        </p:nvSpPr>
        <p:spPr>
          <a:xfrm>
            <a:off x="476251" y="1457325"/>
            <a:ext cx="11306172" cy="4475161"/>
          </a:xfrm>
        </p:spPr>
        <p:txBody>
          <a:bodyPr/>
          <a:lstStyle/>
          <a:p>
            <a:pPr marR="1420" algn="just"/>
            <a:r>
              <a:rPr lang="en-US" b="0" i="0" u="none" strike="noStrike" baseline="0" dirty="0">
                <a:latin typeface="Calibri" panose="020F0502020204030204" pitchFamily="34" charset="0"/>
              </a:rPr>
              <a:t>FDOT has requested that the MPO amend the TIP to include Citrus Grove Rd. Phase II project, Lake County Transit Funding, and an area-wide Safety Project to install rumble strips in the MPO planning area. The Public Review Period for this TIP amendment was opened on February 1, 2023, and will close on February 22, 2023, at the MPO Governing Board meeting</a:t>
            </a:r>
          </a:p>
          <a:p>
            <a:pPr algn="just"/>
            <a:r>
              <a:rPr lang="en-US" b="0" i="0" u="none" strike="noStrike" baseline="0" dirty="0">
                <a:latin typeface="Calibri" panose="020F0502020204030204" pitchFamily="34" charset="0"/>
              </a:rPr>
              <a:t>Staff recommends approval of the TIP Amendment as presented.</a:t>
            </a:r>
          </a:p>
          <a:p>
            <a:pPr algn="just"/>
            <a:r>
              <a:rPr lang="en-US" b="0" i="0" u="none" strike="noStrike" baseline="0" dirty="0">
                <a:latin typeface="Calibri" panose="020F0502020204030204" pitchFamily="34" charset="0"/>
              </a:rPr>
              <a:t>Attachments: </a:t>
            </a:r>
            <a:r>
              <a:rPr lang="en-US" b="1" i="0" u="none" strike="noStrike" baseline="0" dirty="0">
                <a:solidFill>
                  <a:srgbClr val="0000FF"/>
                </a:solidFill>
                <a:latin typeface="Calibri" panose="020F0502020204030204" pitchFamily="34" charset="0"/>
                <a:hlinkClick r:id="rId2"/>
              </a:rPr>
              <a:t>LSMPO 2023-2027 TIP Amendment Packet.</a:t>
            </a:r>
          </a:p>
          <a:p>
            <a:endParaRPr lang="en-US" dirty="0"/>
          </a:p>
        </p:txBody>
      </p:sp>
      <p:sp>
        <p:nvSpPr>
          <p:cNvPr id="2" name="Footer Placeholder 1">
            <a:extLst>
              <a:ext uri="{FF2B5EF4-FFF2-40B4-BE49-F238E27FC236}">
                <a16:creationId xmlns:a16="http://schemas.microsoft.com/office/drawing/2014/main" id="{AED6ECA0-D723-D9FC-7E51-022AE58B6EA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28197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58471" y="231103"/>
            <a:ext cx="8875058" cy="5176719"/>
          </a:xfrm>
          <a:prstGeom prst="rect">
            <a:avLst/>
          </a:prstGeom>
        </p:spPr>
      </p:pic>
      <p:sp>
        <p:nvSpPr>
          <p:cNvPr id="3" name="object 3"/>
          <p:cNvSpPr txBox="1">
            <a:spLocks noGrp="1"/>
          </p:cNvSpPr>
          <p:nvPr>
            <p:ph type="title"/>
          </p:nvPr>
        </p:nvSpPr>
        <p:spPr>
          <a:xfrm>
            <a:off x="3228862" y="1908249"/>
            <a:ext cx="5731249" cy="754354"/>
          </a:xfrm>
          <a:prstGeom prst="rect">
            <a:avLst/>
          </a:prstGeom>
        </p:spPr>
        <p:txBody>
          <a:bodyPr vert="horz" wrap="square" lIns="0" tIns="35859" rIns="0" bIns="0" rtlCol="0">
            <a:spAutoFit/>
          </a:bodyPr>
          <a:lstStyle/>
          <a:p>
            <a:pPr marL="1810407" marR="4483" indent="-1799761">
              <a:lnSpc>
                <a:spcPts val="2841"/>
              </a:lnSpc>
              <a:spcBef>
                <a:spcPts val="282"/>
              </a:spcBef>
            </a:pPr>
            <a:r>
              <a:rPr dirty="0">
                <a:solidFill>
                  <a:srgbClr val="1152A9"/>
                </a:solidFill>
              </a:rPr>
              <a:t>Transportation</a:t>
            </a:r>
            <a:r>
              <a:rPr spc="31" dirty="0">
                <a:solidFill>
                  <a:srgbClr val="1152A9"/>
                </a:solidFill>
              </a:rPr>
              <a:t> </a:t>
            </a:r>
            <a:r>
              <a:rPr dirty="0">
                <a:solidFill>
                  <a:srgbClr val="1152A9"/>
                </a:solidFill>
              </a:rPr>
              <a:t>Improvement</a:t>
            </a:r>
            <a:r>
              <a:rPr spc="-9" dirty="0">
                <a:solidFill>
                  <a:srgbClr val="1152A9"/>
                </a:solidFill>
              </a:rPr>
              <a:t> Program </a:t>
            </a:r>
            <a:r>
              <a:rPr dirty="0">
                <a:solidFill>
                  <a:srgbClr val="1152A9"/>
                </a:solidFill>
              </a:rPr>
              <a:t>FY</a:t>
            </a:r>
            <a:r>
              <a:rPr spc="44" dirty="0">
                <a:solidFill>
                  <a:srgbClr val="1152A9"/>
                </a:solidFill>
              </a:rPr>
              <a:t> </a:t>
            </a:r>
            <a:r>
              <a:rPr dirty="0">
                <a:solidFill>
                  <a:srgbClr val="1152A9"/>
                </a:solidFill>
              </a:rPr>
              <a:t>2023-</a:t>
            </a:r>
            <a:r>
              <a:rPr spc="66" dirty="0">
                <a:solidFill>
                  <a:srgbClr val="1152A9"/>
                </a:solidFill>
              </a:rPr>
              <a:t> </a:t>
            </a:r>
            <a:r>
              <a:rPr spc="-18" dirty="0">
                <a:solidFill>
                  <a:srgbClr val="1152A9"/>
                </a:solidFill>
              </a:rPr>
              <a:t>2027</a:t>
            </a:r>
          </a:p>
        </p:txBody>
      </p:sp>
      <p:sp>
        <p:nvSpPr>
          <p:cNvPr id="4" name="object 4"/>
          <p:cNvSpPr txBox="1"/>
          <p:nvPr/>
        </p:nvSpPr>
        <p:spPr>
          <a:xfrm>
            <a:off x="4916805" y="3301365"/>
            <a:ext cx="2358278" cy="390982"/>
          </a:xfrm>
          <a:prstGeom prst="rect">
            <a:avLst/>
          </a:prstGeom>
        </p:spPr>
        <p:txBody>
          <a:bodyPr vert="horz" wrap="square" lIns="0" tIns="10646" rIns="0" bIns="0" rtlCol="0">
            <a:spAutoFit/>
          </a:bodyPr>
          <a:lstStyle/>
          <a:p>
            <a:pPr marL="11206" defTabSz="806867">
              <a:spcBef>
                <a:spcPts val="84"/>
              </a:spcBef>
            </a:pPr>
            <a:r>
              <a:rPr sz="2471" b="1" kern="0" dirty="0">
                <a:solidFill>
                  <a:srgbClr val="1152A9"/>
                </a:solidFill>
                <a:latin typeface="Arial"/>
                <a:cs typeface="Arial"/>
              </a:rPr>
              <a:t>Amendment</a:t>
            </a:r>
            <a:r>
              <a:rPr sz="2471" b="1" kern="0" spc="-75" dirty="0">
                <a:solidFill>
                  <a:srgbClr val="1152A9"/>
                </a:solidFill>
                <a:latin typeface="Arial"/>
                <a:cs typeface="Arial"/>
              </a:rPr>
              <a:t> </a:t>
            </a:r>
            <a:r>
              <a:rPr sz="2471" b="1" kern="0" dirty="0">
                <a:solidFill>
                  <a:srgbClr val="1152A9"/>
                </a:solidFill>
                <a:latin typeface="Arial"/>
                <a:cs typeface="Arial"/>
              </a:rPr>
              <a:t>#</a:t>
            </a:r>
            <a:r>
              <a:rPr sz="2471" b="1" kern="0" spc="-84" dirty="0">
                <a:solidFill>
                  <a:srgbClr val="1152A9"/>
                </a:solidFill>
                <a:latin typeface="Arial"/>
                <a:cs typeface="Arial"/>
              </a:rPr>
              <a:t> </a:t>
            </a:r>
            <a:r>
              <a:rPr sz="2471" b="1" kern="0" spc="-44" dirty="0">
                <a:solidFill>
                  <a:srgbClr val="1152A9"/>
                </a:solidFill>
                <a:latin typeface="Arial"/>
                <a:cs typeface="Arial"/>
              </a:rPr>
              <a:t>2</a:t>
            </a:r>
            <a:endParaRPr sz="2471" kern="0" dirty="0">
              <a:solidFill>
                <a:sysClr val="windowText" lastClr="000000"/>
              </a:solidFill>
              <a:latin typeface="Arial"/>
              <a:cs typeface="Arial"/>
            </a:endParaRPr>
          </a:p>
        </p:txBody>
      </p:sp>
      <p:sp>
        <p:nvSpPr>
          <p:cNvPr id="5" name="object 5"/>
          <p:cNvSpPr txBox="1"/>
          <p:nvPr/>
        </p:nvSpPr>
        <p:spPr>
          <a:xfrm>
            <a:off x="2454088" y="5743866"/>
            <a:ext cx="60512" cy="160715"/>
          </a:xfrm>
          <a:prstGeom prst="rect">
            <a:avLst/>
          </a:prstGeom>
        </p:spPr>
        <p:txBody>
          <a:bodyPr vert="horz" wrap="square" lIns="0" tIns="11206" rIns="0" bIns="0" rtlCol="0">
            <a:spAutoFit/>
          </a:bodyPr>
          <a:lstStyle/>
          <a:p>
            <a:pPr marL="11206" defTabSz="806867">
              <a:spcBef>
                <a:spcPts val="88"/>
              </a:spcBef>
            </a:pPr>
            <a:r>
              <a:rPr sz="971" kern="0" dirty="0">
                <a:solidFill>
                  <a:sysClr val="windowText" lastClr="000000"/>
                </a:solidFill>
                <a:latin typeface="Calibri"/>
                <a:cs typeface="Calibri"/>
              </a:rPr>
              <a:t>-</a:t>
            </a:r>
          </a:p>
        </p:txBody>
      </p:sp>
      <p:graphicFrame>
        <p:nvGraphicFramePr>
          <p:cNvPr id="6" name="object 6"/>
          <p:cNvGraphicFramePr>
            <a:graphicFrameLocks noGrp="1"/>
          </p:cNvGraphicFramePr>
          <p:nvPr/>
        </p:nvGraphicFramePr>
        <p:xfrm>
          <a:off x="1792942" y="4573615"/>
          <a:ext cx="3317501" cy="2004460"/>
        </p:xfrm>
        <a:graphic>
          <a:graphicData uri="http://schemas.openxmlformats.org/drawingml/2006/table">
            <a:tbl>
              <a:tblPr firstRow="1" bandRow="1">
                <a:tableStyleId>{2D5ABB26-0587-4C30-8999-92F81FD0307C}</a:tableStyleId>
              </a:tblPr>
              <a:tblGrid>
                <a:gridCol w="3317501">
                  <a:extLst>
                    <a:ext uri="{9D8B030D-6E8A-4147-A177-3AD203B41FA5}">
                      <a16:colId xmlns:a16="http://schemas.microsoft.com/office/drawing/2014/main" val="20000"/>
                    </a:ext>
                  </a:extLst>
                </a:gridCol>
              </a:tblGrid>
              <a:tr h="967223">
                <a:tc>
                  <a:txBody>
                    <a:bodyPr/>
                    <a:lstStyle/>
                    <a:p>
                      <a:pPr marL="31750">
                        <a:lnSpc>
                          <a:spcPts val="1220"/>
                        </a:lnSpc>
                      </a:pPr>
                      <a:r>
                        <a:rPr sz="1000" b="1" cap="small" dirty="0">
                          <a:latin typeface="Arial"/>
                          <a:cs typeface="Arial"/>
                        </a:rPr>
                        <a:t>Approved</a:t>
                      </a:r>
                      <a:r>
                        <a:rPr sz="1000" b="1" cap="small" spc="-15" dirty="0">
                          <a:latin typeface="Arial"/>
                          <a:cs typeface="Arial"/>
                        </a:rPr>
                        <a:t> </a:t>
                      </a:r>
                      <a:r>
                        <a:rPr sz="1000" b="1" cap="small" dirty="0">
                          <a:latin typeface="Arial"/>
                          <a:cs typeface="Arial"/>
                        </a:rPr>
                        <a:t>June</a:t>
                      </a:r>
                      <a:r>
                        <a:rPr sz="1000" b="1" cap="small" spc="-10" dirty="0">
                          <a:latin typeface="Arial"/>
                          <a:cs typeface="Arial"/>
                        </a:rPr>
                        <a:t> </a:t>
                      </a:r>
                      <a:r>
                        <a:rPr sz="1000" b="1" cap="small" dirty="0">
                          <a:latin typeface="Arial"/>
                          <a:cs typeface="Arial"/>
                        </a:rPr>
                        <a:t>22,</a:t>
                      </a:r>
                      <a:r>
                        <a:rPr sz="1000" b="1" cap="small" spc="-55" dirty="0">
                          <a:latin typeface="Arial"/>
                          <a:cs typeface="Arial"/>
                        </a:rPr>
                        <a:t> </a:t>
                      </a:r>
                      <a:r>
                        <a:rPr sz="1000" b="1" cap="small" spc="-20" dirty="0">
                          <a:latin typeface="Arial"/>
                          <a:cs typeface="Arial"/>
                        </a:rPr>
                        <a:t>2022</a:t>
                      </a:r>
                      <a:endParaRPr sz="1000" dirty="0">
                        <a:latin typeface="Arial"/>
                        <a:cs typeface="Arial"/>
                      </a:endParaRPr>
                    </a:p>
                    <a:p>
                      <a:pPr marL="1403350">
                        <a:lnSpc>
                          <a:spcPct val="100000"/>
                        </a:lnSpc>
                        <a:spcBef>
                          <a:spcPts val="345"/>
                        </a:spcBef>
                      </a:pPr>
                      <a:r>
                        <a:rPr sz="1000" b="1" cap="small" dirty="0">
                          <a:latin typeface="Arial"/>
                          <a:cs typeface="Arial"/>
                        </a:rPr>
                        <a:t>Amendment</a:t>
                      </a:r>
                      <a:r>
                        <a:rPr sz="1000" b="1" cap="small" spc="-25" dirty="0">
                          <a:latin typeface="Arial"/>
                          <a:cs typeface="Arial"/>
                        </a:rPr>
                        <a:t> </a:t>
                      </a:r>
                      <a:r>
                        <a:rPr sz="1000" b="1" cap="small" dirty="0">
                          <a:latin typeface="Arial"/>
                          <a:cs typeface="Arial"/>
                        </a:rPr>
                        <a:t>#1-</a:t>
                      </a:r>
                      <a:r>
                        <a:rPr sz="1000" b="1" cap="small" spc="-60" dirty="0">
                          <a:latin typeface="Arial"/>
                          <a:cs typeface="Arial"/>
                        </a:rPr>
                        <a:t> </a:t>
                      </a:r>
                      <a:r>
                        <a:rPr sz="1000" b="1" cap="small" dirty="0">
                          <a:latin typeface="Arial"/>
                          <a:cs typeface="Arial"/>
                        </a:rPr>
                        <a:t>September</a:t>
                      </a:r>
                      <a:r>
                        <a:rPr sz="1000" b="1" cap="small" spc="-15" dirty="0">
                          <a:latin typeface="Arial"/>
                          <a:cs typeface="Arial"/>
                        </a:rPr>
                        <a:t> </a:t>
                      </a:r>
                      <a:r>
                        <a:rPr sz="1000" b="1" cap="small" dirty="0">
                          <a:latin typeface="Arial"/>
                          <a:cs typeface="Arial"/>
                        </a:rPr>
                        <a:t>23,</a:t>
                      </a:r>
                      <a:r>
                        <a:rPr sz="1000" b="1" cap="small" spc="-60" dirty="0">
                          <a:latin typeface="Arial"/>
                          <a:cs typeface="Arial"/>
                        </a:rPr>
                        <a:t> </a:t>
                      </a:r>
                      <a:r>
                        <a:rPr sz="1000" b="1" cap="small" spc="-40" dirty="0">
                          <a:latin typeface="Arial"/>
                          <a:cs typeface="Arial"/>
                        </a:rPr>
                        <a:t>2022</a:t>
                      </a:r>
                      <a:endParaRPr sz="1000" dirty="0">
                        <a:latin typeface="Arial"/>
                        <a:cs typeface="Arial"/>
                      </a:endParaRPr>
                    </a:p>
                    <a:p>
                      <a:pPr marL="1403350">
                        <a:lnSpc>
                          <a:spcPct val="100000"/>
                        </a:lnSpc>
                        <a:spcBef>
                          <a:spcPts val="350"/>
                        </a:spcBef>
                      </a:pPr>
                      <a:r>
                        <a:rPr sz="1000" b="1" cap="small" dirty="0">
                          <a:solidFill>
                            <a:srgbClr val="FF0000"/>
                          </a:solidFill>
                          <a:latin typeface="Arial"/>
                          <a:cs typeface="Arial"/>
                        </a:rPr>
                        <a:t>Amendment</a:t>
                      </a:r>
                      <a:r>
                        <a:rPr sz="1000" b="1" cap="small" spc="-10" dirty="0">
                          <a:solidFill>
                            <a:srgbClr val="FF0000"/>
                          </a:solidFill>
                          <a:latin typeface="Arial"/>
                          <a:cs typeface="Arial"/>
                        </a:rPr>
                        <a:t> </a:t>
                      </a:r>
                      <a:r>
                        <a:rPr sz="1000" b="1" cap="small" dirty="0">
                          <a:solidFill>
                            <a:srgbClr val="FF0000"/>
                          </a:solidFill>
                          <a:latin typeface="Arial"/>
                          <a:cs typeface="Arial"/>
                        </a:rPr>
                        <a:t>#2-</a:t>
                      </a:r>
                      <a:r>
                        <a:rPr sz="1000" b="1" cap="small" spc="-50" dirty="0">
                          <a:solidFill>
                            <a:srgbClr val="FF0000"/>
                          </a:solidFill>
                          <a:latin typeface="Arial"/>
                          <a:cs typeface="Arial"/>
                        </a:rPr>
                        <a:t> </a:t>
                      </a:r>
                      <a:r>
                        <a:rPr sz="1000" b="1" cap="small" spc="-10" dirty="0">
                          <a:solidFill>
                            <a:srgbClr val="FF0000"/>
                          </a:solidFill>
                          <a:latin typeface="Arial"/>
                          <a:cs typeface="Arial"/>
                        </a:rPr>
                        <a:t>Pending</a:t>
                      </a:r>
                      <a:endParaRPr sz="1000" dirty="0">
                        <a:latin typeface="Arial"/>
                        <a:cs typeface="Arial"/>
                      </a:endParaRPr>
                    </a:p>
                  </a:txBody>
                  <a:tcPr marL="0" marR="0" marT="0" marB="0"/>
                </a:tc>
                <a:extLst>
                  <a:ext uri="{0D108BD9-81ED-4DB2-BD59-A6C34878D82A}">
                    <a16:rowId xmlns:a16="http://schemas.microsoft.com/office/drawing/2014/main" val="10000"/>
                  </a:ext>
                </a:extLst>
              </a:tr>
              <a:tr h="1037237">
                <a:tc>
                  <a:txBody>
                    <a:bodyPr/>
                    <a:lstStyle/>
                    <a:p>
                      <a:pPr marL="31750" marR="140970">
                        <a:lnSpc>
                          <a:spcPts val="1260"/>
                        </a:lnSpc>
                      </a:pPr>
                      <a:r>
                        <a:rPr sz="1000" b="1" dirty="0">
                          <a:solidFill>
                            <a:srgbClr val="414042"/>
                          </a:solidFill>
                          <a:latin typeface="Arial"/>
                          <a:cs typeface="Arial"/>
                        </a:rPr>
                        <a:t>Prepared</a:t>
                      </a:r>
                      <a:r>
                        <a:rPr sz="1000" b="1" spc="-30" dirty="0">
                          <a:solidFill>
                            <a:srgbClr val="414042"/>
                          </a:solidFill>
                          <a:latin typeface="Arial"/>
                          <a:cs typeface="Arial"/>
                        </a:rPr>
                        <a:t> </a:t>
                      </a:r>
                      <a:r>
                        <a:rPr sz="1000" b="1" dirty="0">
                          <a:solidFill>
                            <a:srgbClr val="414042"/>
                          </a:solidFill>
                          <a:latin typeface="Arial"/>
                          <a:cs typeface="Arial"/>
                        </a:rPr>
                        <a:t>for</a:t>
                      </a:r>
                      <a:r>
                        <a:rPr sz="1000" b="1" spc="-25" dirty="0">
                          <a:solidFill>
                            <a:srgbClr val="414042"/>
                          </a:solidFill>
                          <a:latin typeface="Arial"/>
                          <a:cs typeface="Arial"/>
                        </a:rPr>
                        <a:t> </a:t>
                      </a:r>
                      <a:r>
                        <a:rPr sz="1000" b="1" dirty="0">
                          <a:solidFill>
                            <a:srgbClr val="414042"/>
                          </a:solidFill>
                          <a:latin typeface="Arial"/>
                          <a:cs typeface="Arial"/>
                        </a:rPr>
                        <a:t>the</a:t>
                      </a:r>
                      <a:r>
                        <a:rPr sz="1000" b="1" spc="-15" dirty="0">
                          <a:solidFill>
                            <a:srgbClr val="414042"/>
                          </a:solidFill>
                          <a:latin typeface="Arial"/>
                          <a:cs typeface="Arial"/>
                        </a:rPr>
                        <a:t> </a:t>
                      </a:r>
                      <a:r>
                        <a:rPr sz="1000" b="1" dirty="0">
                          <a:solidFill>
                            <a:srgbClr val="414042"/>
                          </a:solidFill>
                          <a:latin typeface="Arial"/>
                          <a:cs typeface="Arial"/>
                        </a:rPr>
                        <a:t>Lake</a:t>
                      </a:r>
                      <a:r>
                        <a:rPr sz="1000" b="1" spc="-30" dirty="0">
                          <a:solidFill>
                            <a:srgbClr val="414042"/>
                          </a:solidFill>
                          <a:latin typeface="Arial"/>
                          <a:cs typeface="Arial"/>
                        </a:rPr>
                        <a:t> </a:t>
                      </a:r>
                      <a:r>
                        <a:rPr sz="1000" b="1" dirty="0">
                          <a:solidFill>
                            <a:srgbClr val="414042"/>
                          </a:solidFill>
                          <a:latin typeface="Arial"/>
                          <a:cs typeface="Arial"/>
                        </a:rPr>
                        <a:t>–</a:t>
                      </a:r>
                      <a:r>
                        <a:rPr sz="1000" b="1" spc="-25" dirty="0">
                          <a:solidFill>
                            <a:srgbClr val="414042"/>
                          </a:solidFill>
                          <a:latin typeface="Arial"/>
                          <a:cs typeface="Arial"/>
                        </a:rPr>
                        <a:t> </a:t>
                      </a:r>
                      <a:r>
                        <a:rPr sz="1000" b="1" dirty="0">
                          <a:solidFill>
                            <a:srgbClr val="414042"/>
                          </a:solidFill>
                          <a:latin typeface="Arial"/>
                          <a:cs typeface="Arial"/>
                        </a:rPr>
                        <a:t>Sumter</a:t>
                      </a:r>
                      <a:r>
                        <a:rPr sz="1000" b="1" spc="-25" dirty="0">
                          <a:solidFill>
                            <a:srgbClr val="414042"/>
                          </a:solidFill>
                          <a:latin typeface="Arial"/>
                          <a:cs typeface="Arial"/>
                        </a:rPr>
                        <a:t> </a:t>
                      </a:r>
                      <a:r>
                        <a:rPr sz="1000" b="1" dirty="0">
                          <a:solidFill>
                            <a:srgbClr val="414042"/>
                          </a:solidFill>
                          <a:latin typeface="Arial"/>
                          <a:cs typeface="Arial"/>
                        </a:rPr>
                        <a:t>Metropolitan</a:t>
                      </a:r>
                      <a:r>
                        <a:rPr sz="1000" b="1" spc="-30" dirty="0">
                          <a:solidFill>
                            <a:srgbClr val="414042"/>
                          </a:solidFill>
                          <a:latin typeface="Arial"/>
                          <a:cs typeface="Arial"/>
                        </a:rPr>
                        <a:t> </a:t>
                      </a:r>
                      <a:r>
                        <a:rPr sz="1000" b="1" spc="-10" dirty="0">
                          <a:solidFill>
                            <a:srgbClr val="414042"/>
                          </a:solidFill>
                          <a:latin typeface="Arial"/>
                          <a:cs typeface="Arial"/>
                        </a:rPr>
                        <a:t>Planning Organization</a:t>
                      </a:r>
                      <a:endParaRPr sz="1000" dirty="0">
                        <a:latin typeface="Arial"/>
                        <a:cs typeface="Arial"/>
                      </a:endParaRPr>
                    </a:p>
                    <a:p>
                      <a:pPr marL="31750">
                        <a:lnSpc>
                          <a:spcPts val="1210"/>
                        </a:lnSpc>
                      </a:pPr>
                      <a:r>
                        <a:rPr sz="1000" dirty="0">
                          <a:solidFill>
                            <a:srgbClr val="414042"/>
                          </a:solidFill>
                          <a:latin typeface="Arial"/>
                          <a:cs typeface="Arial"/>
                        </a:rPr>
                        <a:t>1300</a:t>
                      </a:r>
                      <a:r>
                        <a:rPr sz="1000" spc="-30" dirty="0">
                          <a:solidFill>
                            <a:srgbClr val="414042"/>
                          </a:solidFill>
                          <a:latin typeface="Arial"/>
                          <a:cs typeface="Arial"/>
                        </a:rPr>
                        <a:t> </a:t>
                      </a:r>
                      <a:r>
                        <a:rPr sz="1000" dirty="0">
                          <a:solidFill>
                            <a:srgbClr val="414042"/>
                          </a:solidFill>
                          <a:latin typeface="Arial"/>
                          <a:cs typeface="Arial"/>
                        </a:rPr>
                        <a:t>Citizens</a:t>
                      </a:r>
                      <a:r>
                        <a:rPr sz="1000" spc="-20" dirty="0">
                          <a:solidFill>
                            <a:srgbClr val="414042"/>
                          </a:solidFill>
                          <a:latin typeface="Arial"/>
                          <a:cs typeface="Arial"/>
                        </a:rPr>
                        <a:t> </a:t>
                      </a:r>
                      <a:r>
                        <a:rPr sz="1000" dirty="0">
                          <a:solidFill>
                            <a:srgbClr val="414042"/>
                          </a:solidFill>
                          <a:latin typeface="Arial"/>
                          <a:cs typeface="Arial"/>
                        </a:rPr>
                        <a:t>Blvd.,</a:t>
                      </a:r>
                      <a:r>
                        <a:rPr sz="1000" spc="-15" dirty="0">
                          <a:solidFill>
                            <a:srgbClr val="414042"/>
                          </a:solidFill>
                          <a:latin typeface="Arial"/>
                          <a:cs typeface="Arial"/>
                        </a:rPr>
                        <a:t> </a:t>
                      </a:r>
                      <a:r>
                        <a:rPr sz="1000" dirty="0">
                          <a:solidFill>
                            <a:srgbClr val="414042"/>
                          </a:solidFill>
                          <a:latin typeface="Arial"/>
                          <a:cs typeface="Arial"/>
                        </a:rPr>
                        <a:t>Suite</a:t>
                      </a:r>
                      <a:r>
                        <a:rPr sz="1000" spc="-25" dirty="0">
                          <a:solidFill>
                            <a:srgbClr val="414042"/>
                          </a:solidFill>
                          <a:latin typeface="Arial"/>
                          <a:cs typeface="Arial"/>
                        </a:rPr>
                        <a:t> 175</a:t>
                      </a:r>
                      <a:endParaRPr sz="1000" dirty="0">
                        <a:latin typeface="Arial"/>
                        <a:cs typeface="Arial"/>
                      </a:endParaRPr>
                    </a:p>
                    <a:p>
                      <a:pPr marL="31750">
                        <a:lnSpc>
                          <a:spcPts val="1205"/>
                        </a:lnSpc>
                      </a:pPr>
                      <a:r>
                        <a:rPr sz="1000" dirty="0">
                          <a:solidFill>
                            <a:srgbClr val="414042"/>
                          </a:solidFill>
                          <a:latin typeface="Arial"/>
                          <a:cs typeface="Arial"/>
                        </a:rPr>
                        <a:t>Leesburg,</a:t>
                      </a:r>
                      <a:r>
                        <a:rPr sz="1000" spc="-25" dirty="0">
                          <a:solidFill>
                            <a:srgbClr val="414042"/>
                          </a:solidFill>
                          <a:latin typeface="Arial"/>
                          <a:cs typeface="Arial"/>
                        </a:rPr>
                        <a:t> </a:t>
                      </a:r>
                      <a:r>
                        <a:rPr sz="1000" dirty="0">
                          <a:solidFill>
                            <a:srgbClr val="414042"/>
                          </a:solidFill>
                          <a:latin typeface="Arial"/>
                          <a:cs typeface="Arial"/>
                        </a:rPr>
                        <a:t>FL</a:t>
                      </a:r>
                      <a:r>
                        <a:rPr sz="1000" spc="-20" dirty="0">
                          <a:solidFill>
                            <a:srgbClr val="414042"/>
                          </a:solidFill>
                          <a:latin typeface="Arial"/>
                          <a:cs typeface="Arial"/>
                        </a:rPr>
                        <a:t> </a:t>
                      </a:r>
                      <a:r>
                        <a:rPr sz="1000" spc="-10" dirty="0">
                          <a:solidFill>
                            <a:srgbClr val="414042"/>
                          </a:solidFill>
                          <a:latin typeface="Arial"/>
                          <a:cs typeface="Arial"/>
                        </a:rPr>
                        <a:t>34748</a:t>
                      </a:r>
                      <a:endParaRPr sz="1000" dirty="0">
                        <a:latin typeface="Arial"/>
                        <a:cs typeface="Arial"/>
                      </a:endParaRPr>
                    </a:p>
                  </a:txBody>
                  <a:tcPr marL="0" marR="0" marT="0" marB="0"/>
                </a:tc>
                <a:extLst>
                  <a:ext uri="{0D108BD9-81ED-4DB2-BD59-A6C34878D82A}">
                    <a16:rowId xmlns:a16="http://schemas.microsoft.com/office/drawing/2014/main" val="10001"/>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17472" y="1041489"/>
            <a:ext cx="3197482" cy="4752896"/>
          </a:xfrm>
          <a:prstGeom prst="rect">
            <a:avLst/>
          </a:prstGeom>
        </p:spPr>
      </p:pic>
      <p:pic>
        <p:nvPicPr>
          <p:cNvPr id="3" name="object 3"/>
          <p:cNvPicPr/>
          <p:nvPr/>
        </p:nvPicPr>
        <p:blipFill>
          <a:blip r:embed="rId3" cstate="print"/>
          <a:stretch>
            <a:fillRect/>
          </a:stretch>
        </p:blipFill>
        <p:spPr>
          <a:xfrm>
            <a:off x="6583482" y="1765938"/>
            <a:ext cx="1001881" cy="263945"/>
          </a:xfrm>
          <a:prstGeom prst="rect">
            <a:avLst/>
          </a:prstGeom>
        </p:spPr>
      </p:pic>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3619" defTabSz="806867"/>
            <a:fld id="{81D60167-4931-47E6-BA6A-407CBD079E47}" type="slidenum">
              <a:rPr kern="0" dirty="0"/>
              <a:pPr marL="33619" defTabSz="806867"/>
              <a:t>18</a:t>
            </a:fld>
            <a:endParaRPr kern="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58357" y="1041324"/>
            <a:ext cx="3223699" cy="4749546"/>
          </a:xfrm>
          <a:prstGeom prst="rect">
            <a:avLst/>
          </a:prstGeom>
        </p:spPr>
      </p:pic>
      <p:pic>
        <p:nvPicPr>
          <p:cNvPr id="3" name="object 3"/>
          <p:cNvPicPr/>
          <p:nvPr/>
        </p:nvPicPr>
        <p:blipFill>
          <a:blip r:embed="rId3" cstate="print"/>
          <a:stretch>
            <a:fillRect/>
          </a:stretch>
        </p:blipFill>
        <p:spPr>
          <a:xfrm>
            <a:off x="6498961" y="1677956"/>
            <a:ext cx="2862518" cy="2199547"/>
          </a:xfrm>
          <a:prstGeom prst="rect">
            <a:avLst/>
          </a:prstGeom>
        </p:spPr>
      </p:pic>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3619" defTabSz="806867"/>
            <a:fld id="{81D60167-4931-47E6-BA6A-407CBD079E47}" type="slidenum">
              <a:rPr kern="0" dirty="0"/>
              <a:pPr marL="33619" defTabSz="806867"/>
              <a:t>19</a:t>
            </a:fld>
            <a:endParaRPr kern="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658A7C-A47F-44D9-934B-B8B35D8241B4}"/>
              </a:ext>
            </a:extLst>
          </p:cNvPr>
          <p:cNvSpPr>
            <a:spLocks noGrp="1"/>
          </p:cNvSpPr>
          <p:nvPr>
            <p:ph type="title"/>
          </p:nvPr>
        </p:nvSpPr>
        <p:spPr>
          <a:xfrm>
            <a:off x="1143000" y="107952"/>
            <a:ext cx="9753600" cy="2085974"/>
          </a:xfrm>
        </p:spPr>
        <p:txBody>
          <a:bodyPr>
            <a:noAutofit/>
          </a:bodyPr>
          <a:lstStyle/>
          <a:p>
            <a:pPr algn="ctr"/>
            <a:r>
              <a:rPr lang="en-US" sz="6000" dirty="0"/>
              <a:t>Call to Order by Chair</a:t>
            </a:r>
            <a:br>
              <a:rPr lang="en-US" dirty="0"/>
            </a:br>
            <a:endParaRPr lang="en-US" dirty="0"/>
          </a:p>
        </p:txBody>
      </p:sp>
      <p:sp>
        <p:nvSpPr>
          <p:cNvPr id="8" name="Text Placeholder 7">
            <a:extLst>
              <a:ext uri="{FF2B5EF4-FFF2-40B4-BE49-F238E27FC236}">
                <a16:creationId xmlns:a16="http://schemas.microsoft.com/office/drawing/2014/main" id="{E105973F-E91B-4FF1-99F6-8478B4FB9A48}"/>
              </a:ext>
            </a:extLst>
          </p:cNvPr>
          <p:cNvSpPr>
            <a:spLocks noGrp="1"/>
          </p:cNvSpPr>
          <p:nvPr>
            <p:ph type="body" sz="quarter" idx="10"/>
          </p:nvPr>
        </p:nvSpPr>
        <p:spPr>
          <a:xfrm>
            <a:off x="747486" y="2416084"/>
            <a:ext cx="10472057" cy="4057287"/>
          </a:xfrm>
        </p:spPr>
        <p:txBody>
          <a:bodyPr>
            <a:normAutofit lnSpcReduction="10000"/>
          </a:bodyPr>
          <a:lstStyle/>
          <a:p>
            <a:r>
              <a:rPr lang="en-US" sz="4100" b="0" i="0" u="none" strike="noStrike" baseline="0" dirty="0">
                <a:latin typeface="Calibri Light" panose="020F0302020204030204" pitchFamily="34" charset="0"/>
              </a:rPr>
              <a:t>Invocation / Pledge of Allegiance</a:t>
            </a:r>
          </a:p>
          <a:p>
            <a:r>
              <a:rPr lang="en-US" sz="4100" b="0" i="0" u="none" strike="noStrike" baseline="0" dirty="0">
                <a:latin typeface="Calibri Light" panose="020F0302020204030204" pitchFamily="34" charset="0"/>
              </a:rPr>
              <a:t> Proper Noticing</a:t>
            </a:r>
          </a:p>
          <a:p>
            <a:r>
              <a:rPr lang="en-US" sz="4100" b="0" i="0" u="none" strike="noStrike" baseline="0" dirty="0">
                <a:latin typeface="Calibri Light" panose="020F0302020204030204" pitchFamily="34" charset="0"/>
              </a:rPr>
              <a:t> Roll Call – Determination of Quorum</a:t>
            </a:r>
          </a:p>
          <a:p>
            <a:r>
              <a:rPr lang="en-US" sz="4100" b="0" i="0" u="none" strike="noStrike" baseline="0" dirty="0">
                <a:latin typeface="Calibri Light" panose="020F0302020204030204" pitchFamily="34" charset="0"/>
              </a:rPr>
              <a:t> Chair's Announcements</a:t>
            </a:r>
          </a:p>
          <a:p>
            <a:r>
              <a:rPr lang="en-US" sz="4100" dirty="0">
                <a:latin typeface="Calibri Light" panose="020F0302020204030204" pitchFamily="34" charset="0"/>
              </a:rPr>
              <a:t>Motion</a:t>
            </a:r>
            <a:r>
              <a:rPr lang="en-US" sz="4100" b="0" i="0" u="none" strike="noStrike" baseline="0" dirty="0">
                <a:latin typeface="Calibri Light" panose="020F0302020204030204" pitchFamily="34" charset="0"/>
              </a:rPr>
              <a:t> to allow virtual voting by members</a:t>
            </a:r>
          </a:p>
          <a:p>
            <a:r>
              <a:rPr lang="en-US" sz="4100" dirty="0">
                <a:latin typeface="Calibri Light" panose="020F0302020204030204" pitchFamily="34" charset="0"/>
              </a:rPr>
              <a:t>Update: Proposed revisions to Today’s Agenda</a:t>
            </a:r>
            <a:endParaRPr lang="en-US" sz="4100" b="0" i="0" u="none" strike="noStrike" baseline="0" dirty="0">
              <a:latin typeface="Calibri Light" panose="020F0302020204030204" pitchFamily="34" charset="0"/>
            </a:endParaRPr>
          </a:p>
          <a:p>
            <a:endParaRPr lang="en-US" dirty="0"/>
          </a:p>
          <a:p>
            <a:endParaRPr lang="en-US" dirty="0"/>
          </a:p>
        </p:txBody>
      </p:sp>
    </p:spTree>
    <p:extLst>
      <p:ext uri="{BB962C8B-B14F-4D97-AF65-F5344CB8AC3E}">
        <p14:creationId xmlns:p14="http://schemas.microsoft.com/office/powerpoint/2010/main" val="3101669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02367" y="2438368"/>
            <a:ext cx="2669853" cy="390982"/>
          </a:xfrm>
          <a:prstGeom prst="rect">
            <a:avLst/>
          </a:prstGeom>
        </p:spPr>
        <p:txBody>
          <a:bodyPr vert="horz" wrap="square" lIns="0" tIns="10646" rIns="0" bIns="0" rtlCol="0">
            <a:spAutoFit/>
          </a:bodyPr>
          <a:lstStyle/>
          <a:p>
            <a:pPr marL="11206">
              <a:spcBef>
                <a:spcPts val="84"/>
              </a:spcBef>
            </a:pPr>
            <a:r>
              <a:rPr dirty="0"/>
              <a:t>Project</a:t>
            </a:r>
            <a:r>
              <a:rPr spc="-84" dirty="0"/>
              <a:t> </a:t>
            </a:r>
            <a:r>
              <a:rPr spc="-9" dirty="0"/>
              <a:t>Sheets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964259" y="1210235"/>
            <a:ext cx="3367928" cy="2628900"/>
            <a:chOff x="6013226" y="1371600"/>
            <a:chExt cx="3816985" cy="2979420"/>
          </a:xfrm>
        </p:grpSpPr>
        <p:pic>
          <p:nvPicPr>
            <p:cNvPr id="3" name="object 3"/>
            <p:cNvPicPr/>
            <p:nvPr/>
          </p:nvPicPr>
          <p:blipFill>
            <a:blip r:embed="rId2" cstate="print"/>
            <a:stretch>
              <a:fillRect/>
            </a:stretch>
          </p:blipFill>
          <p:spPr>
            <a:xfrm>
              <a:off x="6013226" y="1371600"/>
              <a:ext cx="3816573" cy="2978798"/>
            </a:xfrm>
            <a:prstGeom prst="rect">
              <a:avLst/>
            </a:prstGeom>
          </p:spPr>
        </p:pic>
        <p:sp>
          <p:nvSpPr>
            <p:cNvPr id="4" name="object 4"/>
            <p:cNvSpPr/>
            <p:nvPr/>
          </p:nvSpPr>
          <p:spPr>
            <a:xfrm>
              <a:off x="6661673" y="2407609"/>
              <a:ext cx="2519680" cy="906780"/>
            </a:xfrm>
            <a:custGeom>
              <a:avLst/>
              <a:gdLst/>
              <a:ahLst/>
              <a:cxnLst/>
              <a:rect l="l" t="t" r="r" b="b"/>
              <a:pathLst>
                <a:path w="2519679" h="906779">
                  <a:moveTo>
                    <a:pt x="1588770" y="906779"/>
                  </a:moveTo>
                  <a:lnTo>
                    <a:pt x="1520190" y="902969"/>
                  </a:lnTo>
                  <a:lnTo>
                    <a:pt x="1452880" y="894079"/>
                  </a:lnTo>
                  <a:lnTo>
                    <a:pt x="1451610" y="892809"/>
                  </a:lnTo>
                  <a:lnTo>
                    <a:pt x="1418590" y="886459"/>
                  </a:lnTo>
                  <a:lnTo>
                    <a:pt x="1417320" y="886459"/>
                  </a:lnTo>
                  <a:lnTo>
                    <a:pt x="1385570" y="877569"/>
                  </a:lnTo>
                  <a:lnTo>
                    <a:pt x="1384300" y="876299"/>
                  </a:lnTo>
                  <a:lnTo>
                    <a:pt x="1352550" y="866139"/>
                  </a:lnTo>
                  <a:lnTo>
                    <a:pt x="1351280" y="866139"/>
                  </a:lnTo>
                  <a:lnTo>
                    <a:pt x="1320800" y="854709"/>
                  </a:lnTo>
                  <a:lnTo>
                    <a:pt x="1319530" y="854709"/>
                  </a:lnTo>
                  <a:lnTo>
                    <a:pt x="1289050" y="840739"/>
                  </a:lnTo>
                  <a:lnTo>
                    <a:pt x="1287780" y="840739"/>
                  </a:lnTo>
                  <a:lnTo>
                    <a:pt x="1257300" y="826769"/>
                  </a:lnTo>
                  <a:lnTo>
                    <a:pt x="1257300" y="825499"/>
                  </a:lnTo>
                  <a:lnTo>
                    <a:pt x="1256030" y="825499"/>
                  </a:lnTo>
                  <a:lnTo>
                    <a:pt x="1226820" y="810259"/>
                  </a:lnTo>
                  <a:lnTo>
                    <a:pt x="1226820" y="808989"/>
                  </a:lnTo>
                  <a:lnTo>
                    <a:pt x="1197610" y="792479"/>
                  </a:lnTo>
                  <a:lnTo>
                    <a:pt x="1196340" y="791209"/>
                  </a:lnTo>
                  <a:lnTo>
                    <a:pt x="1169670" y="772159"/>
                  </a:lnTo>
                  <a:lnTo>
                    <a:pt x="1168400" y="772159"/>
                  </a:lnTo>
                  <a:lnTo>
                    <a:pt x="1141730" y="751839"/>
                  </a:lnTo>
                  <a:lnTo>
                    <a:pt x="1140460" y="751839"/>
                  </a:lnTo>
                  <a:lnTo>
                    <a:pt x="1115060" y="730249"/>
                  </a:lnTo>
                  <a:lnTo>
                    <a:pt x="1113790" y="730249"/>
                  </a:lnTo>
                  <a:lnTo>
                    <a:pt x="1088390" y="707389"/>
                  </a:lnTo>
                  <a:lnTo>
                    <a:pt x="1088390" y="706119"/>
                  </a:lnTo>
                  <a:lnTo>
                    <a:pt x="1064260" y="683259"/>
                  </a:lnTo>
                  <a:lnTo>
                    <a:pt x="1062990" y="681989"/>
                  </a:lnTo>
                  <a:lnTo>
                    <a:pt x="1040130" y="657859"/>
                  </a:lnTo>
                  <a:lnTo>
                    <a:pt x="1040130" y="656589"/>
                  </a:lnTo>
                  <a:lnTo>
                    <a:pt x="1018540" y="631189"/>
                  </a:lnTo>
                  <a:lnTo>
                    <a:pt x="1017270" y="629919"/>
                  </a:lnTo>
                  <a:lnTo>
                    <a:pt x="996950" y="604519"/>
                  </a:lnTo>
                  <a:lnTo>
                    <a:pt x="996950" y="603249"/>
                  </a:lnTo>
                  <a:lnTo>
                    <a:pt x="977900" y="575309"/>
                  </a:lnTo>
                  <a:lnTo>
                    <a:pt x="976630" y="574039"/>
                  </a:lnTo>
                  <a:lnTo>
                    <a:pt x="976630" y="572769"/>
                  </a:lnTo>
                  <a:lnTo>
                    <a:pt x="943610" y="511809"/>
                  </a:lnTo>
                  <a:lnTo>
                    <a:pt x="911860" y="449579"/>
                  </a:lnTo>
                  <a:lnTo>
                    <a:pt x="880110" y="387349"/>
                  </a:lnTo>
                  <a:lnTo>
                    <a:pt x="866140" y="359409"/>
                  </a:lnTo>
                  <a:lnTo>
                    <a:pt x="850900" y="332739"/>
                  </a:lnTo>
                  <a:lnTo>
                    <a:pt x="815340" y="281939"/>
                  </a:lnTo>
                  <a:lnTo>
                    <a:pt x="775970" y="234949"/>
                  </a:lnTo>
                  <a:lnTo>
                    <a:pt x="732790" y="191769"/>
                  </a:lnTo>
                  <a:lnTo>
                    <a:pt x="708660" y="172719"/>
                  </a:lnTo>
                  <a:lnTo>
                    <a:pt x="684530" y="153669"/>
                  </a:lnTo>
                  <a:lnTo>
                    <a:pt x="659130" y="137159"/>
                  </a:lnTo>
                  <a:lnTo>
                    <a:pt x="632460" y="120649"/>
                  </a:lnTo>
                  <a:lnTo>
                    <a:pt x="605790" y="105409"/>
                  </a:lnTo>
                  <a:lnTo>
                    <a:pt x="577850" y="92709"/>
                  </a:lnTo>
                  <a:lnTo>
                    <a:pt x="549910" y="80009"/>
                  </a:lnTo>
                  <a:lnTo>
                    <a:pt x="520700" y="69849"/>
                  </a:lnTo>
                  <a:lnTo>
                    <a:pt x="491490" y="60959"/>
                  </a:lnTo>
                  <a:lnTo>
                    <a:pt x="462280" y="53339"/>
                  </a:lnTo>
                  <a:lnTo>
                    <a:pt x="433070" y="46989"/>
                  </a:lnTo>
                  <a:lnTo>
                    <a:pt x="24130" y="50799"/>
                  </a:lnTo>
                  <a:lnTo>
                    <a:pt x="22860" y="50799"/>
                  </a:lnTo>
                  <a:lnTo>
                    <a:pt x="21590" y="50799"/>
                  </a:lnTo>
                  <a:lnTo>
                    <a:pt x="19050" y="49529"/>
                  </a:lnTo>
                  <a:lnTo>
                    <a:pt x="17780" y="49529"/>
                  </a:lnTo>
                  <a:lnTo>
                    <a:pt x="16510" y="49529"/>
                  </a:lnTo>
                  <a:lnTo>
                    <a:pt x="15240" y="48259"/>
                  </a:lnTo>
                  <a:lnTo>
                    <a:pt x="13970" y="48259"/>
                  </a:lnTo>
                  <a:lnTo>
                    <a:pt x="12700" y="46989"/>
                  </a:lnTo>
                  <a:lnTo>
                    <a:pt x="11430" y="46989"/>
                  </a:lnTo>
                  <a:lnTo>
                    <a:pt x="10160" y="45719"/>
                  </a:lnTo>
                  <a:lnTo>
                    <a:pt x="8890" y="44449"/>
                  </a:lnTo>
                  <a:lnTo>
                    <a:pt x="7620" y="43179"/>
                  </a:lnTo>
                  <a:lnTo>
                    <a:pt x="6350" y="41909"/>
                  </a:lnTo>
                  <a:lnTo>
                    <a:pt x="5080" y="40639"/>
                  </a:lnTo>
                  <a:lnTo>
                    <a:pt x="3810" y="39369"/>
                  </a:lnTo>
                  <a:lnTo>
                    <a:pt x="3810" y="38099"/>
                  </a:lnTo>
                  <a:lnTo>
                    <a:pt x="2540" y="36829"/>
                  </a:lnTo>
                  <a:lnTo>
                    <a:pt x="2540" y="35559"/>
                  </a:lnTo>
                  <a:lnTo>
                    <a:pt x="1270" y="34289"/>
                  </a:lnTo>
                  <a:lnTo>
                    <a:pt x="1270" y="33019"/>
                  </a:lnTo>
                  <a:lnTo>
                    <a:pt x="1270" y="31749"/>
                  </a:lnTo>
                  <a:lnTo>
                    <a:pt x="0" y="30479"/>
                  </a:lnTo>
                  <a:lnTo>
                    <a:pt x="0" y="27939"/>
                  </a:lnTo>
                  <a:lnTo>
                    <a:pt x="0" y="26669"/>
                  </a:lnTo>
                  <a:lnTo>
                    <a:pt x="0" y="25399"/>
                  </a:lnTo>
                  <a:lnTo>
                    <a:pt x="0" y="24129"/>
                  </a:lnTo>
                  <a:lnTo>
                    <a:pt x="1270" y="21589"/>
                  </a:lnTo>
                  <a:lnTo>
                    <a:pt x="1270" y="20319"/>
                  </a:lnTo>
                  <a:lnTo>
                    <a:pt x="1270" y="19049"/>
                  </a:lnTo>
                  <a:lnTo>
                    <a:pt x="2540" y="17779"/>
                  </a:lnTo>
                  <a:lnTo>
                    <a:pt x="2540" y="16509"/>
                  </a:lnTo>
                  <a:lnTo>
                    <a:pt x="3810" y="15239"/>
                  </a:lnTo>
                  <a:lnTo>
                    <a:pt x="3810" y="13969"/>
                  </a:lnTo>
                  <a:lnTo>
                    <a:pt x="5080" y="12699"/>
                  </a:lnTo>
                  <a:lnTo>
                    <a:pt x="6350" y="11429"/>
                  </a:lnTo>
                  <a:lnTo>
                    <a:pt x="7620" y="10159"/>
                  </a:lnTo>
                  <a:lnTo>
                    <a:pt x="8890" y="8889"/>
                  </a:lnTo>
                  <a:lnTo>
                    <a:pt x="10160" y="7619"/>
                  </a:lnTo>
                  <a:lnTo>
                    <a:pt x="11430" y="6349"/>
                  </a:lnTo>
                  <a:lnTo>
                    <a:pt x="12700" y="6349"/>
                  </a:lnTo>
                  <a:lnTo>
                    <a:pt x="13970" y="5079"/>
                  </a:lnTo>
                  <a:lnTo>
                    <a:pt x="15240" y="5079"/>
                  </a:lnTo>
                  <a:lnTo>
                    <a:pt x="16510" y="3809"/>
                  </a:lnTo>
                  <a:lnTo>
                    <a:pt x="17780" y="3809"/>
                  </a:lnTo>
                  <a:lnTo>
                    <a:pt x="19050" y="3809"/>
                  </a:lnTo>
                  <a:lnTo>
                    <a:pt x="21590" y="2539"/>
                  </a:lnTo>
                  <a:lnTo>
                    <a:pt x="22860" y="2539"/>
                  </a:lnTo>
                  <a:lnTo>
                    <a:pt x="24130" y="2539"/>
                  </a:lnTo>
                  <a:lnTo>
                    <a:pt x="435610" y="0"/>
                  </a:lnTo>
                  <a:lnTo>
                    <a:pt x="436880" y="0"/>
                  </a:lnTo>
                  <a:lnTo>
                    <a:pt x="439420" y="0"/>
                  </a:lnTo>
                  <a:lnTo>
                    <a:pt x="440690" y="0"/>
                  </a:lnTo>
                  <a:lnTo>
                    <a:pt x="472440" y="6349"/>
                  </a:lnTo>
                  <a:lnTo>
                    <a:pt x="472440" y="7619"/>
                  </a:lnTo>
                  <a:lnTo>
                    <a:pt x="504190" y="15239"/>
                  </a:lnTo>
                  <a:lnTo>
                    <a:pt x="505460" y="15239"/>
                  </a:lnTo>
                  <a:lnTo>
                    <a:pt x="535940" y="24129"/>
                  </a:lnTo>
                  <a:lnTo>
                    <a:pt x="535940" y="25399"/>
                  </a:lnTo>
                  <a:lnTo>
                    <a:pt x="537210" y="25399"/>
                  </a:lnTo>
                  <a:lnTo>
                    <a:pt x="566420" y="35559"/>
                  </a:lnTo>
                  <a:lnTo>
                    <a:pt x="567690" y="36829"/>
                  </a:lnTo>
                  <a:lnTo>
                    <a:pt x="596900" y="48259"/>
                  </a:lnTo>
                  <a:lnTo>
                    <a:pt x="598170" y="49529"/>
                  </a:lnTo>
                  <a:lnTo>
                    <a:pt x="627380" y="63499"/>
                  </a:lnTo>
                  <a:lnTo>
                    <a:pt x="655320" y="78739"/>
                  </a:lnTo>
                  <a:lnTo>
                    <a:pt x="656590" y="78739"/>
                  </a:lnTo>
                  <a:lnTo>
                    <a:pt x="656590" y="80009"/>
                  </a:lnTo>
                  <a:lnTo>
                    <a:pt x="684530" y="96519"/>
                  </a:lnTo>
                  <a:lnTo>
                    <a:pt x="711200" y="114299"/>
                  </a:lnTo>
                  <a:lnTo>
                    <a:pt x="712470" y="115569"/>
                  </a:lnTo>
                  <a:lnTo>
                    <a:pt x="737870" y="134619"/>
                  </a:lnTo>
                  <a:lnTo>
                    <a:pt x="739140" y="135889"/>
                  </a:lnTo>
                  <a:lnTo>
                    <a:pt x="763270" y="156209"/>
                  </a:lnTo>
                  <a:lnTo>
                    <a:pt x="764540" y="157479"/>
                  </a:lnTo>
                  <a:lnTo>
                    <a:pt x="787400" y="179069"/>
                  </a:lnTo>
                  <a:lnTo>
                    <a:pt x="788670" y="179069"/>
                  </a:lnTo>
                  <a:lnTo>
                    <a:pt x="810260" y="201929"/>
                  </a:lnTo>
                  <a:lnTo>
                    <a:pt x="811530" y="203199"/>
                  </a:lnTo>
                  <a:lnTo>
                    <a:pt x="833120" y="227329"/>
                  </a:lnTo>
                  <a:lnTo>
                    <a:pt x="833120" y="228599"/>
                  </a:lnTo>
                  <a:lnTo>
                    <a:pt x="853440" y="252729"/>
                  </a:lnTo>
                  <a:lnTo>
                    <a:pt x="854710" y="253999"/>
                  </a:lnTo>
                  <a:lnTo>
                    <a:pt x="872490" y="279399"/>
                  </a:lnTo>
                  <a:lnTo>
                    <a:pt x="873760" y="280669"/>
                  </a:lnTo>
                  <a:lnTo>
                    <a:pt x="891540" y="307339"/>
                  </a:lnTo>
                  <a:lnTo>
                    <a:pt x="891540" y="308609"/>
                  </a:lnTo>
                  <a:lnTo>
                    <a:pt x="908050" y="336549"/>
                  </a:lnTo>
                  <a:lnTo>
                    <a:pt x="908050" y="337819"/>
                  </a:lnTo>
                  <a:lnTo>
                    <a:pt x="923290" y="365759"/>
                  </a:lnTo>
                  <a:lnTo>
                    <a:pt x="953770" y="427989"/>
                  </a:lnTo>
                  <a:lnTo>
                    <a:pt x="985520" y="490219"/>
                  </a:lnTo>
                  <a:lnTo>
                    <a:pt x="1017270" y="549909"/>
                  </a:lnTo>
                  <a:lnTo>
                    <a:pt x="1035050" y="575309"/>
                  </a:lnTo>
                  <a:lnTo>
                    <a:pt x="1055370" y="600709"/>
                  </a:lnTo>
                  <a:lnTo>
                    <a:pt x="1075690" y="626109"/>
                  </a:lnTo>
                  <a:lnTo>
                    <a:pt x="1098550" y="648969"/>
                  </a:lnTo>
                  <a:lnTo>
                    <a:pt x="1121410" y="671829"/>
                  </a:lnTo>
                  <a:lnTo>
                    <a:pt x="1145540" y="693419"/>
                  </a:lnTo>
                  <a:lnTo>
                    <a:pt x="1196340" y="734059"/>
                  </a:lnTo>
                  <a:lnTo>
                    <a:pt x="1250950" y="768349"/>
                  </a:lnTo>
                  <a:lnTo>
                    <a:pt x="1308100" y="797559"/>
                  </a:lnTo>
                  <a:lnTo>
                    <a:pt x="1367790" y="821689"/>
                  </a:lnTo>
                  <a:lnTo>
                    <a:pt x="1430020" y="839469"/>
                  </a:lnTo>
                  <a:lnTo>
                    <a:pt x="1460500" y="847089"/>
                  </a:lnTo>
                  <a:lnTo>
                    <a:pt x="1492250" y="852169"/>
                  </a:lnTo>
                  <a:lnTo>
                    <a:pt x="1525270" y="855979"/>
                  </a:lnTo>
                  <a:lnTo>
                    <a:pt x="1557020" y="858519"/>
                  </a:lnTo>
                  <a:lnTo>
                    <a:pt x="1588770" y="859789"/>
                  </a:lnTo>
                  <a:lnTo>
                    <a:pt x="1621790" y="858519"/>
                  </a:lnTo>
                  <a:lnTo>
                    <a:pt x="1653540" y="855979"/>
                  </a:lnTo>
                  <a:lnTo>
                    <a:pt x="1656080" y="855979"/>
                  </a:lnTo>
                  <a:lnTo>
                    <a:pt x="2495550" y="854709"/>
                  </a:lnTo>
                  <a:lnTo>
                    <a:pt x="2496820" y="854709"/>
                  </a:lnTo>
                  <a:lnTo>
                    <a:pt x="2498090" y="854709"/>
                  </a:lnTo>
                  <a:lnTo>
                    <a:pt x="2500630" y="854709"/>
                  </a:lnTo>
                  <a:lnTo>
                    <a:pt x="2501900" y="854709"/>
                  </a:lnTo>
                  <a:lnTo>
                    <a:pt x="2503170" y="855979"/>
                  </a:lnTo>
                  <a:lnTo>
                    <a:pt x="2504440" y="855979"/>
                  </a:lnTo>
                  <a:lnTo>
                    <a:pt x="2505710" y="857249"/>
                  </a:lnTo>
                  <a:lnTo>
                    <a:pt x="2506980" y="857249"/>
                  </a:lnTo>
                  <a:lnTo>
                    <a:pt x="2508250" y="858519"/>
                  </a:lnTo>
                  <a:lnTo>
                    <a:pt x="2509520" y="859789"/>
                  </a:lnTo>
                  <a:lnTo>
                    <a:pt x="2510790" y="859789"/>
                  </a:lnTo>
                  <a:lnTo>
                    <a:pt x="2512060" y="861059"/>
                  </a:lnTo>
                  <a:lnTo>
                    <a:pt x="2513330" y="862329"/>
                  </a:lnTo>
                  <a:lnTo>
                    <a:pt x="2514600" y="863599"/>
                  </a:lnTo>
                  <a:lnTo>
                    <a:pt x="2515870" y="864869"/>
                  </a:lnTo>
                  <a:lnTo>
                    <a:pt x="2515870" y="866139"/>
                  </a:lnTo>
                  <a:lnTo>
                    <a:pt x="2517140" y="867409"/>
                  </a:lnTo>
                  <a:lnTo>
                    <a:pt x="2517140" y="868679"/>
                  </a:lnTo>
                  <a:lnTo>
                    <a:pt x="2518410" y="871219"/>
                  </a:lnTo>
                  <a:lnTo>
                    <a:pt x="2518410" y="872489"/>
                  </a:lnTo>
                  <a:lnTo>
                    <a:pt x="2518410" y="873759"/>
                  </a:lnTo>
                  <a:lnTo>
                    <a:pt x="2519680" y="875029"/>
                  </a:lnTo>
                  <a:lnTo>
                    <a:pt x="2519680" y="876299"/>
                  </a:lnTo>
                  <a:lnTo>
                    <a:pt x="2519680" y="878839"/>
                  </a:lnTo>
                  <a:lnTo>
                    <a:pt x="2519680" y="880109"/>
                  </a:lnTo>
                  <a:lnTo>
                    <a:pt x="2519680" y="881379"/>
                  </a:lnTo>
                  <a:lnTo>
                    <a:pt x="2518410" y="882649"/>
                  </a:lnTo>
                  <a:lnTo>
                    <a:pt x="2518410" y="883919"/>
                  </a:lnTo>
                  <a:lnTo>
                    <a:pt x="2518410" y="886459"/>
                  </a:lnTo>
                  <a:lnTo>
                    <a:pt x="2517140" y="887729"/>
                  </a:lnTo>
                  <a:lnTo>
                    <a:pt x="2517140" y="888999"/>
                  </a:lnTo>
                  <a:lnTo>
                    <a:pt x="2515870" y="890269"/>
                  </a:lnTo>
                  <a:lnTo>
                    <a:pt x="2515870" y="891539"/>
                  </a:lnTo>
                  <a:lnTo>
                    <a:pt x="2514600" y="892809"/>
                  </a:lnTo>
                  <a:lnTo>
                    <a:pt x="2513330" y="894079"/>
                  </a:lnTo>
                  <a:lnTo>
                    <a:pt x="2512060" y="895349"/>
                  </a:lnTo>
                  <a:lnTo>
                    <a:pt x="2510790" y="896619"/>
                  </a:lnTo>
                  <a:lnTo>
                    <a:pt x="2509520" y="896619"/>
                  </a:lnTo>
                  <a:lnTo>
                    <a:pt x="2508250" y="897889"/>
                  </a:lnTo>
                  <a:lnTo>
                    <a:pt x="2506980" y="899159"/>
                  </a:lnTo>
                  <a:lnTo>
                    <a:pt x="2505710" y="899159"/>
                  </a:lnTo>
                  <a:lnTo>
                    <a:pt x="2504440" y="900429"/>
                  </a:lnTo>
                  <a:lnTo>
                    <a:pt x="2503170" y="900429"/>
                  </a:lnTo>
                  <a:lnTo>
                    <a:pt x="2501900" y="901699"/>
                  </a:lnTo>
                  <a:lnTo>
                    <a:pt x="2500630" y="901699"/>
                  </a:lnTo>
                  <a:lnTo>
                    <a:pt x="2498090" y="901699"/>
                  </a:lnTo>
                  <a:lnTo>
                    <a:pt x="2496820" y="901699"/>
                  </a:lnTo>
                  <a:lnTo>
                    <a:pt x="2495550" y="901699"/>
                  </a:lnTo>
                  <a:lnTo>
                    <a:pt x="1656080" y="904239"/>
                  </a:lnTo>
                  <a:lnTo>
                    <a:pt x="1624330" y="906779"/>
                  </a:lnTo>
                  <a:lnTo>
                    <a:pt x="1623060" y="906779"/>
                  </a:lnTo>
                  <a:lnTo>
                    <a:pt x="1590040" y="906779"/>
                  </a:lnTo>
                  <a:lnTo>
                    <a:pt x="1588770" y="906779"/>
                  </a:lnTo>
                  <a:close/>
                </a:path>
              </a:pathLst>
            </a:custGeom>
            <a:ln w="19050">
              <a:solidFill>
                <a:srgbClr val="4D4D4D"/>
              </a:solidFill>
            </a:ln>
          </p:spPr>
          <p:txBody>
            <a:bodyPr wrap="square" lIns="0" tIns="0" rIns="0" bIns="0" rtlCol="0"/>
            <a:lstStyle/>
            <a:p>
              <a:pPr defTabSz="806867"/>
              <a:endParaRPr sz="1588" kern="0" dirty="0">
                <a:solidFill>
                  <a:sysClr val="windowText" lastClr="000000"/>
                </a:solidFill>
              </a:endParaRPr>
            </a:p>
          </p:txBody>
        </p:sp>
        <p:sp>
          <p:nvSpPr>
            <p:cNvPr id="5" name="object 5"/>
            <p:cNvSpPr/>
            <p:nvPr/>
          </p:nvSpPr>
          <p:spPr>
            <a:xfrm>
              <a:off x="6685803" y="2431739"/>
              <a:ext cx="2471420" cy="858519"/>
            </a:xfrm>
            <a:custGeom>
              <a:avLst/>
              <a:gdLst/>
              <a:ahLst/>
              <a:cxnLst/>
              <a:rect l="l" t="t" r="r" b="b"/>
              <a:pathLst>
                <a:path w="2471420" h="858520">
                  <a:moveTo>
                    <a:pt x="0" y="2540"/>
                  </a:moveTo>
                  <a:lnTo>
                    <a:pt x="411479" y="0"/>
                  </a:lnTo>
                  <a:lnTo>
                    <a:pt x="473709" y="13970"/>
                  </a:lnTo>
                  <a:lnTo>
                    <a:pt x="534669" y="34290"/>
                  </a:lnTo>
                  <a:lnTo>
                    <a:pt x="591819" y="60960"/>
                  </a:lnTo>
                  <a:lnTo>
                    <a:pt x="647699" y="92710"/>
                  </a:lnTo>
                  <a:lnTo>
                    <a:pt x="699769" y="129540"/>
                  </a:lnTo>
                  <a:lnTo>
                    <a:pt x="746759" y="171450"/>
                  </a:lnTo>
                  <a:lnTo>
                    <a:pt x="791209" y="218440"/>
                  </a:lnTo>
                  <a:lnTo>
                    <a:pt x="810259" y="243840"/>
                  </a:lnTo>
                  <a:lnTo>
                    <a:pt x="829309" y="269240"/>
                  </a:lnTo>
                  <a:lnTo>
                    <a:pt x="847089" y="295910"/>
                  </a:lnTo>
                  <a:lnTo>
                    <a:pt x="862329" y="323850"/>
                  </a:lnTo>
                  <a:lnTo>
                    <a:pt x="877569" y="353060"/>
                  </a:lnTo>
                  <a:lnTo>
                    <a:pt x="908049" y="415290"/>
                  </a:lnTo>
                  <a:lnTo>
                    <a:pt x="939799" y="476250"/>
                  </a:lnTo>
                  <a:lnTo>
                    <a:pt x="972819" y="537210"/>
                  </a:lnTo>
                  <a:lnTo>
                    <a:pt x="1012189" y="591820"/>
                  </a:lnTo>
                  <a:lnTo>
                    <a:pt x="1056639" y="642620"/>
                  </a:lnTo>
                  <a:lnTo>
                    <a:pt x="1104899" y="688340"/>
                  </a:lnTo>
                  <a:lnTo>
                    <a:pt x="1158239" y="728980"/>
                  </a:lnTo>
                  <a:lnTo>
                    <a:pt x="1214119" y="764540"/>
                  </a:lnTo>
                  <a:lnTo>
                    <a:pt x="1273809" y="795020"/>
                  </a:lnTo>
                  <a:lnTo>
                    <a:pt x="1336039" y="820420"/>
                  </a:lnTo>
                  <a:lnTo>
                    <a:pt x="1399539" y="838200"/>
                  </a:lnTo>
                  <a:lnTo>
                    <a:pt x="1465579" y="850900"/>
                  </a:lnTo>
                  <a:lnTo>
                    <a:pt x="1531619" y="858520"/>
                  </a:lnTo>
                  <a:lnTo>
                    <a:pt x="1564639" y="858520"/>
                  </a:lnTo>
                  <a:lnTo>
                    <a:pt x="1597659" y="858520"/>
                  </a:lnTo>
                  <a:lnTo>
                    <a:pt x="1631949" y="855980"/>
                  </a:lnTo>
                  <a:lnTo>
                    <a:pt x="2471419" y="854710"/>
                  </a:lnTo>
                </a:path>
              </a:pathLst>
            </a:custGeom>
            <a:ln w="38099">
              <a:solidFill>
                <a:srgbClr val="139ECF"/>
              </a:solidFill>
            </a:ln>
          </p:spPr>
          <p:txBody>
            <a:bodyPr wrap="square" lIns="0" tIns="0" rIns="0" bIns="0" rtlCol="0"/>
            <a:lstStyle/>
            <a:p>
              <a:pPr defTabSz="806867"/>
              <a:endParaRPr sz="1588" kern="0" dirty="0">
                <a:solidFill>
                  <a:sysClr val="windowText" lastClr="000000"/>
                </a:solidFill>
              </a:endParaRPr>
            </a:p>
          </p:txBody>
        </p:sp>
      </p:grpSp>
      <p:grpSp>
        <p:nvGrpSpPr>
          <p:cNvPr id="6" name="object 6"/>
          <p:cNvGrpSpPr/>
          <p:nvPr/>
        </p:nvGrpSpPr>
        <p:grpSpPr>
          <a:xfrm>
            <a:off x="6949327" y="3880037"/>
            <a:ext cx="298076" cy="59391"/>
            <a:chOff x="5996304" y="4397375"/>
            <a:chExt cx="337820" cy="67310"/>
          </a:xfrm>
        </p:grpSpPr>
        <p:sp>
          <p:nvSpPr>
            <p:cNvPr id="7" name="object 7"/>
            <p:cNvSpPr/>
            <p:nvPr/>
          </p:nvSpPr>
          <p:spPr>
            <a:xfrm>
              <a:off x="6005829" y="4406900"/>
              <a:ext cx="318770" cy="48260"/>
            </a:xfrm>
            <a:custGeom>
              <a:avLst/>
              <a:gdLst/>
              <a:ahLst/>
              <a:cxnLst/>
              <a:rect l="l" t="t" r="r" b="b"/>
              <a:pathLst>
                <a:path w="318770" h="48260">
                  <a:moveTo>
                    <a:pt x="24130" y="48260"/>
                  </a:moveTo>
                  <a:lnTo>
                    <a:pt x="22860" y="48260"/>
                  </a:lnTo>
                  <a:lnTo>
                    <a:pt x="21590" y="48260"/>
                  </a:lnTo>
                  <a:lnTo>
                    <a:pt x="19050" y="46990"/>
                  </a:lnTo>
                  <a:lnTo>
                    <a:pt x="17780" y="46990"/>
                  </a:lnTo>
                  <a:lnTo>
                    <a:pt x="16510" y="46990"/>
                  </a:lnTo>
                  <a:lnTo>
                    <a:pt x="15240" y="45720"/>
                  </a:lnTo>
                  <a:lnTo>
                    <a:pt x="13970" y="45720"/>
                  </a:lnTo>
                  <a:lnTo>
                    <a:pt x="12700" y="44450"/>
                  </a:lnTo>
                  <a:lnTo>
                    <a:pt x="11430" y="44450"/>
                  </a:lnTo>
                  <a:lnTo>
                    <a:pt x="10160" y="43180"/>
                  </a:lnTo>
                  <a:lnTo>
                    <a:pt x="8890" y="41910"/>
                  </a:lnTo>
                  <a:lnTo>
                    <a:pt x="7620" y="40640"/>
                  </a:lnTo>
                  <a:lnTo>
                    <a:pt x="6350" y="39370"/>
                  </a:lnTo>
                  <a:lnTo>
                    <a:pt x="5080" y="38100"/>
                  </a:lnTo>
                  <a:lnTo>
                    <a:pt x="5080" y="36830"/>
                  </a:lnTo>
                  <a:lnTo>
                    <a:pt x="3810" y="35560"/>
                  </a:lnTo>
                  <a:lnTo>
                    <a:pt x="2540" y="34290"/>
                  </a:lnTo>
                  <a:lnTo>
                    <a:pt x="2540" y="33020"/>
                  </a:lnTo>
                  <a:lnTo>
                    <a:pt x="1270" y="31750"/>
                  </a:lnTo>
                  <a:lnTo>
                    <a:pt x="1270" y="30480"/>
                  </a:lnTo>
                  <a:lnTo>
                    <a:pt x="1270" y="29210"/>
                  </a:lnTo>
                  <a:lnTo>
                    <a:pt x="1270" y="27940"/>
                  </a:lnTo>
                  <a:lnTo>
                    <a:pt x="0" y="25400"/>
                  </a:lnTo>
                  <a:lnTo>
                    <a:pt x="0" y="24130"/>
                  </a:lnTo>
                  <a:lnTo>
                    <a:pt x="0" y="22860"/>
                  </a:lnTo>
                  <a:lnTo>
                    <a:pt x="1270" y="21590"/>
                  </a:lnTo>
                  <a:lnTo>
                    <a:pt x="1270" y="19050"/>
                  </a:lnTo>
                  <a:lnTo>
                    <a:pt x="1270" y="17780"/>
                  </a:lnTo>
                  <a:lnTo>
                    <a:pt x="1270" y="16510"/>
                  </a:lnTo>
                  <a:lnTo>
                    <a:pt x="2540" y="15240"/>
                  </a:lnTo>
                  <a:lnTo>
                    <a:pt x="2540" y="13970"/>
                  </a:lnTo>
                  <a:lnTo>
                    <a:pt x="3810" y="12700"/>
                  </a:lnTo>
                  <a:lnTo>
                    <a:pt x="5080" y="11430"/>
                  </a:lnTo>
                  <a:lnTo>
                    <a:pt x="5080" y="10160"/>
                  </a:lnTo>
                  <a:lnTo>
                    <a:pt x="6350" y="8890"/>
                  </a:lnTo>
                  <a:lnTo>
                    <a:pt x="7620" y="7620"/>
                  </a:lnTo>
                  <a:lnTo>
                    <a:pt x="8890" y="6350"/>
                  </a:lnTo>
                  <a:lnTo>
                    <a:pt x="10160" y="5080"/>
                  </a:lnTo>
                  <a:lnTo>
                    <a:pt x="11430" y="3810"/>
                  </a:lnTo>
                  <a:lnTo>
                    <a:pt x="12700" y="3810"/>
                  </a:lnTo>
                  <a:lnTo>
                    <a:pt x="13970" y="2540"/>
                  </a:lnTo>
                  <a:lnTo>
                    <a:pt x="15240" y="2540"/>
                  </a:lnTo>
                  <a:lnTo>
                    <a:pt x="16510" y="1270"/>
                  </a:lnTo>
                  <a:lnTo>
                    <a:pt x="17780" y="1270"/>
                  </a:lnTo>
                  <a:lnTo>
                    <a:pt x="19050" y="1270"/>
                  </a:lnTo>
                  <a:lnTo>
                    <a:pt x="21590" y="0"/>
                  </a:lnTo>
                  <a:lnTo>
                    <a:pt x="22860" y="0"/>
                  </a:lnTo>
                  <a:lnTo>
                    <a:pt x="24130" y="0"/>
                  </a:lnTo>
                  <a:lnTo>
                    <a:pt x="294640" y="0"/>
                  </a:lnTo>
                  <a:lnTo>
                    <a:pt x="297180" y="0"/>
                  </a:lnTo>
                  <a:lnTo>
                    <a:pt x="298450" y="0"/>
                  </a:lnTo>
                  <a:lnTo>
                    <a:pt x="299720" y="1270"/>
                  </a:lnTo>
                  <a:lnTo>
                    <a:pt x="300990" y="1270"/>
                  </a:lnTo>
                  <a:lnTo>
                    <a:pt x="303530" y="1270"/>
                  </a:lnTo>
                  <a:lnTo>
                    <a:pt x="304800" y="2540"/>
                  </a:lnTo>
                  <a:lnTo>
                    <a:pt x="306070" y="2540"/>
                  </a:lnTo>
                  <a:lnTo>
                    <a:pt x="307340" y="3810"/>
                  </a:lnTo>
                  <a:lnTo>
                    <a:pt x="308610" y="3810"/>
                  </a:lnTo>
                  <a:lnTo>
                    <a:pt x="309880" y="5080"/>
                  </a:lnTo>
                  <a:lnTo>
                    <a:pt x="311150" y="6350"/>
                  </a:lnTo>
                  <a:lnTo>
                    <a:pt x="312420" y="7620"/>
                  </a:lnTo>
                  <a:lnTo>
                    <a:pt x="313690" y="8890"/>
                  </a:lnTo>
                  <a:lnTo>
                    <a:pt x="313690" y="10160"/>
                  </a:lnTo>
                  <a:lnTo>
                    <a:pt x="314960" y="11430"/>
                  </a:lnTo>
                  <a:lnTo>
                    <a:pt x="316230" y="12700"/>
                  </a:lnTo>
                  <a:lnTo>
                    <a:pt x="316230" y="13970"/>
                  </a:lnTo>
                  <a:lnTo>
                    <a:pt x="317500" y="15240"/>
                  </a:lnTo>
                  <a:lnTo>
                    <a:pt x="317500" y="16510"/>
                  </a:lnTo>
                  <a:lnTo>
                    <a:pt x="318770" y="17780"/>
                  </a:lnTo>
                  <a:lnTo>
                    <a:pt x="318770" y="19050"/>
                  </a:lnTo>
                  <a:lnTo>
                    <a:pt x="318770" y="30480"/>
                  </a:lnTo>
                  <a:lnTo>
                    <a:pt x="317500" y="31750"/>
                  </a:lnTo>
                  <a:lnTo>
                    <a:pt x="317500" y="33020"/>
                  </a:lnTo>
                  <a:lnTo>
                    <a:pt x="316230" y="34290"/>
                  </a:lnTo>
                  <a:lnTo>
                    <a:pt x="316230" y="35560"/>
                  </a:lnTo>
                  <a:lnTo>
                    <a:pt x="314960" y="36830"/>
                  </a:lnTo>
                  <a:lnTo>
                    <a:pt x="313690" y="38100"/>
                  </a:lnTo>
                  <a:lnTo>
                    <a:pt x="313690" y="39370"/>
                  </a:lnTo>
                  <a:lnTo>
                    <a:pt x="312420" y="40640"/>
                  </a:lnTo>
                  <a:lnTo>
                    <a:pt x="311150" y="41910"/>
                  </a:lnTo>
                  <a:lnTo>
                    <a:pt x="309880" y="43180"/>
                  </a:lnTo>
                  <a:lnTo>
                    <a:pt x="308610" y="44450"/>
                  </a:lnTo>
                  <a:lnTo>
                    <a:pt x="307340" y="44450"/>
                  </a:lnTo>
                  <a:lnTo>
                    <a:pt x="306070" y="45720"/>
                  </a:lnTo>
                  <a:lnTo>
                    <a:pt x="304800" y="45720"/>
                  </a:lnTo>
                  <a:lnTo>
                    <a:pt x="303530" y="46990"/>
                  </a:lnTo>
                  <a:lnTo>
                    <a:pt x="300990" y="46990"/>
                  </a:lnTo>
                  <a:lnTo>
                    <a:pt x="299720" y="46990"/>
                  </a:lnTo>
                  <a:lnTo>
                    <a:pt x="298450" y="48260"/>
                  </a:lnTo>
                  <a:lnTo>
                    <a:pt x="297180" y="48260"/>
                  </a:lnTo>
                  <a:lnTo>
                    <a:pt x="294640" y="48260"/>
                  </a:lnTo>
                  <a:lnTo>
                    <a:pt x="24130" y="48260"/>
                  </a:lnTo>
                  <a:close/>
                </a:path>
              </a:pathLst>
            </a:custGeom>
            <a:ln w="19050">
              <a:solidFill>
                <a:srgbClr val="4D4D4D"/>
              </a:solidFill>
            </a:ln>
          </p:spPr>
          <p:txBody>
            <a:bodyPr wrap="square" lIns="0" tIns="0" rIns="0" bIns="0" rtlCol="0"/>
            <a:lstStyle/>
            <a:p>
              <a:pPr defTabSz="806867"/>
              <a:endParaRPr sz="1588" kern="0" dirty="0">
                <a:solidFill>
                  <a:sysClr val="windowText" lastClr="000000"/>
                </a:solidFill>
              </a:endParaRPr>
            </a:p>
          </p:txBody>
        </p:sp>
        <p:sp>
          <p:nvSpPr>
            <p:cNvPr id="8" name="object 8"/>
            <p:cNvSpPr/>
            <p:nvPr/>
          </p:nvSpPr>
          <p:spPr>
            <a:xfrm>
              <a:off x="6029959" y="4431030"/>
              <a:ext cx="270510" cy="0"/>
            </a:xfrm>
            <a:custGeom>
              <a:avLst/>
              <a:gdLst/>
              <a:ahLst/>
              <a:cxnLst/>
              <a:rect l="l" t="t" r="r" b="b"/>
              <a:pathLst>
                <a:path w="270510">
                  <a:moveTo>
                    <a:pt x="0" y="0"/>
                  </a:moveTo>
                  <a:lnTo>
                    <a:pt x="270510" y="0"/>
                  </a:lnTo>
                </a:path>
              </a:pathLst>
            </a:custGeom>
            <a:ln w="38100">
              <a:solidFill>
                <a:srgbClr val="139ECF"/>
              </a:solidFill>
            </a:ln>
          </p:spPr>
          <p:txBody>
            <a:bodyPr wrap="square" lIns="0" tIns="0" rIns="0" bIns="0" rtlCol="0"/>
            <a:lstStyle/>
            <a:p>
              <a:pPr defTabSz="806867"/>
              <a:endParaRPr sz="1588" kern="0" dirty="0">
                <a:solidFill>
                  <a:sysClr val="windowText" lastClr="000000"/>
                </a:solidFill>
              </a:endParaRPr>
            </a:p>
          </p:txBody>
        </p:sp>
      </p:grpSp>
      <p:sp>
        <p:nvSpPr>
          <p:cNvPr id="9" name="object 9"/>
          <p:cNvSpPr txBox="1"/>
          <p:nvPr/>
        </p:nvSpPr>
        <p:spPr>
          <a:xfrm>
            <a:off x="7278023" y="3830819"/>
            <a:ext cx="1871943" cy="147058"/>
          </a:xfrm>
          <a:prstGeom prst="rect">
            <a:avLst/>
          </a:prstGeom>
        </p:spPr>
        <p:txBody>
          <a:bodyPr vert="horz" wrap="square" lIns="0" tIns="11206" rIns="0" bIns="0" rtlCol="0">
            <a:spAutoFit/>
          </a:bodyPr>
          <a:lstStyle/>
          <a:p>
            <a:pPr marL="11206" defTabSz="806867">
              <a:spcBef>
                <a:spcPts val="88"/>
              </a:spcBef>
            </a:pPr>
            <a:r>
              <a:rPr sz="882" kern="0" dirty="0">
                <a:solidFill>
                  <a:sysClr val="windowText" lastClr="000000"/>
                </a:solidFill>
                <a:latin typeface="Tahoma"/>
                <a:cs typeface="Tahoma"/>
              </a:rPr>
              <a:t>Roadway</a:t>
            </a:r>
            <a:r>
              <a:rPr sz="882" kern="0" spc="-22" dirty="0">
                <a:solidFill>
                  <a:sysClr val="windowText" lastClr="000000"/>
                </a:solidFill>
                <a:latin typeface="Tahoma"/>
                <a:cs typeface="Tahoma"/>
              </a:rPr>
              <a:t> </a:t>
            </a:r>
            <a:r>
              <a:rPr sz="882" kern="0" dirty="0">
                <a:solidFill>
                  <a:sysClr val="windowText" lastClr="000000"/>
                </a:solidFill>
                <a:latin typeface="Tahoma"/>
                <a:cs typeface="Tahoma"/>
              </a:rPr>
              <a:t>Capacity</a:t>
            </a:r>
            <a:r>
              <a:rPr sz="882" kern="0" spc="-22" dirty="0">
                <a:solidFill>
                  <a:sysClr val="windowText" lastClr="000000"/>
                </a:solidFill>
                <a:latin typeface="Tahoma"/>
                <a:cs typeface="Tahoma"/>
              </a:rPr>
              <a:t> </a:t>
            </a:r>
            <a:r>
              <a:rPr sz="882" kern="0" dirty="0">
                <a:solidFill>
                  <a:sysClr val="windowText" lastClr="000000"/>
                </a:solidFill>
                <a:latin typeface="Tahoma"/>
                <a:cs typeface="Tahoma"/>
              </a:rPr>
              <a:t>Projects</a:t>
            </a:r>
            <a:r>
              <a:rPr sz="882" kern="0" spc="-18" dirty="0">
                <a:solidFill>
                  <a:sysClr val="windowText" lastClr="000000"/>
                </a:solidFill>
                <a:latin typeface="Tahoma"/>
                <a:cs typeface="Tahoma"/>
              </a:rPr>
              <a:t> </a:t>
            </a:r>
            <a:r>
              <a:rPr sz="882" kern="0" spc="-9" dirty="0">
                <a:solidFill>
                  <a:sysClr val="windowText" lastClr="000000"/>
                </a:solidFill>
                <a:latin typeface="Tahoma"/>
                <a:cs typeface="Tahoma"/>
              </a:rPr>
              <a:t>(Non-</a:t>
            </a:r>
            <a:r>
              <a:rPr sz="882" kern="0" spc="-18" dirty="0">
                <a:solidFill>
                  <a:sysClr val="windowText" lastClr="000000"/>
                </a:solidFill>
                <a:latin typeface="Tahoma"/>
                <a:cs typeface="Tahoma"/>
              </a:rPr>
              <a:t>SIS)</a:t>
            </a:r>
            <a:endParaRPr sz="882" kern="0" dirty="0">
              <a:solidFill>
                <a:sysClr val="windowText" lastClr="000000"/>
              </a:solidFill>
              <a:latin typeface="Tahoma"/>
              <a:cs typeface="Tahoma"/>
            </a:endParaRPr>
          </a:p>
        </p:txBody>
      </p:sp>
      <p:sp>
        <p:nvSpPr>
          <p:cNvPr id="10" name="object 10"/>
          <p:cNvSpPr txBox="1"/>
          <p:nvPr/>
        </p:nvSpPr>
        <p:spPr>
          <a:xfrm>
            <a:off x="6964456" y="1210236"/>
            <a:ext cx="3367368" cy="461665"/>
          </a:xfrm>
          <a:prstGeom prst="rect">
            <a:avLst/>
          </a:prstGeom>
          <a:ln w="12700">
            <a:solidFill>
              <a:srgbClr val="000000"/>
            </a:solidFill>
          </a:ln>
        </p:spPr>
        <p:txBody>
          <a:bodyPr vert="horz" wrap="square" lIns="0" tIns="0" rIns="0" bIns="0" rtlCol="0">
            <a:spAutoFit/>
          </a:bodyPr>
          <a:lstStyle/>
          <a:p>
            <a:pPr marR="26335" algn="r" defTabSz="806867">
              <a:lnSpc>
                <a:spcPts val="3560"/>
              </a:lnSpc>
            </a:pPr>
            <a:r>
              <a:rPr sz="3265" kern="0" spc="1730" dirty="0">
                <a:solidFill>
                  <a:srgbClr val="525959"/>
                </a:solidFill>
                <a:latin typeface="Arial"/>
                <a:cs typeface="Arial"/>
              </a:rPr>
              <a:t>[</a:t>
            </a:r>
            <a:endParaRPr sz="3265" kern="0" dirty="0">
              <a:solidFill>
                <a:sysClr val="windowText" lastClr="000000"/>
              </a:solidFill>
              <a:latin typeface="Arial"/>
              <a:cs typeface="Arial"/>
            </a:endParaRPr>
          </a:p>
        </p:txBody>
      </p:sp>
      <p:sp>
        <p:nvSpPr>
          <p:cNvPr id="11" name="object 11"/>
          <p:cNvSpPr/>
          <p:nvPr/>
        </p:nvSpPr>
        <p:spPr>
          <a:xfrm>
            <a:off x="1860177" y="6465794"/>
            <a:ext cx="242047" cy="190500"/>
          </a:xfrm>
          <a:custGeom>
            <a:avLst/>
            <a:gdLst/>
            <a:ahLst/>
            <a:cxnLst/>
            <a:rect l="l" t="t" r="r" b="b"/>
            <a:pathLst>
              <a:path w="274320" h="215900">
                <a:moveTo>
                  <a:pt x="274320" y="0"/>
                </a:moveTo>
                <a:lnTo>
                  <a:pt x="0" y="0"/>
                </a:lnTo>
                <a:lnTo>
                  <a:pt x="0" y="215899"/>
                </a:lnTo>
                <a:lnTo>
                  <a:pt x="274320" y="215899"/>
                </a:lnTo>
                <a:lnTo>
                  <a:pt x="274320" y="0"/>
                </a:lnTo>
                <a:close/>
              </a:path>
            </a:pathLst>
          </a:custGeom>
          <a:solidFill>
            <a:srgbClr val="525959"/>
          </a:solidFill>
        </p:spPr>
        <p:txBody>
          <a:bodyPr wrap="square" lIns="0" tIns="0" rIns="0" bIns="0" rtlCol="0"/>
          <a:lstStyle/>
          <a:p>
            <a:pPr defTabSz="806867"/>
            <a:endParaRPr sz="1588" kern="0" dirty="0">
              <a:solidFill>
                <a:sysClr val="windowText" lastClr="000000"/>
              </a:solidFill>
            </a:endParaRPr>
          </a:p>
        </p:txBody>
      </p:sp>
      <p:sp>
        <p:nvSpPr>
          <p:cNvPr id="12" name="object 12"/>
          <p:cNvSpPr/>
          <p:nvPr/>
        </p:nvSpPr>
        <p:spPr>
          <a:xfrm>
            <a:off x="2463053" y="6656294"/>
            <a:ext cx="7868771" cy="0"/>
          </a:xfrm>
          <a:custGeom>
            <a:avLst/>
            <a:gdLst/>
            <a:ahLst/>
            <a:cxnLst/>
            <a:rect l="l" t="t" r="r" b="b"/>
            <a:pathLst>
              <a:path w="8917940">
                <a:moveTo>
                  <a:pt x="0" y="0"/>
                </a:moveTo>
                <a:lnTo>
                  <a:pt x="8917940" y="0"/>
                </a:lnTo>
              </a:path>
            </a:pathLst>
          </a:custGeom>
          <a:ln w="6350">
            <a:solidFill>
              <a:srgbClr val="525959"/>
            </a:solidFill>
          </a:ln>
        </p:spPr>
        <p:txBody>
          <a:bodyPr wrap="square" lIns="0" tIns="0" rIns="0" bIns="0" rtlCol="0"/>
          <a:lstStyle/>
          <a:p>
            <a:pPr defTabSz="806867"/>
            <a:endParaRPr sz="1588" kern="0" dirty="0">
              <a:solidFill>
                <a:sysClr val="windowText" lastClr="000000"/>
              </a:solidFill>
            </a:endParaRPr>
          </a:p>
        </p:txBody>
      </p:sp>
      <p:graphicFrame>
        <p:nvGraphicFramePr>
          <p:cNvPr id="13" name="object 13"/>
          <p:cNvGraphicFramePr>
            <a:graphicFrameLocks noGrp="1"/>
          </p:cNvGraphicFramePr>
          <p:nvPr/>
        </p:nvGraphicFramePr>
        <p:xfrm>
          <a:off x="1865780" y="4633632"/>
          <a:ext cx="7332006" cy="539002"/>
        </p:xfrm>
        <a:graphic>
          <a:graphicData uri="http://schemas.openxmlformats.org/drawingml/2006/table">
            <a:tbl>
              <a:tblPr firstRow="1" bandRow="1">
                <a:tableStyleId>{2D5ABB26-0587-4C30-8999-92F81FD0307C}</a:tableStyleId>
              </a:tblPr>
              <a:tblGrid>
                <a:gridCol w="466165">
                  <a:extLst>
                    <a:ext uri="{9D8B030D-6E8A-4147-A177-3AD203B41FA5}">
                      <a16:colId xmlns:a16="http://schemas.microsoft.com/office/drawing/2014/main" val="20000"/>
                    </a:ext>
                  </a:extLst>
                </a:gridCol>
                <a:gridCol w="756397">
                  <a:extLst>
                    <a:ext uri="{9D8B030D-6E8A-4147-A177-3AD203B41FA5}">
                      <a16:colId xmlns:a16="http://schemas.microsoft.com/office/drawing/2014/main" val="20001"/>
                    </a:ext>
                  </a:extLst>
                </a:gridCol>
                <a:gridCol w="1130674">
                  <a:extLst>
                    <a:ext uri="{9D8B030D-6E8A-4147-A177-3AD203B41FA5}">
                      <a16:colId xmlns:a16="http://schemas.microsoft.com/office/drawing/2014/main" val="20002"/>
                    </a:ext>
                  </a:extLst>
                </a:gridCol>
                <a:gridCol w="999564">
                  <a:extLst>
                    <a:ext uri="{9D8B030D-6E8A-4147-A177-3AD203B41FA5}">
                      <a16:colId xmlns:a16="http://schemas.microsoft.com/office/drawing/2014/main" val="20003"/>
                    </a:ext>
                  </a:extLst>
                </a:gridCol>
                <a:gridCol w="802340">
                  <a:extLst>
                    <a:ext uri="{9D8B030D-6E8A-4147-A177-3AD203B41FA5}">
                      <a16:colId xmlns:a16="http://schemas.microsoft.com/office/drawing/2014/main" val="20004"/>
                    </a:ext>
                  </a:extLst>
                </a:gridCol>
                <a:gridCol w="375397">
                  <a:extLst>
                    <a:ext uri="{9D8B030D-6E8A-4147-A177-3AD203B41FA5}">
                      <a16:colId xmlns:a16="http://schemas.microsoft.com/office/drawing/2014/main" val="20005"/>
                    </a:ext>
                  </a:extLst>
                </a:gridCol>
                <a:gridCol w="375397">
                  <a:extLst>
                    <a:ext uri="{9D8B030D-6E8A-4147-A177-3AD203B41FA5}">
                      <a16:colId xmlns:a16="http://schemas.microsoft.com/office/drawing/2014/main" val="20006"/>
                    </a:ext>
                  </a:extLst>
                </a:gridCol>
                <a:gridCol w="374276">
                  <a:extLst>
                    <a:ext uri="{9D8B030D-6E8A-4147-A177-3AD203B41FA5}">
                      <a16:colId xmlns:a16="http://schemas.microsoft.com/office/drawing/2014/main" val="20007"/>
                    </a:ext>
                  </a:extLst>
                </a:gridCol>
                <a:gridCol w="375397">
                  <a:extLst>
                    <a:ext uri="{9D8B030D-6E8A-4147-A177-3AD203B41FA5}">
                      <a16:colId xmlns:a16="http://schemas.microsoft.com/office/drawing/2014/main" val="20008"/>
                    </a:ext>
                  </a:extLst>
                </a:gridCol>
                <a:gridCol w="872937">
                  <a:extLst>
                    <a:ext uri="{9D8B030D-6E8A-4147-A177-3AD203B41FA5}">
                      <a16:colId xmlns:a16="http://schemas.microsoft.com/office/drawing/2014/main" val="20009"/>
                    </a:ext>
                  </a:extLst>
                </a:gridCol>
                <a:gridCol w="803462">
                  <a:extLst>
                    <a:ext uri="{9D8B030D-6E8A-4147-A177-3AD203B41FA5}">
                      <a16:colId xmlns:a16="http://schemas.microsoft.com/office/drawing/2014/main" val="20010"/>
                    </a:ext>
                  </a:extLst>
                </a:gridCol>
              </a:tblGrid>
              <a:tr h="179854">
                <a:tc>
                  <a:txBody>
                    <a:bodyPr/>
                    <a:lstStyle/>
                    <a:p>
                      <a:pPr marL="50800">
                        <a:lnSpc>
                          <a:spcPct val="100000"/>
                        </a:lnSpc>
                        <a:spcBef>
                          <a:spcPts val="200"/>
                        </a:spcBef>
                      </a:pPr>
                      <a:r>
                        <a:rPr sz="900" b="1" spc="-10" dirty="0">
                          <a:solidFill>
                            <a:srgbClr val="FFFFFF"/>
                          </a:solidFill>
                          <a:latin typeface="Tahoma"/>
                          <a:cs typeface="Tahoma"/>
                        </a:rPr>
                        <a:t>PHASE</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165">
                        <a:lnSpc>
                          <a:spcPct val="100000"/>
                        </a:lnSpc>
                        <a:spcBef>
                          <a:spcPts val="200"/>
                        </a:spcBef>
                      </a:pPr>
                      <a:r>
                        <a:rPr sz="900" b="1" dirty="0">
                          <a:solidFill>
                            <a:srgbClr val="FFFFFF"/>
                          </a:solidFill>
                          <a:latin typeface="Tahoma"/>
                          <a:cs typeface="Tahoma"/>
                        </a:rPr>
                        <a:t>FUND</a:t>
                      </a:r>
                      <a:r>
                        <a:rPr sz="900" b="1" spc="-20" dirty="0">
                          <a:solidFill>
                            <a:srgbClr val="FFFFFF"/>
                          </a:solidFill>
                          <a:latin typeface="Tahoma"/>
                          <a:cs typeface="Tahoma"/>
                        </a:rPr>
                        <a:t> CODE</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165">
                        <a:lnSpc>
                          <a:spcPct val="100000"/>
                        </a:lnSpc>
                        <a:spcBef>
                          <a:spcPts val="200"/>
                        </a:spcBef>
                      </a:pPr>
                      <a:r>
                        <a:rPr sz="900" b="1" dirty="0">
                          <a:solidFill>
                            <a:srgbClr val="FFFFFF"/>
                          </a:solidFill>
                          <a:latin typeface="Tahoma"/>
                          <a:cs typeface="Tahoma"/>
                        </a:rPr>
                        <a:t>FUNDING</a:t>
                      </a:r>
                      <a:r>
                        <a:rPr sz="900" b="1" spc="-20" dirty="0">
                          <a:solidFill>
                            <a:srgbClr val="FFFFFF"/>
                          </a:solidFill>
                          <a:latin typeface="Tahoma"/>
                          <a:cs typeface="Tahoma"/>
                        </a:rPr>
                        <a:t> </a:t>
                      </a:r>
                      <a:r>
                        <a:rPr sz="900" b="1" spc="-10" dirty="0">
                          <a:solidFill>
                            <a:srgbClr val="FFFFFF"/>
                          </a:solidFill>
                          <a:latin typeface="Tahoma"/>
                          <a:cs typeface="Tahoma"/>
                        </a:rPr>
                        <a:t>SOURCE</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165">
                        <a:lnSpc>
                          <a:spcPct val="100000"/>
                        </a:lnSpc>
                        <a:spcBef>
                          <a:spcPts val="200"/>
                        </a:spcBef>
                      </a:pPr>
                      <a:r>
                        <a:rPr sz="900" b="1" dirty="0">
                          <a:solidFill>
                            <a:srgbClr val="FFFFFF"/>
                          </a:solidFill>
                          <a:latin typeface="Tahoma"/>
                          <a:cs typeface="Tahoma"/>
                        </a:rPr>
                        <a:t>HISTORIC</a:t>
                      </a:r>
                      <a:r>
                        <a:rPr sz="900" b="1" spc="-35" dirty="0">
                          <a:solidFill>
                            <a:srgbClr val="FFFFFF"/>
                          </a:solidFill>
                          <a:latin typeface="Tahoma"/>
                          <a:cs typeface="Tahoma"/>
                        </a:rPr>
                        <a:t> </a:t>
                      </a:r>
                      <a:r>
                        <a:rPr sz="900" b="1" spc="-20" dirty="0">
                          <a:solidFill>
                            <a:srgbClr val="FFFFFF"/>
                          </a:solidFill>
                          <a:latin typeface="Tahoma"/>
                          <a:cs typeface="Tahoma"/>
                        </a:rPr>
                        <a:t>COST</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165">
                        <a:lnSpc>
                          <a:spcPct val="100000"/>
                        </a:lnSpc>
                        <a:spcBef>
                          <a:spcPts val="200"/>
                        </a:spcBef>
                      </a:pPr>
                      <a:r>
                        <a:rPr sz="900" b="1" spc="-20" dirty="0">
                          <a:solidFill>
                            <a:srgbClr val="FFFFFF"/>
                          </a:solidFill>
                          <a:latin typeface="Tahoma"/>
                          <a:cs typeface="Tahoma"/>
                        </a:rPr>
                        <a:t>2023</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algn="ctr">
                        <a:lnSpc>
                          <a:spcPct val="100000"/>
                        </a:lnSpc>
                        <a:spcBef>
                          <a:spcPts val="200"/>
                        </a:spcBef>
                      </a:pPr>
                      <a:r>
                        <a:rPr sz="900" b="1" spc="-20" dirty="0">
                          <a:solidFill>
                            <a:srgbClr val="FFFFFF"/>
                          </a:solidFill>
                          <a:latin typeface="Tahoma"/>
                          <a:cs typeface="Tahoma"/>
                        </a:rPr>
                        <a:t>2024</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algn="ctr">
                        <a:lnSpc>
                          <a:spcPct val="100000"/>
                        </a:lnSpc>
                        <a:spcBef>
                          <a:spcPts val="200"/>
                        </a:spcBef>
                      </a:pPr>
                      <a:r>
                        <a:rPr sz="900" b="1" spc="-20" dirty="0">
                          <a:solidFill>
                            <a:srgbClr val="FFFFFF"/>
                          </a:solidFill>
                          <a:latin typeface="Tahoma"/>
                          <a:cs typeface="Tahoma"/>
                        </a:rPr>
                        <a:t>2025</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165">
                        <a:lnSpc>
                          <a:spcPct val="100000"/>
                        </a:lnSpc>
                        <a:spcBef>
                          <a:spcPts val="200"/>
                        </a:spcBef>
                      </a:pPr>
                      <a:r>
                        <a:rPr sz="900" b="1" spc="-20" dirty="0">
                          <a:solidFill>
                            <a:srgbClr val="FFFFFF"/>
                          </a:solidFill>
                          <a:latin typeface="Tahoma"/>
                          <a:cs typeface="Tahoma"/>
                        </a:rPr>
                        <a:t>2026</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algn="ctr">
                        <a:lnSpc>
                          <a:spcPct val="100000"/>
                        </a:lnSpc>
                        <a:spcBef>
                          <a:spcPts val="200"/>
                        </a:spcBef>
                      </a:pPr>
                      <a:r>
                        <a:rPr sz="900" b="1" spc="-20" dirty="0">
                          <a:solidFill>
                            <a:srgbClr val="FFFFFF"/>
                          </a:solidFill>
                          <a:latin typeface="Tahoma"/>
                          <a:cs typeface="Tahoma"/>
                        </a:rPr>
                        <a:t>2027</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800">
                        <a:lnSpc>
                          <a:spcPct val="100000"/>
                        </a:lnSpc>
                        <a:spcBef>
                          <a:spcPts val="200"/>
                        </a:spcBef>
                      </a:pPr>
                      <a:r>
                        <a:rPr sz="900" b="1" dirty="0">
                          <a:solidFill>
                            <a:srgbClr val="FFFFFF"/>
                          </a:solidFill>
                          <a:latin typeface="Tahoma"/>
                          <a:cs typeface="Tahoma"/>
                        </a:rPr>
                        <a:t>FUTURE</a:t>
                      </a:r>
                      <a:r>
                        <a:rPr sz="900" b="1" spc="-20" dirty="0">
                          <a:solidFill>
                            <a:srgbClr val="FFFFFF"/>
                          </a:solidFill>
                          <a:latin typeface="Tahoma"/>
                          <a:cs typeface="Tahoma"/>
                        </a:rPr>
                        <a:t> COST</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165">
                        <a:lnSpc>
                          <a:spcPct val="100000"/>
                        </a:lnSpc>
                        <a:spcBef>
                          <a:spcPts val="200"/>
                        </a:spcBef>
                      </a:pPr>
                      <a:r>
                        <a:rPr sz="900" b="1" spc="-10" dirty="0">
                          <a:solidFill>
                            <a:srgbClr val="FFFFFF"/>
                          </a:solidFill>
                          <a:latin typeface="Tahoma"/>
                          <a:cs typeface="Tahoma"/>
                        </a:rPr>
                        <a:t>TOTAL</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extLst>
                  <a:ext uri="{0D108BD9-81ED-4DB2-BD59-A6C34878D82A}">
                    <a16:rowId xmlns:a16="http://schemas.microsoft.com/office/drawing/2014/main" val="10000"/>
                  </a:ext>
                </a:extLst>
              </a:tr>
              <a:tr h="179294">
                <a:tc>
                  <a:txBody>
                    <a:bodyPr/>
                    <a:lstStyle/>
                    <a:p>
                      <a:pPr marL="50800">
                        <a:lnSpc>
                          <a:spcPct val="100000"/>
                        </a:lnSpc>
                        <a:spcBef>
                          <a:spcPts val="195"/>
                        </a:spcBef>
                      </a:pPr>
                      <a:r>
                        <a:rPr sz="900" spc="-25" dirty="0">
                          <a:latin typeface="Tahoma"/>
                          <a:cs typeface="Tahoma"/>
                        </a:rPr>
                        <a:t>CST</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195"/>
                        </a:spcBef>
                      </a:pPr>
                      <a:r>
                        <a:rPr sz="900" spc="-25" dirty="0">
                          <a:latin typeface="Tahoma"/>
                          <a:cs typeface="Tahoma"/>
                        </a:rPr>
                        <a:t>LF</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195"/>
                        </a:spcBef>
                      </a:pPr>
                      <a:r>
                        <a:rPr sz="900" spc="-10" dirty="0">
                          <a:latin typeface="Tahoma"/>
                          <a:cs typeface="Tahoma"/>
                        </a:rPr>
                        <a:t>Local</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195"/>
                        </a:spcBef>
                      </a:pPr>
                      <a:r>
                        <a:rPr sz="900" spc="-10" dirty="0">
                          <a:latin typeface="Tahoma"/>
                          <a:cs typeface="Tahoma"/>
                        </a:rPr>
                        <a:t>$0.00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195"/>
                        </a:spcBef>
                      </a:pPr>
                      <a:r>
                        <a:rPr sz="900" spc="-10" dirty="0">
                          <a:latin typeface="Tahoma"/>
                          <a:cs typeface="Tahoma"/>
                        </a:rPr>
                        <a:t>$3,588,896.00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algn="ctr">
                        <a:lnSpc>
                          <a:spcPct val="100000"/>
                        </a:lnSpc>
                        <a:spcBef>
                          <a:spcPts val="195"/>
                        </a:spcBef>
                      </a:pPr>
                      <a:r>
                        <a:rPr sz="900" spc="-10" dirty="0">
                          <a:latin typeface="Tahoma"/>
                          <a:cs typeface="Tahoma"/>
                        </a:rPr>
                        <a:t>$0.00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algn="ctr">
                        <a:lnSpc>
                          <a:spcPct val="100000"/>
                        </a:lnSpc>
                        <a:spcBef>
                          <a:spcPts val="195"/>
                        </a:spcBef>
                      </a:pPr>
                      <a:r>
                        <a:rPr sz="900" spc="-10" dirty="0">
                          <a:latin typeface="Tahoma"/>
                          <a:cs typeface="Tahoma"/>
                        </a:rPr>
                        <a:t>$0.00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195"/>
                        </a:spcBef>
                      </a:pPr>
                      <a:r>
                        <a:rPr sz="900" spc="-10" dirty="0">
                          <a:latin typeface="Tahoma"/>
                          <a:cs typeface="Tahoma"/>
                        </a:rPr>
                        <a:t>$0.00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algn="ctr">
                        <a:lnSpc>
                          <a:spcPct val="100000"/>
                        </a:lnSpc>
                        <a:spcBef>
                          <a:spcPts val="195"/>
                        </a:spcBef>
                      </a:pPr>
                      <a:r>
                        <a:rPr sz="900" spc="-10" dirty="0">
                          <a:latin typeface="Tahoma"/>
                          <a:cs typeface="Tahoma"/>
                        </a:rPr>
                        <a:t>$0.00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800">
                        <a:lnSpc>
                          <a:spcPct val="100000"/>
                        </a:lnSpc>
                        <a:spcBef>
                          <a:spcPts val="195"/>
                        </a:spcBef>
                      </a:pPr>
                      <a:r>
                        <a:rPr sz="900" spc="-10" dirty="0">
                          <a:latin typeface="Tahoma"/>
                          <a:cs typeface="Tahoma"/>
                        </a:rPr>
                        <a:t>$0.00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195"/>
                        </a:spcBef>
                      </a:pPr>
                      <a:r>
                        <a:rPr sz="900" spc="-10" dirty="0">
                          <a:latin typeface="Tahoma"/>
                          <a:cs typeface="Tahoma"/>
                        </a:rPr>
                        <a:t>$3,588,896.00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extLst>
                  <a:ext uri="{0D108BD9-81ED-4DB2-BD59-A6C34878D82A}">
                    <a16:rowId xmlns:a16="http://schemas.microsoft.com/office/drawing/2014/main" val="10001"/>
                  </a:ext>
                </a:extLst>
              </a:tr>
              <a:tr h="179854">
                <a:tc>
                  <a:txBody>
                    <a:bodyPr/>
                    <a:lstStyle/>
                    <a:p>
                      <a:pPr marL="50800">
                        <a:lnSpc>
                          <a:spcPct val="100000"/>
                        </a:lnSpc>
                        <a:spcBef>
                          <a:spcPts val="204"/>
                        </a:spcBef>
                      </a:pPr>
                      <a:r>
                        <a:rPr sz="900" spc="-25" dirty="0">
                          <a:latin typeface="Tahoma"/>
                          <a:cs typeface="Tahoma"/>
                        </a:rPr>
                        <a:t>CST</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165">
                        <a:lnSpc>
                          <a:spcPct val="100000"/>
                        </a:lnSpc>
                        <a:spcBef>
                          <a:spcPts val="204"/>
                        </a:spcBef>
                      </a:pPr>
                      <a:r>
                        <a:rPr sz="900" spc="-20" dirty="0">
                          <a:latin typeface="Tahoma"/>
                          <a:cs typeface="Tahoma"/>
                        </a:rPr>
                        <a:t>GR23</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165">
                        <a:lnSpc>
                          <a:spcPct val="100000"/>
                        </a:lnSpc>
                        <a:spcBef>
                          <a:spcPts val="204"/>
                        </a:spcBef>
                      </a:pPr>
                      <a:r>
                        <a:rPr sz="900" dirty="0">
                          <a:latin typeface="Tahoma"/>
                          <a:cs typeface="Tahoma"/>
                        </a:rPr>
                        <a:t>State</a:t>
                      </a:r>
                      <a:r>
                        <a:rPr sz="900" spc="-20" dirty="0">
                          <a:latin typeface="Tahoma"/>
                          <a:cs typeface="Tahoma"/>
                        </a:rPr>
                        <a:t> 100%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165">
                        <a:lnSpc>
                          <a:spcPct val="100000"/>
                        </a:lnSpc>
                        <a:spcBef>
                          <a:spcPts val="204"/>
                        </a:spcBef>
                      </a:pPr>
                      <a:r>
                        <a:rPr sz="900" spc="-10" dirty="0">
                          <a:latin typeface="Tahoma"/>
                          <a:cs typeface="Tahoma"/>
                        </a:rPr>
                        <a:t>$0.00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165">
                        <a:lnSpc>
                          <a:spcPct val="100000"/>
                        </a:lnSpc>
                        <a:spcBef>
                          <a:spcPts val="204"/>
                        </a:spcBef>
                      </a:pPr>
                      <a:r>
                        <a:rPr sz="900" spc="-10" dirty="0">
                          <a:latin typeface="Tahoma"/>
                          <a:cs typeface="Tahoma"/>
                        </a:rPr>
                        <a:t>$8,000,000.00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algn="ctr">
                        <a:lnSpc>
                          <a:spcPct val="100000"/>
                        </a:lnSpc>
                        <a:spcBef>
                          <a:spcPts val="204"/>
                        </a:spcBef>
                      </a:pPr>
                      <a:r>
                        <a:rPr sz="900" spc="-10" dirty="0">
                          <a:latin typeface="Tahoma"/>
                          <a:cs typeface="Tahoma"/>
                        </a:rPr>
                        <a:t>$0.00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algn="ctr">
                        <a:lnSpc>
                          <a:spcPct val="100000"/>
                        </a:lnSpc>
                        <a:spcBef>
                          <a:spcPts val="204"/>
                        </a:spcBef>
                      </a:pPr>
                      <a:r>
                        <a:rPr sz="900" spc="-10" dirty="0">
                          <a:latin typeface="Tahoma"/>
                          <a:cs typeface="Tahoma"/>
                        </a:rPr>
                        <a:t>$0.00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165">
                        <a:lnSpc>
                          <a:spcPct val="100000"/>
                        </a:lnSpc>
                        <a:spcBef>
                          <a:spcPts val="204"/>
                        </a:spcBef>
                      </a:pPr>
                      <a:r>
                        <a:rPr sz="900" spc="-10" dirty="0">
                          <a:latin typeface="Tahoma"/>
                          <a:cs typeface="Tahoma"/>
                        </a:rPr>
                        <a:t>$0.00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algn="ctr">
                        <a:lnSpc>
                          <a:spcPct val="100000"/>
                        </a:lnSpc>
                        <a:spcBef>
                          <a:spcPts val="204"/>
                        </a:spcBef>
                      </a:pPr>
                      <a:r>
                        <a:rPr sz="900" spc="-10" dirty="0">
                          <a:latin typeface="Tahoma"/>
                          <a:cs typeface="Tahoma"/>
                        </a:rPr>
                        <a:t>$0.00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800">
                        <a:lnSpc>
                          <a:spcPct val="100000"/>
                        </a:lnSpc>
                        <a:spcBef>
                          <a:spcPts val="204"/>
                        </a:spcBef>
                      </a:pPr>
                      <a:r>
                        <a:rPr sz="900" spc="-10" dirty="0">
                          <a:latin typeface="Tahoma"/>
                          <a:cs typeface="Tahoma"/>
                        </a:rPr>
                        <a:t>$0.00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165">
                        <a:lnSpc>
                          <a:spcPct val="100000"/>
                        </a:lnSpc>
                        <a:spcBef>
                          <a:spcPts val="204"/>
                        </a:spcBef>
                      </a:pPr>
                      <a:r>
                        <a:rPr sz="900" spc="-10" dirty="0">
                          <a:latin typeface="Tahoma"/>
                          <a:cs typeface="Tahoma"/>
                        </a:rPr>
                        <a:t>$8,000,000.00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extLst>
                  <a:ext uri="{0D108BD9-81ED-4DB2-BD59-A6C34878D82A}">
                    <a16:rowId xmlns:a16="http://schemas.microsoft.com/office/drawing/2014/main" val="10002"/>
                  </a:ext>
                </a:extLst>
              </a:tr>
            </a:tbl>
          </a:graphicData>
        </a:graphic>
      </p:graphicFrame>
      <p:sp>
        <p:nvSpPr>
          <p:cNvPr id="14" name="object 14"/>
          <p:cNvSpPr txBox="1"/>
          <p:nvPr/>
        </p:nvSpPr>
        <p:spPr>
          <a:xfrm>
            <a:off x="1850683" y="4426389"/>
            <a:ext cx="1604681" cy="174309"/>
          </a:xfrm>
          <a:prstGeom prst="rect">
            <a:avLst/>
          </a:prstGeom>
        </p:spPr>
        <p:txBody>
          <a:bodyPr vert="horz" wrap="square" lIns="0" tIns="11206" rIns="0" bIns="0" rtlCol="0">
            <a:spAutoFit/>
          </a:bodyPr>
          <a:lstStyle/>
          <a:p>
            <a:pPr marL="11206" defTabSz="806867">
              <a:spcBef>
                <a:spcPts val="88"/>
              </a:spcBef>
            </a:pPr>
            <a:r>
              <a:rPr sz="1059" b="1" kern="0" dirty="0">
                <a:solidFill>
                  <a:sysClr val="windowText" lastClr="000000"/>
                </a:solidFill>
                <a:latin typeface="Tahoma"/>
                <a:cs typeface="Tahoma"/>
              </a:rPr>
              <a:t>Cost</a:t>
            </a:r>
            <a:r>
              <a:rPr sz="1059" b="1" kern="0" spc="-4" dirty="0">
                <a:solidFill>
                  <a:sysClr val="windowText" lastClr="000000"/>
                </a:solidFill>
                <a:latin typeface="Tahoma"/>
                <a:cs typeface="Tahoma"/>
              </a:rPr>
              <a:t> </a:t>
            </a:r>
            <a:r>
              <a:rPr sz="1059" b="1" kern="0" dirty="0">
                <a:solidFill>
                  <a:sysClr val="windowText" lastClr="000000"/>
                </a:solidFill>
                <a:latin typeface="Tahoma"/>
                <a:cs typeface="Tahoma"/>
              </a:rPr>
              <a:t>by</a:t>
            </a:r>
            <a:r>
              <a:rPr sz="1059" b="1" kern="0" spc="-4" dirty="0">
                <a:solidFill>
                  <a:sysClr val="windowText" lastClr="000000"/>
                </a:solidFill>
                <a:latin typeface="Tahoma"/>
                <a:cs typeface="Tahoma"/>
              </a:rPr>
              <a:t> </a:t>
            </a:r>
            <a:r>
              <a:rPr sz="1059" b="1" kern="0" dirty="0">
                <a:solidFill>
                  <a:sysClr val="windowText" lastClr="000000"/>
                </a:solidFill>
                <a:latin typeface="Tahoma"/>
                <a:cs typeface="Tahoma"/>
              </a:rPr>
              <a:t>Year</a:t>
            </a:r>
            <a:r>
              <a:rPr sz="1059" b="1" kern="0" spc="-9" dirty="0">
                <a:solidFill>
                  <a:sysClr val="windowText" lastClr="000000"/>
                </a:solidFill>
                <a:latin typeface="Tahoma"/>
                <a:cs typeface="Tahoma"/>
              </a:rPr>
              <a:t> </a:t>
            </a:r>
            <a:r>
              <a:rPr sz="1059" b="1" kern="0" dirty="0">
                <a:solidFill>
                  <a:sysClr val="windowText" lastClr="000000"/>
                </a:solidFill>
                <a:latin typeface="Tahoma"/>
                <a:cs typeface="Tahoma"/>
              </a:rPr>
              <a:t>and</a:t>
            </a:r>
            <a:r>
              <a:rPr sz="1059" b="1" kern="0" spc="-4" dirty="0">
                <a:solidFill>
                  <a:sysClr val="windowText" lastClr="000000"/>
                </a:solidFill>
                <a:latin typeface="Tahoma"/>
                <a:cs typeface="Tahoma"/>
              </a:rPr>
              <a:t> </a:t>
            </a:r>
            <a:r>
              <a:rPr sz="1059" b="1" kern="0" spc="-9" dirty="0">
                <a:solidFill>
                  <a:sysClr val="windowText" lastClr="000000"/>
                </a:solidFill>
                <a:latin typeface="Tahoma"/>
                <a:cs typeface="Tahoma"/>
              </a:rPr>
              <a:t>Phase</a:t>
            </a:r>
            <a:endParaRPr sz="1059" kern="0" dirty="0">
              <a:solidFill>
                <a:sysClr val="windowText" lastClr="000000"/>
              </a:solidFill>
              <a:latin typeface="Tahoma"/>
              <a:cs typeface="Tahoma"/>
            </a:endParaRPr>
          </a:p>
        </p:txBody>
      </p:sp>
      <p:sp>
        <p:nvSpPr>
          <p:cNvPr id="15" name="object 15"/>
          <p:cNvSpPr/>
          <p:nvPr/>
        </p:nvSpPr>
        <p:spPr>
          <a:xfrm>
            <a:off x="1859055" y="4434728"/>
            <a:ext cx="8674474" cy="5603"/>
          </a:xfrm>
          <a:custGeom>
            <a:avLst/>
            <a:gdLst/>
            <a:ahLst/>
            <a:cxnLst/>
            <a:rect l="l" t="t" r="r" b="b"/>
            <a:pathLst>
              <a:path w="9831070" h="6350">
                <a:moveTo>
                  <a:pt x="0" y="6349"/>
                </a:moveTo>
                <a:lnTo>
                  <a:pt x="9831070" y="6349"/>
                </a:lnTo>
                <a:lnTo>
                  <a:pt x="9831070" y="0"/>
                </a:lnTo>
                <a:lnTo>
                  <a:pt x="0" y="0"/>
                </a:lnTo>
                <a:lnTo>
                  <a:pt x="0" y="6349"/>
                </a:lnTo>
                <a:close/>
              </a:path>
            </a:pathLst>
          </a:custGeom>
          <a:solidFill>
            <a:srgbClr val="525959"/>
          </a:solidFill>
        </p:spPr>
        <p:txBody>
          <a:bodyPr wrap="square" lIns="0" tIns="0" rIns="0" bIns="0" rtlCol="0"/>
          <a:lstStyle/>
          <a:p>
            <a:pPr defTabSz="806867"/>
            <a:endParaRPr sz="1588" kern="0" dirty="0">
              <a:solidFill>
                <a:sysClr val="windowText" lastClr="000000"/>
              </a:solidFill>
            </a:endParaRPr>
          </a:p>
        </p:txBody>
      </p:sp>
      <p:sp>
        <p:nvSpPr>
          <p:cNvPr id="16" name="object 16"/>
          <p:cNvSpPr txBox="1"/>
          <p:nvPr/>
        </p:nvSpPr>
        <p:spPr>
          <a:xfrm>
            <a:off x="4934395" y="997389"/>
            <a:ext cx="1264024" cy="174309"/>
          </a:xfrm>
          <a:prstGeom prst="rect">
            <a:avLst/>
          </a:prstGeom>
        </p:spPr>
        <p:txBody>
          <a:bodyPr vert="horz" wrap="square" lIns="0" tIns="11206" rIns="0" bIns="0" rtlCol="0">
            <a:spAutoFit/>
          </a:bodyPr>
          <a:lstStyle/>
          <a:p>
            <a:pPr marL="11206" defTabSz="806867">
              <a:spcBef>
                <a:spcPts val="88"/>
              </a:spcBef>
            </a:pPr>
            <a:r>
              <a:rPr sz="1059" kern="0" dirty="0">
                <a:solidFill>
                  <a:sysClr val="windowText" lastClr="000000"/>
                </a:solidFill>
                <a:latin typeface="Tahoma"/>
                <a:cs typeface="Tahoma"/>
              </a:rPr>
              <a:t>SIS</a:t>
            </a:r>
            <a:r>
              <a:rPr sz="1059" kern="0" spc="-13" dirty="0">
                <a:solidFill>
                  <a:sysClr val="windowText" lastClr="000000"/>
                </a:solidFill>
                <a:latin typeface="Tahoma"/>
                <a:cs typeface="Tahoma"/>
              </a:rPr>
              <a:t> </a:t>
            </a:r>
            <a:r>
              <a:rPr sz="1059" kern="0" dirty="0">
                <a:solidFill>
                  <a:sysClr val="windowText" lastClr="000000"/>
                </a:solidFill>
                <a:latin typeface="Tahoma"/>
                <a:cs typeface="Tahoma"/>
              </a:rPr>
              <a:t>Project:</a:t>
            </a:r>
            <a:r>
              <a:rPr sz="1059" kern="0" spc="101" dirty="0">
                <a:solidFill>
                  <a:sysClr val="windowText" lastClr="000000"/>
                </a:solidFill>
                <a:latin typeface="Tahoma"/>
                <a:cs typeface="Tahoma"/>
              </a:rPr>
              <a:t> </a:t>
            </a:r>
            <a:r>
              <a:rPr sz="1059" kern="0" spc="-9" dirty="0">
                <a:solidFill>
                  <a:sysClr val="windowText" lastClr="000000"/>
                </a:solidFill>
                <a:latin typeface="Tahoma"/>
                <a:cs typeface="Tahoma"/>
              </a:rPr>
              <a:t>Non-</a:t>
            </a:r>
            <a:r>
              <a:rPr sz="1059" kern="0" spc="-22" dirty="0">
                <a:solidFill>
                  <a:sysClr val="windowText" lastClr="000000"/>
                </a:solidFill>
                <a:latin typeface="Tahoma"/>
                <a:cs typeface="Tahoma"/>
              </a:rPr>
              <a:t>SIS</a:t>
            </a:r>
            <a:endParaRPr sz="1059" kern="0" dirty="0">
              <a:solidFill>
                <a:sysClr val="windowText" lastClr="000000"/>
              </a:solidFill>
              <a:latin typeface="Tahoma"/>
              <a:cs typeface="Tahoma"/>
            </a:endParaRPr>
          </a:p>
        </p:txBody>
      </p:sp>
      <p:sp>
        <p:nvSpPr>
          <p:cNvPr id="17" name="object 17"/>
          <p:cNvSpPr txBox="1"/>
          <p:nvPr/>
        </p:nvSpPr>
        <p:spPr>
          <a:xfrm>
            <a:off x="1860456" y="997389"/>
            <a:ext cx="1256740" cy="3435843"/>
          </a:xfrm>
          <a:prstGeom prst="rect">
            <a:avLst/>
          </a:prstGeom>
        </p:spPr>
        <p:txBody>
          <a:bodyPr vert="horz" wrap="square" lIns="0" tIns="11206" rIns="0" bIns="0" rtlCol="0">
            <a:spAutoFit/>
          </a:bodyPr>
          <a:lstStyle/>
          <a:p>
            <a:pPr marL="14568" defTabSz="806867">
              <a:spcBef>
                <a:spcPts val="88"/>
              </a:spcBef>
            </a:pPr>
            <a:r>
              <a:rPr sz="1059" b="1" kern="0" dirty="0">
                <a:solidFill>
                  <a:sysClr val="windowText" lastClr="000000"/>
                </a:solidFill>
                <a:latin typeface="Tahoma"/>
                <a:cs typeface="Tahoma"/>
              </a:rPr>
              <a:t>TIP</a:t>
            </a:r>
            <a:r>
              <a:rPr sz="1059" b="1" kern="0" spc="-13" dirty="0">
                <a:solidFill>
                  <a:sysClr val="windowText" lastClr="000000"/>
                </a:solidFill>
                <a:latin typeface="Tahoma"/>
                <a:cs typeface="Tahoma"/>
              </a:rPr>
              <a:t> </a:t>
            </a:r>
            <a:r>
              <a:rPr sz="1059" b="1" kern="0" spc="-9" dirty="0">
                <a:solidFill>
                  <a:sysClr val="windowText" lastClr="000000"/>
                </a:solidFill>
                <a:latin typeface="Tahoma"/>
                <a:cs typeface="Tahoma"/>
              </a:rPr>
              <a:t>Information</a:t>
            </a:r>
            <a:endParaRPr sz="1059" kern="0" dirty="0">
              <a:solidFill>
                <a:sysClr val="windowText" lastClr="000000"/>
              </a:solidFill>
              <a:latin typeface="Tahoma"/>
              <a:cs typeface="Tahoma"/>
            </a:endParaRPr>
          </a:p>
          <a:p>
            <a:pPr marL="391666" marR="4483" indent="233095" algn="r" defTabSz="806867">
              <a:lnSpc>
                <a:spcPct val="149900"/>
              </a:lnSpc>
              <a:spcBef>
                <a:spcPts val="313"/>
              </a:spcBef>
            </a:pPr>
            <a:r>
              <a:rPr sz="882" kern="0" dirty="0">
                <a:solidFill>
                  <a:srgbClr val="A70000"/>
                </a:solidFill>
                <a:latin typeface="Tahoma"/>
                <a:cs typeface="Tahoma"/>
              </a:rPr>
              <a:t>FM</a:t>
            </a:r>
            <a:r>
              <a:rPr sz="882" kern="0" spc="-4" dirty="0">
                <a:solidFill>
                  <a:srgbClr val="A70000"/>
                </a:solidFill>
                <a:latin typeface="Tahoma"/>
                <a:cs typeface="Tahoma"/>
              </a:rPr>
              <a:t> </a:t>
            </a:r>
            <a:r>
              <a:rPr sz="882" kern="0" spc="-9" dirty="0">
                <a:solidFill>
                  <a:srgbClr val="A70000"/>
                </a:solidFill>
                <a:latin typeface="Tahoma"/>
                <a:cs typeface="Tahoma"/>
              </a:rPr>
              <a:t>Number: </a:t>
            </a:r>
            <a:r>
              <a:rPr sz="882" kern="0" dirty="0">
                <a:solidFill>
                  <a:srgbClr val="A70000"/>
                </a:solidFill>
                <a:latin typeface="Tahoma"/>
                <a:cs typeface="Tahoma"/>
              </a:rPr>
              <a:t>Project</a:t>
            </a:r>
            <a:r>
              <a:rPr sz="882" kern="0" spc="-26" dirty="0">
                <a:solidFill>
                  <a:srgbClr val="A70000"/>
                </a:solidFill>
                <a:latin typeface="Tahoma"/>
                <a:cs typeface="Tahoma"/>
              </a:rPr>
              <a:t> </a:t>
            </a:r>
            <a:r>
              <a:rPr sz="882" kern="0" spc="-9" dirty="0">
                <a:solidFill>
                  <a:srgbClr val="A70000"/>
                </a:solidFill>
                <a:latin typeface="Tahoma"/>
                <a:cs typeface="Tahoma"/>
              </a:rPr>
              <a:t>Name: </a:t>
            </a:r>
            <a:r>
              <a:rPr sz="882" kern="0" dirty="0">
                <a:solidFill>
                  <a:srgbClr val="A70000"/>
                </a:solidFill>
                <a:latin typeface="Tahoma"/>
                <a:cs typeface="Tahoma"/>
              </a:rPr>
              <a:t>Project</a:t>
            </a:r>
            <a:r>
              <a:rPr sz="882" kern="0" spc="-26" dirty="0">
                <a:solidFill>
                  <a:srgbClr val="A70000"/>
                </a:solidFill>
                <a:latin typeface="Tahoma"/>
                <a:cs typeface="Tahoma"/>
              </a:rPr>
              <a:t> </a:t>
            </a:r>
            <a:r>
              <a:rPr sz="882" kern="0" spc="-9" dirty="0">
                <a:solidFill>
                  <a:srgbClr val="A70000"/>
                </a:solidFill>
                <a:latin typeface="Tahoma"/>
                <a:cs typeface="Tahoma"/>
              </a:rPr>
              <a:t>Segment:</a:t>
            </a:r>
            <a:endParaRPr sz="882" kern="0" dirty="0">
              <a:solidFill>
                <a:sysClr val="windowText" lastClr="000000"/>
              </a:solidFill>
              <a:latin typeface="Tahoma"/>
              <a:cs typeface="Tahoma"/>
            </a:endParaRPr>
          </a:p>
          <a:p>
            <a:pPr marR="11767" algn="r" defTabSz="806867">
              <a:spcBef>
                <a:spcPts val="529"/>
              </a:spcBef>
            </a:pPr>
            <a:r>
              <a:rPr sz="882" kern="0" spc="-9" dirty="0">
                <a:solidFill>
                  <a:srgbClr val="A70000"/>
                </a:solidFill>
                <a:latin typeface="Tahoma"/>
                <a:cs typeface="Tahoma"/>
              </a:rPr>
              <a:t>From:</a:t>
            </a:r>
            <a:endParaRPr sz="882" kern="0" dirty="0">
              <a:solidFill>
                <a:sysClr val="windowText" lastClr="000000"/>
              </a:solidFill>
              <a:latin typeface="Tahoma"/>
              <a:cs typeface="Tahoma"/>
            </a:endParaRPr>
          </a:p>
          <a:p>
            <a:pPr marL="480198" marR="11767" indent="602348" algn="r" defTabSz="806867">
              <a:lnSpc>
                <a:spcPct val="150000"/>
              </a:lnSpc>
            </a:pPr>
            <a:r>
              <a:rPr sz="882" kern="0" spc="-44" dirty="0">
                <a:solidFill>
                  <a:srgbClr val="A70000"/>
                </a:solidFill>
                <a:latin typeface="Tahoma"/>
                <a:cs typeface="Tahoma"/>
              </a:rPr>
              <a:t>To: </a:t>
            </a:r>
            <a:r>
              <a:rPr sz="882" kern="0" dirty="0">
                <a:solidFill>
                  <a:srgbClr val="A70000"/>
                </a:solidFill>
                <a:latin typeface="Tahoma"/>
                <a:cs typeface="Tahoma"/>
              </a:rPr>
              <a:t>Begin</a:t>
            </a:r>
            <a:r>
              <a:rPr sz="882" kern="0" spc="-9" dirty="0">
                <a:solidFill>
                  <a:srgbClr val="A70000"/>
                </a:solidFill>
                <a:latin typeface="Tahoma"/>
                <a:cs typeface="Tahoma"/>
              </a:rPr>
              <a:t> Milepost: </a:t>
            </a:r>
            <a:r>
              <a:rPr sz="882" kern="0" dirty="0">
                <a:solidFill>
                  <a:srgbClr val="A70000"/>
                </a:solidFill>
                <a:latin typeface="Tahoma"/>
                <a:cs typeface="Tahoma"/>
              </a:rPr>
              <a:t>End</a:t>
            </a:r>
            <a:r>
              <a:rPr sz="882" kern="0" spc="-4" dirty="0">
                <a:solidFill>
                  <a:srgbClr val="A70000"/>
                </a:solidFill>
                <a:latin typeface="Tahoma"/>
                <a:cs typeface="Tahoma"/>
              </a:rPr>
              <a:t> </a:t>
            </a:r>
            <a:r>
              <a:rPr sz="882" kern="0" spc="-9" dirty="0">
                <a:solidFill>
                  <a:srgbClr val="A70000"/>
                </a:solidFill>
                <a:latin typeface="Tahoma"/>
                <a:cs typeface="Tahoma"/>
              </a:rPr>
              <a:t>Milepost:</a:t>
            </a:r>
            <a:endParaRPr sz="882" kern="0" dirty="0">
              <a:solidFill>
                <a:sysClr val="windowText" lastClr="000000"/>
              </a:solidFill>
              <a:latin typeface="Tahoma"/>
              <a:cs typeface="Tahoma"/>
            </a:endParaRPr>
          </a:p>
          <a:p>
            <a:pPr marR="17370" algn="r" defTabSz="806867">
              <a:spcBef>
                <a:spcPts val="529"/>
              </a:spcBef>
            </a:pPr>
            <a:r>
              <a:rPr sz="882" kern="0" dirty="0">
                <a:solidFill>
                  <a:srgbClr val="A70000"/>
                </a:solidFill>
                <a:latin typeface="Tahoma"/>
                <a:cs typeface="Tahoma"/>
              </a:rPr>
              <a:t>Work</a:t>
            </a:r>
            <a:r>
              <a:rPr sz="882" kern="0" spc="-49" dirty="0">
                <a:solidFill>
                  <a:srgbClr val="A70000"/>
                </a:solidFill>
                <a:latin typeface="Tahoma"/>
                <a:cs typeface="Tahoma"/>
              </a:rPr>
              <a:t> </a:t>
            </a:r>
            <a:r>
              <a:rPr sz="882" kern="0" dirty="0">
                <a:solidFill>
                  <a:srgbClr val="A70000"/>
                </a:solidFill>
                <a:latin typeface="Tahoma"/>
                <a:cs typeface="Tahoma"/>
              </a:rPr>
              <a:t>Program</a:t>
            </a:r>
            <a:r>
              <a:rPr sz="882" kern="0" spc="-40" dirty="0">
                <a:solidFill>
                  <a:srgbClr val="A70000"/>
                </a:solidFill>
                <a:latin typeface="Tahoma"/>
                <a:cs typeface="Tahoma"/>
              </a:rPr>
              <a:t> </a:t>
            </a:r>
            <a:r>
              <a:rPr sz="882" kern="0" spc="-9" dirty="0">
                <a:solidFill>
                  <a:srgbClr val="A70000"/>
                </a:solidFill>
                <a:latin typeface="Tahoma"/>
                <a:cs typeface="Tahoma"/>
              </a:rPr>
              <a:t>Category:</a:t>
            </a:r>
            <a:endParaRPr sz="882" kern="0" dirty="0">
              <a:solidFill>
                <a:sysClr val="windowText" lastClr="000000"/>
              </a:solidFill>
              <a:latin typeface="Tahoma"/>
              <a:cs typeface="Tahoma"/>
            </a:endParaRPr>
          </a:p>
          <a:p>
            <a:pPr marL="475715" marR="14008" indent="370934" algn="r" defTabSz="806867">
              <a:lnSpc>
                <a:spcPct val="149900"/>
              </a:lnSpc>
            </a:pPr>
            <a:r>
              <a:rPr sz="882" kern="0" spc="-9" dirty="0">
                <a:solidFill>
                  <a:srgbClr val="A70000"/>
                </a:solidFill>
                <a:latin typeface="Tahoma"/>
                <a:cs typeface="Tahoma"/>
              </a:rPr>
              <a:t>County: </a:t>
            </a:r>
            <a:r>
              <a:rPr sz="882" kern="0" dirty="0">
                <a:solidFill>
                  <a:srgbClr val="A70000"/>
                </a:solidFill>
                <a:latin typeface="Tahoma"/>
                <a:cs typeface="Tahoma"/>
              </a:rPr>
              <a:t>LRTP</a:t>
            </a:r>
            <a:r>
              <a:rPr sz="882" kern="0" spc="-31" dirty="0">
                <a:solidFill>
                  <a:srgbClr val="A70000"/>
                </a:solidFill>
                <a:latin typeface="Tahoma"/>
                <a:cs typeface="Tahoma"/>
              </a:rPr>
              <a:t> </a:t>
            </a:r>
            <a:r>
              <a:rPr sz="882" kern="0" spc="-9" dirty="0">
                <a:solidFill>
                  <a:srgbClr val="A70000"/>
                </a:solidFill>
                <a:latin typeface="Tahoma"/>
                <a:cs typeface="Tahoma"/>
              </a:rPr>
              <a:t>Page: </a:t>
            </a:r>
            <a:r>
              <a:rPr sz="882" kern="0" dirty="0">
                <a:solidFill>
                  <a:srgbClr val="A70000"/>
                </a:solidFill>
                <a:latin typeface="Tahoma"/>
                <a:cs typeface="Tahoma"/>
              </a:rPr>
              <a:t>Project</a:t>
            </a:r>
            <a:r>
              <a:rPr sz="882" kern="0" spc="-26" dirty="0">
                <a:solidFill>
                  <a:srgbClr val="A70000"/>
                </a:solidFill>
                <a:latin typeface="Tahoma"/>
                <a:cs typeface="Tahoma"/>
              </a:rPr>
              <a:t> </a:t>
            </a:r>
            <a:r>
              <a:rPr sz="882" kern="0" spc="-9" dirty="0">
                <a:solidFill>
                  <a:srgbClr val="A70000"/>
                </a:solidFill>
                <a:latin typeface="Tahoma"/>
                <a:cs typeface="Tahoma"/>
              </a:rPr>
              <a:t>Length:</a:t>
            </a:r>
            <a:endParaRPr sz="882" kern="0" dirty="0">
              <a:solidFill>
                <a:sysClr val="windowText" lastClr="000000"/>
              </a:solidFill>
              <a:latin typeface="Tahoma"/>
              <a:cs typeface="Tahoma"/>
            </a:endParaRPr>
          </a:p>
          <a:p>
            <a:pPr marL="215164" marR="11767" indent="511015" algn="r" defTabSz="806867">
              <a:lnSpc>
                <a:spcPct val="149900"/>
              </a:lnSpc>
              <a:spcBef>
                <a:spcPts val="4"/>
              </a:spcBef>
            </a:pPr>
            <a:r>
              <a:rPr sz="882" kern="0" spc="-9" dirty="0">
                <a:solidFill>
                  <a:srgbClr val="A70000"/>
                </a:solidFill>
                <a:latin typeface="Tahoma"/>
                <a:cs typeface="Tahoma"/>
              </a:rPr>
              <a:t>Amended: </a:t>
            </a:r>
            <a:r>
              <a:rPr sz="882" kern="0" dirty="0">
                <a:solidFill>
                  <a:srgbClr val="A70000"/>
                </a:solidFill>
                <a:latin typeface="Tahoma"/>
                <a:cs typeface="Tahoma"/>
              </a:rPr>
              <a:t>Work</a:t>
            </a:r>
            <a:r>
              <a:rPr sz="882" kern="0" spc="-53" dirty="0">
                <a:solidFill>
                  <a:srgbClr val="A70000"/>
                </a:solidFill>
                <a:latin typeface="Tahoma"/>
                <a:cs typeface="Tahoma"/>
              </a:rPr>
              <a:t> </a:t>
            </a:r>
            <a:r>
              <a:rPr sz="882" kern="0" spc="-9" dirty="0">
                <a:solidFill>
                  <a:srgbClr val="A70000"/>
                </a:solidFill>
                <a:latin typeface="Tahoma"/>
                <a:cs typeface="Tahoma"/>
              </a:rPr>
              <a:t>Description: </a:t>
            </a:r>
            <a:r>
              <a:rPr sz="882" kern="0" dirty="0">
                <a:solidFill>
                  <a:srgbClr val="A70000"/>
                </a:solidFill>
                <a:latin typeface="Tahoma"/>
                <a:cs typeface="Tahoma"/>
              </a:rPr>
              <a:t>Responsible</a:t>
            </a:r>
            <a:r>
              <a:rPr sz="882" kern="0" spc="-35" dirty="0">
                <a:solidFill>
                  <a:srgbClr val="A70000"/>
                </a:solidFill>
                <a:latin typeface="Tahoma"/>
                <a:cs typeface="Tahoma"/>
              </a:rPr>
              <a:t> </a:t>
            </a:r>
            <a:r>
              <a:rPr sz="882" kern="0" spc="-9" dirty="0">
                <a:solidFill>
                  <a:srgbClr val="A70000"/>
                </a:solidFill>
                <a:latin typeface="Tahoma"/>
                <a:cs typeface="Tahoma"/>
              </a:rPr>
              <a:t>Agency: </a:t>
            </a:r>
            <a:r>
              <a:rPr sz="882" kern="0" dirty="0">
                <a:solidFill>
                  <a:srgbClr val="A70000"/>
                </a:solidFill>
                <a:latin typeface="Tahoma"/>
                <a:cs typeface="Tahoma"/>
              </a:rPr>
              <a:t>Project</a:t>
            </a:r>
            <a:r>
              <a:rPr sz="882" kern="0" spc="-26" dirty="0">
                <a:solidFill>
                  <a:srgbClr val="A70000"/>
                </a:solidFill>
                <a:latin typeface="Tahoma"/>
                <a:cs typeface="Tahoma"/>
              </a:rPr>
              <a:t> </a:t>
            </a:r>
            <a:r>
              <a:rPr sz="882" kern="0" spc="-9" dirty="0">
                <a:solidFill>
                  <a:srgbClr val="A70000"/>
                </a:solidFill>
                <a:latin typeface="Tahoma"/>
                <a:cs typeface="Tahoma"/>
              </a:rPr>
              <a:t>Description: </a:t>
            </a:r>
            <a:r>
              <a:rPr sz="882" kern="0" dirty="0">
                <a:solidFill>
                  <a:srgbClr val="A70000"/>
                </a:solidFill>
                <a:latin typeface="Tahoma"/>
                <a:cs typeface="Tahoma"/>
              </a:rPr>
              <a:t>Historical</a:t>
            </a:r>
            <a:r>
              <a:rPr sz="882" kern="0" spc="-22" dirty="0">
                <a:solidFill>
                  <a:srgbClr val="A70000"/>
                </a:solidFill>
                <a:latin typeface="Tahoma"/>
                <a:cs typeface="Tahoma"/>
              </a:rPr>
              <a:t> </a:t>
            </a:r>
            <a:r>
              <a:rPr sz="882" kern="0" spc="-9" dirty="0">
                <a:solidFill>
                  <a:srgbClr val="A70000"/>
                </a:solidFill>
                <a:latin typeface="Tahoma"/>
                <a:cs typeface="Tahoma"/>
              </a:rPr>
              <a:t>Cost:</a:t>
            </a:r>
            <a:endParaRPr sz="882" kern="0" dirty="0">
              <a:solidFill>
                <a:sysClr val="windowText" lastClr="000000"/>
              </a:solidFill>
              <a:latin typeface="Tahoma"/>
              <a:cs typeface="Tahoma"/>
            </a:endParaRPr>
          </a:p>
        </p:txBody>
      </p:sp>
      <p:sp>
        <p:nvSpPr>
          <p:cNvPr id="18" name="object 18"/>
          <p:cNvSpPr txBox="1"/>
          <p:nvPr/>
        </p:nvSpPr>
        <p:spPr>
          <a:xfrm>
            <a:off x="6483347" y="4291120"/>
            <a:ext cx="632572" cy="147058"/>
          </a:xfrm>
          <a:prstGeom prst="rect">
            <a:avLst/>
          </a:prstGeom>
        </p:spPr>
        <p:txBody>
          <a:bodyPr vert="horz" wrap="square" lIns="0" tIns="11206" rIns="0" bIns="0" rtlCol="0">
            <a:spAutoFit/>
          </a:bodyPr>
          <a:lstStyle/>
          <a:p>
            <a:pPr marL="11206" defTabSz="806867">
              <a:spcBef>
                <a:spcPts val="88"/>
              </a:spcBef>
            </a:pPr>
            <a:r>
              <a:rPr sz="882" kern="0" dirty="0">
                <a:solidFill>
                  <a:srgbClr val="A70000"/>
                </a:solidFill>
                <a:latin typeface="Tahoma"/>
                <a:cs typeface="Tahoma"/>
              </a:rPr>
              <a:t>Future</a:t>
            </a:r>
            <a:r>
              <a:rPr sz="882" kern="0" spc="-31" dirty="0">
                <a:solidFill>
                  <a:srgbClr val="A70000"/>
                </a:solidFill>
                <a:latin typeface="Tahoma"/>
                <a:cs typeface="Tahoma"/>
              </a:rPr>
              <a:t> </a:t>
            </a:r>
            <a:r>
              <a:rPr sz="882" kern="0" spc="-9" dirty="0">
                <a:solidFill>
                  <a:srgbClr val="A70000"/>
                </a:solidFill>
                <a:latin typeface="Tahoma"/>
                <a:cs typeface="Tahoma"/>
              </a:rPr>
              <a:t>Cost:</a:t>
            </a:r>
            <a:endParaRPr sz="882" kern="0" dirty="0">
              <a:solidFill>
                <a:sysClr val="windowText" lastClr="000000"/>
              </a:solidFill>
              <a:latin typeface="Tahoma"/>
              <a:cs typeface="Tahoma"/>
            </a:endParaRPr>
          </a:p>
        </p:txBody>
      </p:sp>
      <p:sp>
        <p:nvSpPr>
          <p:cNvPr id="19" name="object 19"/>
          <p:cNvSpPr txBox="1"/>
          <p:nvPr/>
        </p:nvSpPr>
        <p:spPr>
          <a:xfrm>
            <a:off x="8507716" y="4290846"/>
            <a:ext cx="549649" cy="147058"/>
          </a:xfrm>
          <a:prstGeom prst="rect">
            <a:avLst/>
          </a:prstGeom>
        </p:spPr>
        <p:txBody>
          <a:bodyPr vert="horz" wrap="square" lIns="0" tIns="11206" rIns="0" bIns="0" rtlCol="0">
            <a:spAutoFit/>
          </a:bodyPr>
          <a:lstStyle/>
          <a:p>
            <a:pPr marL="11206" defTabSz="806867">
              <a:spcBef>
                <a:spcPts val="88"/>
              </a:spcBef>
            </a:pPr>
            <a:r>
              <a:rPr sz="882" kern="0" spc="-9" dirty="0">
                <a:solidFill>
                  <a:srgbClr val="A70000"/>
                </a:solidFill>
                <a:latin typeface="Tahoma"/>
                <a:cs typeface="Tahoma"/>
              </a:rPr>
              <a:t>Total</a:t>
            </a:r>
            <a:r>
              <a:rPr sz="882" kern="0" spc="-53" dirty="0">
                <a:solidFill>
                  <a:srgbClr val="A70000"/>
                </a:solidFill>
                <a:latin typeface="Tahoma"/>
                <a:cs typeface="Tahoma"/>
              </a:rPr>
              <a:t> </a:t>
            </a:r>
            <a:r>
              <a:rPr sz="882" kern="0" spc="-9" dirty="0">
                <a:solidFill>
                  <a:srgbClr val="A70000"/>
                </a:solidFill>
                <a:latin typeface="Tahoma"/>
                <a:cs typeface="Tahoma"/>
              </a:rPr>
              <a:t>Cost:</a:t>
            </a:r>
            <a:endParaRPr sz="882" kern="0" dirty="0">
              <a:solidFill>
                <a:sysClr val="windowText" lastClr="000000"/>
              </a:solidFill>
              <a:latin typeface="Tahoma"/>
              <a:cs typeface="Tahoma"/>
            </a:endParaRPr>
          </a:p>
        </p:txBody>
      </p:sp>
      <p:sp>
        <p:nvSpPr>
          <p:cNvPr id="20" name="object 20"/>
          <p:cNvSpPr txBox="1"/>
          <p:nvPr/>
        </p:nvSpPr>
        <p:spPr>
          <a:xfrm>
            <a:off x="3260912" y="1198490"/>
            <a:ext cx="2431116" cy="3242585"/>
          </a:xfrm>
          <a:prstGeom prst="rect">
            <a:avLst/>
          </a:prstGeom>
        </p:spPr>
        <p:txBody>
          <a:bodyPr vert="horz" wrap="square" lIns="0" tIns="77881" rIns="0" bIns="0" rtlCol="0">
            <a:spAutoFit/>
          </a:bodyPr>
          <a:lstStyle/>
          <a:p>
            <a:pPr marL="11767" defTabSz="806867">
              <a:spcBef>
                <a:spcPts val="613"/>
              </a:spcBef>
            </a:pPr>
            <a:r>
              <a:rPr sz="882" kern="0" spc="-9" dirty="0">
                <a:solidFill>
                  <a:sysClr val="windowText" lastClr="000000"/>
                </a:solidFill>
                <a:latin typeface="Tahoma"/>
                <a:cs typeface="Tahoma"/>
              </a:rPr>
              <a:t>4355413</a:t>
            </a:r>
            <a:endParaRPr sz="882" kern="0" dirty="0">
              <a:solidFill>
                <a:sysClr val="windowText" lastClr="000000"/>
              </a:solidFill>
              <a:latin typeface="Tahoma"/>
              <a:cs typeface="Tahoma"/>
            </a:endParaRPr>
          </a:p>
          <a:p>
            <a:pPr marL="15689" defTabSz="806867">
              <a:spcBef>
                <a:spcPts val="525"/>
              </a:spcBef>
            </a:pPr>
            <a:r>
              <a:rPr sz="882" kern="0" dirty="0">
                <a:solidFill>
                  <a:sysClr val="windowText" lastClr="000000"/>
                </a:solidFill>
                <a:latin typeface="Tahoma"/>
                <a:cs typeface="Tahoma"/>
              </a:rPr>
              <a:t>Citrus</a:t>
            </a:r>
            <a:r>
              <a:rPr sz="882" kern="0" spc="-22" dirty="0">
                <a:solidFill>
                  <a:sysClr val="windowText" lastClr="000000"/>
                </a:solidFill>
                <a:latin typeface="Tahoma"/>
                <a:cs typeface="Tahoma"/>
              </a:rPr>
              <a:t> </a:t>
            </a:r>
            <a:r>
              <a:rPr sz="882" kern="0" dirty="0">
                <a:solidFill>
                  <a:sysClr val="windowText" lastClr="000000"/>
                </a:solidFill>
                <a:latin typeface="Tahoma"/>
                <a:cs typeface="Tahoma"/>
              </a:rPr>
              <a:t>Grove</a:t>
            </a:r>
            <a:r>
              <a:rPr sz="882" kern="0" spc="-22" dirty="0">
                <a:solidFill>
                  <a:sysClr val="windowText" lastClr="000000"/>
                </a:solidFill>
                <a:latin typeface="Tahoma"/>
                <a:cs typeface="Tahoma"/>
              </a:rPr>
              <a:t> </a:t>
            </a:r>
            <a:r>
              <a:rPr sz="882" kern="0" dirty="0">
                <a:solidFill>
                  <a:sysClr val="windowText" lastClr="000000"/>
                </a:solidFill>
                <a:latin typeface="Tahoma"/>
                <a:cs typeface="Tahoma"/>
              </a:rPr>
              <a:t>Road</a:t>
            </a:r>
            <a:r>
              <a:rPr sz="882" kern="0" spc="-22" dirty="0">
                <a:solidFill>
                  <a:sysClr val="windowText" lastClr="000000"/>
                </a:solidFill>
                <a:latin typeface="Tahoma"/>
                <a:cs typeface="Tahoma"/>
              </a:rPr>
              <a:t> </a:t>
            </a:r>
            <a:r>
              <a:rPr sz="882" kern="0" dirty="0">
                <a:solidFill>
                  <a:sysClr val="windowText" lastClr="000000"/>
                </a:solidFill>
                <a:latin typeface="Tahoma"/>
                <a:cs typeface="Tahoma"/>
              </a:rPr>
              <a:t>Phase</a:t>
            </a:r>
            <a:r>
              <a:rPr sz="882" kern="0" spc="-18" dirty="0">
                <a:solidFill>
                  <a:sysClr val="windowText" lastClr="000000"/>
                </a:solidFill>
                <a:latin typeface="Tahoma"/>
                <a:cs typeface="Tahoma"/>
              </a:rPr>
              <a:t> </a:t>
            </a:r>
            <a:r>
              <a:rPr sz="882" kern="0" spc="-22" dirty="0">
                <a:solidFill>
                  <a:sysClr val="windowText" lastClr="000000"/>
                </a:solidFill>
                <a:latin typeface="Tahoma"/>
                <a:cs typeface="Tahoma"/>
              </a:rPr>
              <a:t>II</a:t>
            </a:r>
            <a:endParaRPr sz="882" kern="0" dirty="0">
              <a:solidFill>
                <a:sysClr val="windowText" lastClr="000000"/>
              </a:solidFill>
              <a:latin typeface="Tahoma"/>
              <a:cs typeface="Tahoma"/>
            </a:endParaRPr>
          </a:p>
          <a:p>
            <a:pPr marL="15689" marR="554160" defTabSz="806867">
              <a:lnSpc>
                <a:spcPct val="150000"/>
              </a:lnSpc>
            </a:pPr>
            <a:r>
              <a:rPr sz="882" kern="0" dirty="0">
                <a:solidFill>
                  <a:sysClr val="windowText" lastClr="000000"/>
                </a:solidFill>
                <a:latin typeface="Tahoma"/>
                <a:cs typeface="Tahoma"/>
              </a:rPr>
              <a:t>From</a:t>
            </a:r>
            <a:r>
              <a:rPr sz="882" kern="0" spc="-13" dirty="0">
                <a:solidFill>
                  <a:sysClr val="windowText" lastClr="000000"/>
                </a:solidFill>
                <a:latin typeface="Tahoma"/>
                <a:cs typeface="Tahoma"/>
              </a:rPr>
              <a:t> </a:t>
            </a:r>
            <a:r>
              <a:rPr sz="882" kern="0" dirty="0">
                <a:solidFill>
                  <a:sysClr val="windowText" lastClr="000000"/>
                </a:solidFill>
                <a:latin typeface="Tahoma"/>
                <a:cs typeface="Tahoma"/>
              </a:rPr>
              <a:t>E</a:t>
            </a:r>
            <a:r>
              <a:rPr sz="882" kern="0" spc="-13" dirty="0">
                <a:solidFill>
                  <a:sysClr val="windowText" lastClr="000000"/>
                </a:solidFill>
                <a:latin typeface="Tahoma"/>
                <a:cs typeface="Tahoma"/>
              </a:rPr>
              <a:t> </a:t>
            </a:r>
            <a:r>
              <a:rPr sz="882" kern="0" dirty="0">
                <a:solidFill>
                  <a:sysClr val="windowText" lastClr="000000"/>
                </a:solidFill>
                <a:latin typeface="Tahoma"/>
                <a:cs typeface="Tahoma"/>
              </a:rPr>
              <a:t>of</a:t>
            </a:r>
            <a:r>
              <a:rPr sz="882" kern="0" spc="-9" dirty="0">
                <a:solidFill>
                  <a:sysClr val="windowText" lastClr="000000"/>
                </a:solidFill>
                <a:latin typeface="Tahoma"/>
                <a:cs typeface="Tahoma"/>
              </a:rPr>
              <a:t> </a:t>
            </a:r>
            <a:r>
              <a:rPr sz="882" kern="0" dirty="0">
                <a:solidFill>
                  <a:sysClr val="windowText" lastClr="000000"/>
                </a:solidFill>
                <a:latin typeface="Tahoma"/>
                <a:cs typeface="Tahoma"/>
              </a:rPr>
              <a:t>US</a:t>
            </a:r>
            <a:r>
              <a:rPr sz="882" kern="0" spc="-13" dirty="0">
                <a:solidFill>
                  <a:sysClr val="windowText" lastClr="000000"/>
                </a:solidFill>
                <a:latin typeface="Tahoma"/>
                <a:cs typeface="Tahoma"/>
              </a:rPr>
              <a:t> </a:t>
            </a:r>
            <a:r>
              <a:rPr sz="882" kern="0" dirty="0">
                <a:solidFill>
                  <a:sysClr val="windowText" lastClr="000000"/>
                </a:solidFill>
                <a:latin typeface="Tahoma"/>
                <a:cs typeface="Tahoma"/>
              </a:rPr>
              <a:t>27</a:t>
            </a:r>
            <a:r>
              <a:rPr sz="882" kern="0" spc="-13" dirty="0">
                <a:solidFill>
                  <a:sysClr val="windowText" lastClr="000000"/>
                </a:solidFill>
                <a:latin typeface="Tahoma"/>
                <a:cs typeface="Tahoma"/>
              </a:rPr>
              <a:t> </a:t>
            </a:r>
            <a:r>
              <a:rPr sz="882" kern="0" dirty="0">
                <a:solidFill>
                  <a:sysClr val="windowText" lastClr="000000"/>
                </a:solidFill>
                <a:latin typeface="Tahoma"/>
                <a:cs typeface="Tahoma"/>
              </a:rPr>
              <a:t>to</a:t>
            </a:r>
            <a:r>
              <a:rPr sz="882" kern="0" spc="-9" dirty="0">
                <a:solidFill>
                  <a:sysClr val="windowText" lastClr="000000"/>
                </a:solidFill>
                <a:latin typeface="Tahoma"/>
                <a:cs typeface="Tahoma"/>
              </a:rPr>
              <a:t> </a:t>
            </a:r>
            <a:r>
              <a:rPr sz="882" kern="0" dirty="0">
                <a:solidFill>
                  <a:sysClr val="windowText" lastClr="000000"/>
                </a:solidFill>
                <a:latin typeface="Tahoma"/>
                <a:cs typeface="Tahoma"/>
              </a:rPr>
              <a:t>Grassy</a:t>
            </a:r>
            <a:r>
              <a:rPr sz="882" kern="0" spc="-13" dirty="0">
                <a:solidFill>
                  <a:sysClr val="windowText" lastClr="000000"/>
                </a:solidFill>
                <a:latin typeface="Tahoma"/>
                <a:cs typeface="Tahoma"/>
              </a:rPr>
              <a:t> </a:t>
            </a:r>
            <a:r>
              <a:rPr sz="882" kern="0" dirty="0">
                <a:solidFill>
                  <a:sysClr val="windowText" lastClr="000000"/>
                </a:solidFill>
                <a:latin typeface="Tahoma"/>
                <a:cs typeface="Tahoma"/>
              </a:rPr>
              <a:t>Lake</a:t>
            </a:r>
            <a:r>
              <a:rPr sz="882" kern="0" spc="-9" dirty="0">
                <a:solidFill>
                  <a:sysClr val="windowText" lastClr="000000"/>
                </a:solidFill>
                <a:latin typeface="Tahoma"/>
                <a:cs typeface="Tahoma"/>
              </a:rPr>
              <a:t> </a:t>
            </a:r>
            <a:r>
              <a:rPr sz="882" kern="0" spc="-18" dirty="0">
                <a:solidFill>
                  <a:sysClr val="windowText" lastClr="000000"/>
                </a:solidFill>
                <a:latin typeface="Tahoma"/>
                <a:cs typeface="Tahoma"/>
              </a:rPr>
              <a:t>Road </a:t>
            </a:r>
            <a:r>
              <a:rPr sz="882" kern="0" dirty="0">
                <a:solidFill>
                  <a:sysClr val="windowText" lastClr="000000"/>
                </a:solidFill>
                <a:latin typeface="Tahoma"/>
                <a:cs typeface="Tahoma"/>
              </a:rPr>
              <a:t>E</a:t>
            </a:r>
            <a:r>
              <a:rPr sz="882" kern="0" spc="-4" dirty="0">
                <a:solidFill>
                  <a:sysClr val="windowText" lastClr="000000"/>
                </a:solidFill>
                <a:latin typeface="Tahoma"/>
                <a:cs typeface="Tahoma"/>
              </a:rPr>
              <a:t> </a:t>
            </a:r>
            <a:r>
              <a:rPr sz="882" kern="0" dirty="0">
                <a:solidFill>
                  <a:sysClr val="windowText" lastClr="000000"/>
                </a:solidFill>
                <a:latin typeface="Tahoma"/>
                <a:cs typeface="Tahoma"/>
              </a:rPr>
              <a:t>of</a:t>
            </a:r>
            <a:r>
              <a:rPr sz="882" kern="0" spc="-4" dirty="0">
                <a:solidFill>
                  <a:sysClr val="windowText" lastClr="000000"/>
                </a:solidFill>
                <a:latin typeface="Tahoma"/>
                <a:cs typeface="Tahoma"/>
              </a:rPr>
              <a:t> </a:t>
            </a:r>
            <a:r>
              <a:rPr sz="882" kern="0" dirty="0">
                <a:solidFill>
                  <a:sysClr val="windowText" lastClr="000000"/>
                </a:solidFill>
                <a:latin typeface="Tahoma"/>
                <a:cs typeface="Tahoma"/>
              </a:rPr>
              <a:t>US</a:t>
            </a:r>
            <a:r>
              <a:rPr sz="882" kern="0" spc="-4" dirty="0">
                <a:solidFill>
                  <a:sysClr val="windowText" lastClr="000000"/>
                </a:solidFill>
                <a:latin typeface="Tahoma"/>
                <a:cs typeface="Tahoma"/>
              </a:rPr>
              <a:t> </a:t>
            </a:r>
            <a:r>
              <a:rPr sz="882" kern="0" spc="-22" dirty="0">
                <a:solidFill>
                  <a:sysClr val="windowText" lastClr="000000"/>
                </a:solidFill>
                <a:latin typeface="Tahoma"/>
                <a:cs typeface="Tahoma"/>
              </a:rPr>
              <a:t>27</a:t>
            </a:r>
            <a:endParaRPr sz="882" kern="0" dirty="0">
              <a:solidFill>
                <a:sysClr val="windowText" lastClr="000000"/>
              </a:solidFill>
              <a:latin typeface="Tahoma"/>
              <a:cs typeface="Tahoma"/>
            </a:endParaRPr>
          </a:p>
          <a:p>
            <a:pPr marL="11206" marR="1533046" indent="4483" defTabSz="806867">
              <a:lnSpc>
                <a:spcPct val="150000"/>
              </a:lnSpc>
              <a:spcBef>
                <a:spcPts val="4"/>
              </a:spcBef>
            </a:pPr>
            <a:r>
              <a:rPr sz="882" kern="0" dirty="0">
                <a:solidFill>
                  <a:sysClr val="windowText" lastClr="000000"/>
                </a:solidFill>
                <a:latin typeface="Tahoma"/>
                <a:cs typeface="Tahoma"/>
              </a:rPr>
              <a:t>Grassy</a:t>
            </a:r>
            <a:r>
              <a:rPr sz="882" kern="0" spc="-35" dirty="0">
                <a:solidFill>
                  <a:sysClr val="windowText" lastClr="000000"/>
                </a:solidFill>
                <a:latin typeface="Tahoma"/>
                <a:cs typeface="Tahoma"/>
              </a:rPr>
              <a:t> </a:t>
            </a:r>
            <a:r>
              <a:rPr sz="882" kern="0" dirty="0">
                <a:solidFill>
                  <a:sysClr val="windowText" lastClr="000000"/>
                </a:solidFill>
                <a:latin typeface="Tahoma"/>
                <a:cs typeface="Tahoma"/>
              </a:rPr>
              <a:t>Lake</a:t>
            </a:r>
            <a:r>
              <a:rPr sz="882" kern="0" spc="-22" dirty="0">
                <a:solidFill>
                  <a:sysClr val="windowText" lastClr="000000"/>
                </a:solidFill>
                <a:latin typeface="Tahoma"/>
                <a:cs typeface="Tahoma"/>
              </a:rPr>
              <a:t> </a:t>
            </a:r>
            <a:r>
              <a:rPr sz="882" kern="0" spc="-18" dirty="0">
                <a:solidFill>
                  <a:sysClr val="windowText" lastClr="000000"/>
                </a:solidFill>
                <a:latin typeface="Tahoma"/>
                <a:cs typeface="Tahoma"/>
              </a:rPr>
              <a:t>Road </a:t>
            </a:r>
            <a:r>
              <a:rPr sz="882" kern="0" spc="-22" dirty="0">
                <a:solidFill>
                  <a:sysClr val="windowText" lastClr="000000"/>
                </a:solidFill>
                <a:latin typeface="Tahoma"/>
                <a:cs typeface="Tahoma"/>
              </a:rPr>
              <a:t>N/A</a:t>
            </a:r>
            <a:endParaRPr sz="882" kern="0" dirty="0">
              <a:solidFill>
                <a:sysClr val="windowText" lastClr="000000"/>
              </a:solidFill>
              <a:latin typeface="Tahoma"/>
              <a:cs typeface="Tahoma"/>
            </a:endParaRPr>
          </a:p>
          <a:p>
            <a:pPr marL="15689" marR="2223366" indent="-5043" defTabSz="806867">
              <a:lnSpc>
                <a:spcPct val="150000"/>
              </a:lnSpc>
            </a:pPr>
            <a:r>
              <a:rPr sz="882" kern="0" spc="-22" dirty="0">
                <a:solidFill>
                  <a:sysClr val="windowText" lastClr="000000"/>
                </a:solidFill>
                <a:latin typeface="Tahoma"/>
                <a:cs typeface="Tahoma"/>
              </a:rPr>
              <a:t>N/A N/A</a:t>
            </a:r>
            <a:endParaRPr sz="882" kern="0" dirty="0">
              <a:solidFill>
                <a:sysClr val="windowText" lastClr="000000"/>
              </a:solidFill>
              <a:latin typeface="Tahoma"/>
              <a:cs typeface="Tahoma"/>
            </a:endParaRPr>
          </a:p>
          <a:p>
            <a:pPr marL="15689" defTabSz="806867">
              <a:spcBef>
                <a:spcPts val="534"/>
              </a:spcBef>
            </a:pPr>
            <a:r>
              <a:rPr sz="882" kern="0" spc="-18" dirty="0">
                <a:solidFill>
                  <a:sysClr val="windowText" lastClr="000000"/>
                </a:solidFill>
                <a:latin typeface="Tahoma"/>
                <a:cs typeface="Tahoma"/>
              </a:rPr>
              <a:t>LAKE</a:t>
            </a:r>
            <a:endParaRPr sz="882" kern="0" dirty="0">
              <a:solidFill>
                <a:sysClr val="windowText" lastClr="000000"/>
              </a:solidFill>
              <a:latin typeface="Tahoma"/>
              <a:cs typeface="Tahoma"/>
            </a:endParaRPr>
          </a:p>
          <a:p>
            <a:pPr marL="16249" defTabSz="806867">
              <a:spcBef>
                <a:spcPts val="525"/>
              </a:spcBef>
            </a:pPr>
            <a:r>
              <a:rPr sz="882" kern="0" spc="-22" dirty="0">
                <a:solidFill>
                  <a:sysClr val="windowText" lastClr="000000"/>
                </a:solidFill>
                <a:latin typeface="Tahoma"/>
                <a:cs typeface="Tahoma"/>
              </a:rPr>
              <a:t>N/A</a:t>
            </a:r>
            <a:endParaRPr sz="882" kern="0" dirty="0">
              <a:solidFill>
                <a:sysClr val="windowText" lastClr="000000"/>
              </a:solidFill>
              <a:latin typeface="Tahoma"/>
              <a:cs typeface="Tahoma"/>
            </a:endParaRPr>
          </a:p>
          <a:p>
            <a:pPr marL="25215" defTabSz="806867">
              <a:spcBef>
                <a:spcPts val="534"/>
              </a:spcBef>
            </a:pPr>
            <a:r>
              <a:rPr sz="882" kern="0" dirty="0">
                <a:solidFill>
                  <a:sysClr val="windowText" lastClr="000000"/>
                </a:solidFill>
                <a:latin typeface="Tahoma"/>
                <a:cs typeface="Tahoma"/>
              </a:rPr>
              <a:t>0.287</a:t>
            </a:r>
            <a:r>
              <a:rPr sz="882" kern="0" spc="-4" dirty="0">
                <a:solidFill>
                  <a:sysClr val="windowText" lastClr="000000"/>
                </a:solidFill>
                <a:latin typeface="Tahoma"/>
                <a:cs typeface="Tahoma"/>
              </a:rPr>
              <a:t> </a:t>
            </a:r>
            <a:r>
              <a:rPr sz="882" kern="0" spc="-9" dirty="0">
                <a:solidFill>
                  <a:sysClr val="windowText" lastClr="000000"/>
                </a:solidFill>
                <a:latin typeface="Tahoma"/>
                <a:cs typeface="Tahoma"/>
              </a:rPr>
              <a:t>Miles</a:t>
            </a:r>
            <a:endParaRPr sz="882" kern="0" dirty="0">
              <a:solidFill>
                <a:sysClr val="windowText" lastClr="000000"/>
              </a:solidFill>
              <a:latin typeface="Tahoma"/>
              <a:cs typeface="Tahoma"/>
            </a:endParaRPr>
          </a:p>
          <a:p>
            <a:pPr marL="11767" marR="1046125" indent="-1121" defTabSz="806867">
              <a:lnSpc>
                <a:spcPct val="149900"/>
              </a:lnSpc>
            </a:pPr>
            <a:r>
              <a:rPr sz="882" kern="0" dirty="0">
                <a:solidFill>
                  <a:sysClr val="windowText" lastClr="000000"/>
                </a:solidFill>
                <a:latin typeface="Tahoma"/>
                <a:cs typeface="Tahoma"/>
              </a:rPr>
              <a:t>Yes</a:t>
            </a:r>
            <a:r>
              <a:rPr sz="882" kern="0" spc="-35" dirty="0">
                <a:solidFill>
                  <a:sysClr val="windowText" lastClr="000000"/>
                </a:solidFill>
                <a:latin typeface="Tahoma"/>
                <a:cs typeface="Tahoma"/>
              </a:rPr>
              <a:t> </a:t>
            </a:r>
            <a:r>
              <a:rPr sz="882" kern="0" dirty="0">
                <a:solidFill>
                  <a:sysClr val="windowText" lastClr="000000"/>
                </a:solidFill>
                <a:latin typeface="Tahoma"/>
                <a:cs typeface="Tahoma"/>
              </a:rPr>
              <a:t>-</a:t>
            </a:r>
            <a:r>
              <a:rPr sz="882" kern="0" spc="-31" dirty="0">
                <a:solidFill>
                  <a:sysClr val="windowText" lastClr="000000"/>
                </a:solidFill>
                <a:latin typeface="Tahoma"/>
                <a:cs typeface="Tahoma"/>
              </a:rPr>
              <a:t> </a:t>
            </a:r>
            <a:r>
              <a:rPr sz="882" kern="0" dirty="0">
                <a:solidFill>
                  <a:sysClr val="windowText" lastClr="000000"/>
                </a:solidFill>
                <a:latin typeface="Tahoma"/>
                <a:cs typeface="Tahoma"/>
              </a:rPr>
              <a:t>Amendment</a:t>
            </a:r>
            <a:r>
              <a:rPr sz="882" kern="0" spc="-35" dirty="0">
                <a:solidFill>
                  <a:sysClr val="windowText" lastClr="000000"/>
                </a:solidFill>
                <a:latin typeface="Tahoma"/>
                <a:cs typeface="Tahoma"/>
              </a:rPr>
              <a:t> </a:t>
            </a:r>
            <a:r>
              <a:rPr sz="882" kern="0" dirty="0">
                <a:solidFill>
                  <a:sysClr val="windowText" lastClr="000000"/>
                </a:solidFill>
                <a:latin typeface="Tahoma"/>
                <a:cs typeface="Tahoma"/>
              </a:rPr>
              <a:t>Packet:</a:t>
            </a:r>
            <a:r>
              <a:rPr sz="882" kern="0" spc="-26" dirty="0">
                <a:solidFill>
                  <a:sysClr val="windowText" lastClr="000000"/>
                </a:solidFill>
                <a:latin typeface="Tahoma"/>
                <a:cs typeface="Tahoma"/>
              </a:rPr>
              <a:t> </a:t>
            </a:r>
            <a:r>
              <a:rPr sz="882" kern="0" spc="-44" dirty="0">
                <a:solidFill>
                  <a:sysClr val="windowText" lastClr="000000"/>
                </a:solidFill>
                <a:latin typeface="Tahoma"/>
                <a:cs typeface="Tahoma"/>
              </a:rPr>
              <a:t>2 </a:t>
            </a:r>
            <a:r>
              <a:rPr sz="882" kern="0" dirty="0">
                <a:solidFill>
                  <a:sysClr val="windowText" lastClr="000000"/>
                </a:solidFill>
                <a:latin typeface="Tahoma"/>
                <a:cs typeface="Tahoma"/>
              </a:rPr>
              <a:t>Add</a:t>
            </a:r>
            <a:r>
              <a:rPr sz="882" kern="0" spc="-9" dirty="0">
                <a:solidFill>
                  <a:sysClr val="windowText" lastClr="000000"/>
                </a:solidFill>
                <a:latin typeface="Tahoma"/>
                <a:cs typeface="Tahoma"/>
              </a:rPr>
              <a:t> </a:t>
            </a:r>
            <a:r>
              <a:rPr sz="882" kern="0" dirty="0">
                <a:solidFill>
                  <a:sysClr val="windowText" lastClr="000000"/>
                </a:solidFill>
                <a:latin typeface="Tahoma"/>
                <a:cs typeface="Tahoma"/>
              </a:rPr>
              <a:t>Lanes</a:t>
            </a:r>
            <a:r>
              <a:rPr sz="882" kern="0" spc="-4" dirty="0">
                <a:solidFill>
                  <a:sysClr val="windowText" lastClr="000000"/>
                </a:solidFill>
                <a:latin typeface="Tahoma"/>
                <a:cs typeface="Tahoma"/>
              </a:rPr>
              <a:t> </a:t>
            </a:r>
            <a:r>
              <a:rPr sz="882" kern="0" dirty="0">
                <a:solidFill>
                  <a:sysClr val="windowText" lastClr="000000"/>
                </a:solidFill>
                <a:latin typeface="Tahoma"/>
                <a:cs typeface="Tahoma"/>
              </a:rPr>
              <a:t>And</a:t>
            </a:r>
            <a:r>
              <a:rPr sz="882" kern="0" spc="-4" dirty="0">
                <a:solidFill>
                  <a:sysClr val="windowText" lastClr="000000"/>
                </a:solidFill>
                <a:latin typeface="Tahoma"/>
                <a:cs typeface="Tahoma"/>
              </a:rPr>
              <a:t> </a:t>
            </a:r>
            <a:r>
              <a:rPr sz="882" kern="0" spc="-9" dirty="0">
                <a:solidFill>
                  <a:sysClr val="windowText" lastClr="000000"/>
                </a:solidFill>
                <a:latin typeface="Tahoma"/>
                <a:cs typeface="Tahoma"/>
              </a:rPr>
              <a:t>Reconstruct</a:t>
            </a:r>
            <a:endParaRPr sz="882" kern="0" dirty="0">
              <a:solidFill>
                <a:sysClr val="windowText" lastClr="000000"/>
              </a:solidFill>
              <a:latin typeface="Tahoma"/>
              <a:cs typeface="Tahoma"/>
            </a:endParaRPr>
          </a:p>
          <a:p>
            <a:pPr marL="16249" defTabSz="806867">
              <a:spcBef>
                <a:spcPts val="529"/>
              </a:spcBef>
            </a:pPr>
            <a:r>
              <a:rPr sz="882" kern="0" spc="-18" dirty="0">
                <a:solidFill>
                  <a:sysClr val="windowText" lastClr="000000"/>
                </a:solidFill>
                <a:latin typeface="Tahoma"/>
                <a:cs typeface="Tahoma"/>
              </a:rPr>
              <a:t>FDOT</a:t>
            </a:r>
            <a:endParaRPr sz="882" kern="0" dirty="0">
              <a:solidFill>
                <a:sysClr val="windowText" lastClr="000000"/>
              </a:solidFill>
              <a:latin typeface="Tahoma"/>
              <a:cs typeface="Tahoma"/>
            </a:endParaRPr>
          </a:p>
          <a:p>
            <a:pPr marL="11206" defTabSz="806867">
              <a:spcBef>
                <a:spcPts val="529"/>
              </a:spcBef>
            </a:pPr>
            <a:r>
              <a:rPr sz="882" kern="0" dirty="0">
                <a:solidFill>
                  <a:sysClr val="windowText" lastClr="000000"/>
                </a:solidFill>
                <a:latin typeface="Tahoma"/>
                <a:cs typeface="Tahoma"/>
              </a:rPr>
              <a:t>Citrus</a:t>
            </a:r>
            <a:r>
              <a:rPr sz="882" kern="0" spc="-22" dirty="0">
                <a:solidFill>
                  <a:sysClr val="windowText" lastClr="000000"/>
                </a:solidFill>
                <a:latin typeface="Tahoma"/>
                <a:cs typeface="Tahoma"/>
              </a:rPr>
              <a:t> </a:t>
            </a:r>
            <a:r>
              <a:rPr sz="882" kern="0" dirty="0">
                <a:solidFill>
                  <a:sysClr val="windowText" lastClr="000000"/>
                </a:solidFill>
                <a:latin typeface="Tahoma"/>
                <a:cs typeface="Tahoma"/>
              </a:rPr>
              <a:t>Grove</a:t>
            </a:r>
            <a:r>
              <a:rPr sz="882" kern="0" spc="-22" dirty="0">
                <a:solidFill>
                  <a:sysClr val="windowText" lastClr="000000"/>
                </a:solidFill>
                <a:latin typeface="Tahoma"/>
                <a:cs typeface="Tahoma"/>
              </a:rPr>
              <a:t> </a:t>
            </a:r>
            <a:r>
              <a:rPr sz="882" kern="0" dirty="0">
                <a:solidFill>
                  <a:sysClr val="windowText" lastClr="000000"/>
                </a:solidFill>
                <a:latin typeface="Tahoma"/>
                <a:cs typeface="Tahoma"/>
              </a:rPr>
              <a:t>Road</a:t>
            </a:r>
            <a:r>
              <a:rPr sz="882" kern="0" spc="-22" dirty="0">
                <a:solidFill>
                  <a:sysClr val="windowText" lastClr="000000"/>
                </a:solidFill>
                <a:latin typeface="Tahoma"/>
                <a:cs typeface="Tahoma"/>
              </a:rPr>
              <a:t> </a:t>
            </a:r>
            <a:r>
              <a:rPr sz="882" kern="0" dirty="0">
                <a:solidFill>
                  <a:sysClr val="windowText" lastClr="000000"/>
                </a:solidFill>
                <a:latin typeface="Tahoma"/>
                <a:cs typeface="Tahoma"/>
              </a:rPr>
              <a:t>Phase</a:t>
            </a:r>
            <a:r>
              <a:rPr sz="882" kern="0" spc="-18" dirty="0">
                <a:solidFill>
                  <a:sysClr val="windowText" lastClr="000000"/>
                </a:solidFill>
                <a:latin typeface="Tahoma"/>
                <a:cs typeface="Tahoma"/>
              </a:rPr>
              <a:t> </a:t>
            </a:r>
            <a:r>
              <a:rPr sz="882" kern="0" spc="-22" dirty="0">
                <a:solidFill>
                  <a:sysClr val="windowText" lastClr="000000"/>
                </a:solidFill>
                <a:latin typeface="Tahoma"/>
                <a:cs typeface="Tahoma"/>
              </a:rPr>
              <a:t>II</a:t>
            </a:r>
            <a:endParaRPr sz="882" kern="0" dirty="0">
              <a:solidFill>
                <a:sysClr val="windowText" lastClr="000000"/>
              </a:solidFill>
              <a:latin typeface="Tahoma"/>
              <a:cs typeface="Tahoma"/>
            </a:endParaRPr>
          </a:p>
          <a:p>
            <a:pPr marL="15689" defTabSz="806867">
              <a:spcBef>
                <a:spcPts val="529"/>
              </a:spcBef>
              <a:tabLst>
                <a:tab pos="1172198" algn="l"/>
                <a:tab pos="1800880" algn="l"/>
              </a:tabLst>
            </a:pPr>
            <a:r>
              <a:rPr sz="882" kern="0" spc="-18" dirty="0">
                <a:solidFill>
                  <a:sysClr val="windowText" lastClr="000000"/>
                </a:solidFill>
                <a:latin typeface="Tahoma"/>
                <a:cs typeface="Tahoma"/>
              </a:rPr>
              <a:t>$N/A</a:t>
            </a:r>
            <a:r>
              <a:rPr sz="882" kern="0" dirty="0">
                <a:solidFill>
                  <a:sysClr val="windowText" lastClr="000000"/>
                </a:solidFill>
                <a:latin typeface="Tahoma"/>
                <a:cs typeface="Tahoma"/>
              </a:rPr>
              <a:t>	</a:t>
            </a:r>
            <a:r>
              <a:rPr sz="882" kern="0" dirty="0">
                <a:solidFill>
                  <a:srgbClr val="A70000"/>
                </a:solidFill>
                <a:latin typeface="Tahoma"/>
                <a:cs typeface="Tahoma"/>
              </a:rPr>
              <a:t>TIP</a:t>
            </a:r>
            <a:r>
              <a:rPr sz="882" kern="0" spc="-13" dirty="0">
                <a:solidFill>
                  <a:srgbClr val="A70000"/>
                </a:solidFill>
                <a:latin typeface="Tahoma"/>
                <a:cs typeface="Tahoma"/>
              </a:rPr>
              <a:t> </a:t>
            </a:r>
            <a:r>
              <a:rPr sz="882" kern="0" spc="-18" dirty="0">
                <a:solidFill>
                  <a:srgbClr val="A70000"/>
                </a:solidFill>
                <a:latin typeface="Tahoma"/>
                <a:cs typeface="Tahoma"/>
              </a:rPr>
              <a:t>Cost:</a:t>
            </a:r>
            <a:r>
              <a:rPr sz="882" kern="0" dirty="0">
                <a:solidFill>
                  <a:srgbClr val="A70000"/>
                </a:solidFill>
                <a:latin typeface="Tahoma"/>
                <a:cs typeface="Tahoma"/>
              </a:rPr>
              <a:t>	</a:t>
            </a:r>
            <a:r>
              <a:rPr sz="882" kern="0" spc="-9" dirty="0">
                <a:solidFill>
                  <a:sysClr val="windowText" lastClr="000000"/>
                </a:solidFill>
                <a:latin typeface="Tahoma"/>
                <a:cs typeface="Tahoma"/>
              </a:rPr>
              <a:t>$11,588,896</a:t>
            </a:r>
            <a:endParaRPr sz="882" kern="0" dirty="0">
              <a:solidFill>
                <a:sysClr val="windowText" lastClr="000000"/>
              </a:solidFill>
              <a:latin typeface="Tahoma"/>
              <a:cs typeface="Tahoma"/>
            </a:endParaRPr>
          </a:p>
        </p:txBody>
      </p:sp>
      <p:sp>
        <p:nvSpPr>
          <p:cNvPr id="21" name="object 21"/>
          <p:cNvSpPr txBox="1"/>
          <p:nvPr/>
        </p:nvSpPr>
        <p:spPr>
          <a:xfrm>
            <a:off x="7269817" y="4290846"/>
            <a:ext cx="268381" cy="147058"/>
          </a:xfrm>
          <a:prstGeom prst="rect">
            <a:avLst/>
          </a:prstGeom>
        </p:spPr>
        <p:txBody>
          <a:bodyPr vert="horz" wrap="square" lIns="0" tIns="11206" rIns="0" bIns="0" rtlCol="0">
            <a:spAutoFit/>
          </a:bodyPr>
          <a:lstStyle/>
          <a:p>
            <a:pPr marL="11206" defTabSz="806867">
              <a:spcBef>
                <a:spcPts val="88"/>
              </a:spcBef>
            </a:pPr>
            <a:r>
              <a:rPr sz="882" kern="0" spc="-18" dirty="0">
                <a:solidFill>
                  <a:sysClr val="windowText" lastClr="000000"/>
                </a:solidFill>
                <a:latin typeface="Tahoma"/>
                <a:cs typeface="Tahoma"/>
              </a:rPr>
              <a:t>$N/A</a:t>
            </a:r>
            <a:endParaRPr sz="882" kern="0" dirty="0">
              <a:solidFill>
                <a:sysClr val="windowText" lastClr="000000"/>
              </a:solidFill>
              <a:latin typeface="Tahoma"/>
              <a:cs typeface="Tahoma"/>
            </a:endParaRPr>
          </a:p>
        </p:txBody>
      </p:sp>
      <p:sp>
        <p:nvSpPr>
          <p:cNvPr id="22" name="object 22"/>
          <p:cNvSpPr txBox="1"/>
          <p:nvPr/>
        </p:nvSpPr>
        <p:spPr>
          <a:xfrm>
            <a:off x="9211427" y="4290846"/>
            <a:ext cx="640976" cy="147058"/>
          </a:xfrm>
          <a:prstGeom prst="rect">
            <a:avLst/>
          </a:prstGeom>
        </p:spPr>
        <p:txBody>
          <a:bodyPr vert="horz" wrap="square" lIns="0" tIns="11206" rIns="0" bIns="0" rtlCol="0">
            <a:spAutoFit/>
          </a:bodyPr>
          <a:lstStyle/>
          <a:p>
            <a:pPr marL="11206" defTabSz="806867">
              <a:spcBef>
                <a:spcPts val="88"/>
              </a:spcBef>
            </a:pPr>
            <a:r>
              <a:rPr sz="882" kern="0" spc="-9" dirty="0">
                <a:solidFill>
                  <a:sysClr val="windowText" lastClr="000000"/>
                </a:solidFill>
                <a:latin typeface="Tahoma"/>
                <a:cs typeface="Tahoma"/>
              </a:rPr>
              <a:t>$11,588,896</a:t>
            </a:r>
            <a:endParaRPr sz="882" kern="0" dirty="0">
              <a:solidFill>
                <a:sysClr val="windowText" lastClr="000000"/>
              </a:solidFill>
              <a:latin typeface="Tahoma"/>
              <a:cs typeface="Tahoma"/>
            </a:endParaRPr>
          </a:p>
        </p:txBody>
      </p:sp>
      <p:sp>
        <p:nvSpPr>
          <p:cNvPr id="23" name="object 23"/>
          <p:cNvSpPr txBox="1"/>
          <p:nvPr/>
        </p:nvSpPr>
        <p:spPr>
          <a:xfrm>
            <a:off x="7015271" y="997373"/>
            <a:ext cx="3328707" cy="133528"/>
          </a:xfrm>
          <a:prstGeom prst="rect">
            <a:avLst/>
          </a:prstGeom>
        </p:spPr>
        <p:txBody>
          <a:bodyPr vert="horz" wrap="square" lIns="0" tIns="11206" rIns="0" bIns="0" rtlCol="0">
            <a:spAutoFit/>
          </a:bodyPr>
          <a:lstStyle/>
          <a:p>
            <a:pPr marL="11206" defTabSz="806867">
              <a:spcBef>
                <a:spcPts val="88"/>
              </a:spcBef>
            </a:pPr>
            <a:r>
              <a:rPr sz="794" u="sng" kern="0" spc="-9" dirty="0">
                <a:solidFill>
                  <a:srgbClr val="0070FF"/>
                </a:solidFill>
                <a:uFill>
                  <a:solidFill>
                    <a:srgbClr val="0070FF"/>
                  </a:solidFill>
                </a:uFill>
                <a:latin typeface="Tahoma"/>
                <a:cs typeface="Tahoma"/>
                <a:hlinkClick r:id="rId3"/>
              </a:rPr>
              <a:t>http://maps.google.com/maps?q=28.5983597751298,-81.7383093589771</a:t>
            </a:r>
            <a:endParaRPr sz="794" kern="0" dirty="0">
              <a:solidFill>
                <a:sysClr val="windowText" lastClr="000000"/>
              </a:solidFill>
              <a:latin typeface="Tahoma"/>
              <a:cs typeface="Tahoma"/>
            </a:endParaRPr>
          </a:p>
        </p:txBody>
      </p:sp>
      <p:pic>
        <p:nvPicPr>
          <p:cNvPr id="24" name="object 24"/>
          <p:cNvPicPr/>
          <p:nvPr/>
        </p:nvPicPr>
        <p:blipFill>
          <a:blip r:embed="rId4" cstate="print"/>
          <a:stretch>
            <a:fillRect/>
          </a:stretch>
        </p:blipFill>
        <p:spPr>
          <a:xfrm>
            <a:off x="1986993" y="265799"/>
            <a:ext cx="986059" cy="656339"/>
          </a:xfrm>
          <a:prstGeom prst="rect">
            <a:avLst/>
          </a:prstGeom>
        </p:spPr>
      </p:pic>
      <p:sp>
        <p:nvSpPr>
          <p:cNvPr id="25" name="object 25"/>
          <p:cNvSpPr txBox="1"/>
          <p:nvPr/>
        </p:nvSpPr>
        <p:spPr>
          <a:xfrm>
            <a:off x="3837303" y="461115"/>
            <a:ext cx="4517091" cy="483337"/>
          </a:xfrm>
          <a:prstGeom prst="rect">
            <a:avLst/>
          </a:prstGeom>
        </p:spPr>
        <p:txBody>
          <a:bodyPr vert="horz" wrap="square" lIns="0" tIns="9525" rIns="0" bIns="0" rtlCol="0">
            <a:spAutoFit/>
          </a:bodyPr>
          <a:lstStyle/>
          <a:p>
            <a:pPr marL="1576191" marR="4483" indent="-1565544" defTabSz="806867">
              <a:lnSpc>
                <a:spcPct val="100600"/>
              </a:lnSpc>
              <a:spcBef>
                <a:spcPts val="75"/>
              </a:spcBef>
            </a:pPr>
            <a:r>
              <a:rPr sz="1588" kern="0" spc="-53" dirty="0">
                <a:solidFill>
                  <a:sysClr val="windowText" lastClr="000000"/>
                </a:solidFill>
                <a:latin typeface="Tahoma"/>
                <a:cs typeface="Tahoma"/>
              </a:rPr>
              <a:t>5-</a:t>
            </a:r>
            <a:r>
              <a:rPr sz="1588" kern="0" dirty="0">
                <a:solidFill>
                  <a:sysClr val="windowText" lastClr="000000"/>
                </a:solidFill>
                <a:latin typeface="Tahoma"/>
                <a:cs typeface="Tahoma"/>
              </a:rPr>
              <a:t>Year</a:t>
            </a:r>
            <a:r>
              <a:rPr sz="1588" kern="0" spc="-84" dirty="0">
                <a:solidFill>
                  <a:sysClr val="windowText" lastClr="000000"/>
                </a:solidFill>
                <a:latin typeface="Tahoma"/>
                <a:cs typeface="Tahoma"/>
              </a:rPr>
              <a:t> </a:t>
            </a:r>
            <a:r>
              <a:rPr sz="1588" kern="0" spc="-9" dirty="0">
                <a:solidFill>
                  <a:sysClr val="windowText" lastClr="000000"/>
                </a:solidFill>
                <a:latin typeface="Tahoma"/>
                <a:cs typeface="Tahoma"/>
              </a:rPr>
              <a:t>Transportation</a:t>
            </a:r>
            <a:r>
              <a:rPr sz="1588" kern="0" spc="-71" dirty="0">
                <a:solidFill>
                  <a:sysClr val="windowText" lastClr="000000"/>
                </a:solidFill>
                <a:latin typeface="Tahoma"/>
                <a:cs typeface="Tahoma"/>
              </a:rPr>
              <a:t> </a:t>
            </a:r>
            <a:r>
              <a:rPr sz="1588" kern="0" dirty="0">
                <a:solidFill>
                  <a:sysClr val="windowText" lastClr="000000"/>
                </a:solidFill>
                <a:latin typeface="Tahoma"/>
                <a:cs typeface="Tahoma"/>
              </a:rPr>
              <a:t>Improvement</a:t>
            </a:r>
            <a:r>
              <a:rPr sz="1588" kern="0" spc="-75" dirty="0">
                <a:solidFill>
                  <a:sysClr val="windowText" lastClr="000000"/>
                </a:solidFill>
                <a:latin typeface="Tahoma"/>
                <a:cs typeface="Tahoma"/>
              </a:rPr>
              <a:t> </a:t>
            </a:r>
            <a:r>
              <a:rPr sz="1588" kern="0" dirty="0">
                <a:solidFill>
                  <a:sysClr val="windowText" lastClr="000000"/>
                </a:solidFill>
                <a:latin typeface="Tahoma"/>
                <a:cs typeface="Tahoma"/>
              </a:rPr>
              <a:t>Program</a:t>
            </a:r>
            <a:r>
              <a:rPr sz="1588" kern="0" spc="-71" dirty="0">
                <a:solidFill>
                  <a:sysClr val="windowText" lastClr="000000"/>
                </a:solidFill>
                <a:latin typeface="Tahoma"/>
                <a:cs typeface="Tahoma"/>
              </a:rPr>
              <a:t> </a:t>
            </a:r>
            <a:r>
              <a:rPr sz="1588" kern="0" spc="-9" dirty="0">
                <a:solidFill>
                  <a:sysClr val="windowText" lastClr="000000"/>
                </a:solidFill>
                <a:latin typeface="Tahoma"/>
                <a:cs typeface="Tahoma"/>
              </a:rPr>
              <a:t>(TIP) </a:t>
            </a:r>
            <a:r>
              <a:rPr sz="1588" kern="0" dirty="0">
                <a:solidFill>
                  <a:sysClr val="windowText" lastClr="000000"/>
                </a:solidFill>
                <a:latin typeface="Tahoma"/>
                <a:cs typeface="Tahoma"/>
              </a:rPr>
              <a:t>FY</a:t>
            </a:r>
            <a:r>
              <a:rPr sz="1588" kern="0" spc="-18" dirty="0">
                <a:solidFill>
                  <a:sysClr val="windowText" lastClr="000000"/>
                </a:solidFill>
                <a:latin typeface="Tahoma"/>
                <a:cs typeface="Tahoma"/>
              </a:rPr>
              <a:t> </a:t>
            </a:r>
            <a:r>
              <a:rPr sz="1588" kern="0" dirty="0">
                <a:solidFill>
                  <a:sysClr val="windowText" lastClr="000000"/>
                </a:solidFill>
                <a:latin typeface="Tahoma"/>
                <a:cs typeface="Tahoma"/>
              </a:rPr>
              <a:t>2023</a:t>
            </a:r>
            <a:r>
              <a:rPr sz="1588" kern="0" spc="-4" dirty="0">
                <a:solidFill>
                  <a:sysClr val="windowText" lastClr="000000"/>
                </a:solidFill>
                <a:latin typeface="Tahoma"/>
                <a:cs typeface="Tahoma"/>
              </a:rPr>
              <a:t> </a:t>
            </a:r>
            <a:r>
              <a:rPr sz="1588" kern="0" dirty="0">
                <a:solidFill>
                  <a:sysClr val="windowText" lastClr="000000"/>
                </a:solidFill>
                <a:latin typeface="Tahoma"/>
                <a:cs typeface="Tahoma"/>
              </a:rPr>
              <a:t>-</a:t>
            </a:r>
            <a:r>
              <a:rPr sz="1588" kern="0" spc="-4" dirty="0">
                <a:solidFill>
                  <a:sysClr val="windowText" lastClr="000000"/>
                </a:solidFill>
                <a:latin typeface="Tahoma"/>
                <a:cs typeface="Tahoma"/>
              </a:rPr>
              <a:t> </a:t>
            </a:r>
            <a:r>
              <a:rPr sz="1588" kern="0" spc="-18" dirty="0">
                <a:solidFill>
                  <a:sysClr val="windowText" lastClr="000000"/>
                </a:solidFill>
                <a:latin typeface="Tahoma"/>
                <a:cs typeface="Tahoma"/>
              </a:rPr>
              <a:t>2027</a:t>
            </a:r>
            <a:endParaRPr sz="1588" kern="0" dirty="0">
              <a:solidFill>
                <a:sysClr val="windowText" lastClr="000000"/>
              </a:solidFill>
              <a:latin typeface="Tahoma"/>
              <a:cs typeface="Tahoma"/>
            </a:endParaRPr>
          </a:p>
        </p:txBody>
      </p:sp>
      <p:sp>
        <p:nvSpPr>
          <p:cNvPr id="26" name="object 26"/>
          <p:cNvSpPr txBox="1">
            <a:spLocks noGrp="1"/>
          </p:cNvSpPr>
          <p:nvPr>
            <p:ph type="title"/>
          </p:nvPr>
        </p:nvSpPr>
        <p:spPr>
          <a:xfrm>
            <a:off x="5198671" y="190610"/>
            <a:ext cx="1795181" cy="282928"/>
          </a:xfrm>
          <a:prstGeom prst="rect">
            <a:avLst/>
          </a:prstGeom>
        </p:spPr>
        <p:txBody>
          <a:bodyPr vert="horz" wrap="square" lIns="0" tIns="11206" rIns="0" bIns="0" rtlCol="0">
            <a:spAutoFit/>
          </a:bodyPr>
          <a:lstStyle/>
          <a:p>
            <a:pPr marL="11206">
              <a:spcBef>
                <a:spcPts val="88"/>
              </a:spcBef>
            </a:pPr>
            <a:r>
              <a:rPr sz="1765" b="0" spc="-9" dirty="0">
                <a:solidFill>
                  <a:srgbClr val="000000"/>
                </a:solidFill>
                <a:latin typeface="Tahoma"/>
                <a:cs typeface="Tahoma"/>
              </a:rPr>
              <a:t>Lake-</a:t>
            </a:r>
            <a:r>
              <a:rPr sz="1765" b="0" dirty="0">
                <a:solidFill>
                  <a:srgbClr val="000000"/>
                </a:solidFill>
                <a:latin typeface="Tahoma"/>
                <a:cs typeface="Tahoma"/>
              </a:rPr>
              <a:t>Sumter</a:t>
            </a:r>
            <a:r>
              <a:rPr sz="1765" b="0" spc="-13" dirty="0">
                <a:solidFill>
                  <a:srgbClr val="000000"/>
                </a:solidFill>
                <a:latin typeface="Tahoma"/>
                <a:cs typeface="Tahoma"/>
              </a:rPr>
              <a:t> </a:t>
            </a:r>
            <a:r>
              <a:rPr sz="1765" b="0" spc="-22" dirty="0">
                <a:solidFill>
                  <a:srgbClr val="000000"/>
                </a:solidFill>
                <a:latin typeface="Tahoma"/>
                <a:cs typeface="Tahoma"/>
              </a:rPr>
              <a:t>MPO</a:t>
            </a:r>
            <a:endParaRPr sz="1765" dirty="0">
              <a:latin typeface="Tahoma"/>
              <a:cs typeface="Tahoma"/>
            </a:endParaRPr>
          </a:p>
        </p:txBody>
      </p:sp>
      <p:sp>
        <p:nvSpPr>
          <p:cNvPr id="27" name="object 27"/>
          <p:cNvSpPr txBox="1"/>
          <p:nvPr/>
        </p:nvSpPr>
        <p:spPr>
          <a:xfrm>
            <a:off x="9199093" y="212879"/>
            <a:ext cx="1144121" cy="187839"/>
          </a:xfrm>
          <a:prstGeom prst="rect">
            <a:avLst/>
          </a:prstGeom>
        </p:spPr>
        <p:txBody>
          <a:bodyPr vert="horz" wrap="square" lIns="0" tIns="11206" rIns="0" bIns="0" rtlCol="0">
            <a:spAutoFit/>
          </a:bodyPr>
          <a:lstStyle/>
          <a:p>
            <a:pPr marL="11206" defTabSz="806867">
              <a:spcBef>
                <a:spcPts val="88"/>
              </a:spcBef>
            </a:pPr>
            <a:r>
              <a:rPr sz="1147" b="1" kern="0" dirty="0">
                <a:solidFill>
                  <a:srgbClr val="0070FF"/>
                </a:solidFill>
                <a:latin typeface="Tahoma"/>
                <a:cs typeface="Tahoma"/>
              </a:rPr>
              <a:t>FM</a:t>
            </a:r>
            <a:r>
              <a:rPr sz="1147" b="1" kern="0" spc="-4" dirty="0">
                <a:solidFill>
                  <a:srgbClr val="0070FF"/>
                </a:solidFill>
                <a:latin typeface="Tahoma"/>
                <a:cs typeface="Tahoma"/>
              </a:rPr>
              <a:t> </a:t>
            </a:r>
            <a:r>
              <a:rPr sz="1147" b="1" kern="0" dirty="0">
                <a:solidFill>
                  <a:srgbClr val="0070FF"/>
                </a:solidFill>
                <a:latin typeface="Tahoma"/>
                <a:cs typeface="Tahoma"/>
              </a:rPr>
              <a:t>#:</a:t>
            </a:r>
            <a:r>
              <a:rPr sz="1147" b="1" kern="0" spc="-9" dirty="0">
                <a:solidFill>
                  <a:srgbClr val="0070FF"/>
                </a:solidFill>
                <a:latin typeface="Tahoma"/>
                <a:cs typeface="Tahoma"/>
              </a:rPr>
              <a:t> 4355413</a:t>
            </a:r>
            <a:endParaRPr sz="1147" kern="0" dirty="0">
              <a:solidFill>
                <a:sysClr val="windowText" lastClr="000000"/>
              </a:solidFill>
              <a:latin typeface="Tahoma"/>
              <a:cs typeface="Tahoma"/>
            </a:endParaRPr>
          </a:p>
        </p:txBody>
      </p:sp>
      <p:sp>
        <p:nvSpPr>
          <p:cNvPr id="28" name="object 28"/>
          <p:cNvSpPr/>
          <p:nvPr/>
        </p:nvSpPr>
        <p:spPr>
          <a:xfrm>
            <a:off x="1860177" y="1008529"/>
            <a:ext cx="8471647" cy="0"/>
          </a:xfrm>
          <a:custGeom>
            <a:avLst/>
            <a:gdLst/>
            <a:ahLst/>
            <a:cxnLst/>
            <a:rect l="l" t="t" r="r" b="b"/>
            <a:pathLst>
              <a:path w="9601200">
                <a:moveTo>
                  <a:pt x="0" y="0"/>
                </a:moveTo>
                <a:lnTo>
                  <a:pt x="9601200" y="0"/>
                </a:lnTo>
              </a:path>
            </a:pathLst>
          </a:custGeom>
          <a:ln w="25400">
            <a:solidFill>
              <a:srgbClr val="525959"/>
            </a:solidFill>
          </a:ln>
        </p:spPr>
        <p:txBody>
          <a:bodyPr wrap="square" lIns="0" tIns="0" rIns="0" bIns="0" rtlCol="0"/>
          <a:lstStyle/>
          <a:p>
            <a:pPr defTabSz="806867"/>
            <a:endParaRPr sz="1588" kern="0" dirty="0">
              <a:solidFill>
                <a:sysClr val="windowText" lastClr="000000"/>
              </a:solidFill>
            </a:endParaRPr>
          </a:p>
        </p:txBody>
      </p:sp>
      <p:sp>
        <p:nvSpPr>
          <p:cNvPr id="29" name="object 29"/>
          <p:cNvSpPr txBox="1"/>
          <p:nvPr/>
        </p:nvSpPr>
        <p:spPr>
          <a:xfrm>
            <a:off x="8498285" y="579050"/>
            <a:ext cx="1812551" cy="201367"/>
          </a:xfrm>
          <a:prstGeom prst="rect">
            <a:avLst/>
          </a:prstGeom>
        </p:spPr>
        <p:txBody>
          <a:bodyPr vert="horz" wrap="square" lIns="0" tIns="11206" rIns="0" bIns="0" rtlCol="0">
            <a:spAutoFit/>
          </a:bodyPr>
          <a:lstStyle/>
          <a:p>
            <a:pPr marL="11206" defTabSz="806867">
              <a:spcBef>
                <a:spcPts val="88"/>
              </a:spcBef>
            </a:pPr>
            <a:r>
              <a:rPr sz="1235" b="1" kern="0" dirty="0">
                <a:solidFill>
                  <a:srgbClr val="FF8100"/>
                </a:solidFill>
                <a:latin typeface="Arial"/>
                <a:cs typeface="Arial"/>
              </a:rPr>
              <a:t>DRAFT</a:t>
            </a:r>
            <a:r>
              <a:rPr sz="1235" b="1" kern="0" spc="-22" dirty="0">
                <a:solidFill>
                  <a:srgbClr val="FF8100"/>
                </a:solidFill>
                <a:latin typeface="Arial"/>
                <a:cs typeface="Arial"/>
              </a:rPr>
              <a:t> </a:t>
            </a:r>
            <a:r>
              <a:rPr sz="1235" b="1" kern="0" dirty="0">
                <a:solidFill>
                  <a:srgbClr val="FF8100"/>
                </a:solidFill>
                <a:latin typeface="Arial"/>
                <a:cs typeface="Arial"/>
              </a:rPr>
              <a:t>-</a:t>
            </a:r>
            <a:r>
              <a:rPr sz="1235" b="1" kern="0" spc="-62" dirty="0">
                <a:solidFill>
                  <a:srgbClr val="FF8100"/>
                </a:solidFill>
                <a:latin typeface="Arial"/>
                <a:cs typeface="Arial"/>
              </a:rPr>
              <a:t> </a:t>
            </a:r>
            <a:r>
              <a:rPr sz="1235" b="1" kern="0" dirty="0">
                <a:solidFill>
                  <a:srgbClr val="FF8100"/>
                </a:solidFill>
                <a:latin typeface="Arial"/>
                <a:cs typeface="Arial"/>
              </a:rPr>
              <a:t>Amendment</a:t>
            </a:r>
            <a:r>
              <a:rPr sz="1235" b="1" kern="0" spc="-9" dirty="0">
                <a:solidFill>
                  <a:srgbClr val="FF8100"/>
                </a:solidFill>
                <a:latin typeface="Arial"/>
                <a:cs typeface="Arial"/>
              </a:rPr>
              <a:t> </a:t>
            </a:r>
            <a:r>
              <a:rPr sz="1235" b="1" kern="0" spc="-22" dirty="0">
                <a:solidFill>
                  <a:srgbClr val="FF8100"/>
                </a:solidFill>
                <a:latin typeface="Arial"/>
                <a:cs typeface="Arial"/>
              </a:rPr>
              <a:t>#2</a:t>
            </a:r>
            <a:endParaRPr sz="1235" kern="0" dirty="0">
              <a:solidFill>
                <a:sysClr val="windowText" lastClr="000000"/>
              </a:solidFill>
              <a:latin typeface="Arial"/>
              <a:cs typeface="Arial"/>
            </a:endParaRPr>
          </a:p>
        </p:txBody>
      </p:sp>
      <p:sp>
        <p:nvSpPr>
          <p:cNvPr id="30" name="object 30"/>
          <p:cNvSpPr txBox="1"/>
          <p:nvPr/>
        </p:nvSpPr>
        <p:spPr>
          <a:xfrm>
            <a:off x="2470924" y="6523356"/>
            <a:ext cx="1918447" cy="133528"/>
          </a:xfrm>
          <a:prstGeom prst="rect">
            <a:avLst/>
          </a:prstGeom>
        </p:spPr>
        <p:txBody>
          <a:bodyPr vert="horz" wrap="square" lIns="0" tIns="11206" rIns="0" bIns="0" rtlCol="0">
            <a:spAutoFit/>
          </a:bodyPr>
          <a:lstStyle/>
          <a:p>
            <a:pPr marL="11206" defTabSz="806867">
              <a:spcBef>
                <a:spcPts val="88"/>
              </a:spcBef>
            </a:pPr>
            <a:r>
              <a:rPr sz="794" kern="0" dirty="0">
                <a:solidFill>
                  <a:sysClr val="windowText" lastClr="000000"/>
                </a:solidFill>
                <a:latin typeface="Tahoma"/>
                <a:cs typeface="Tahoma"/>
              </a:rPr>
              <a:t>TIP</a:t>
            </a:r>
            <a:r>
              <a:rPr sz="794" kern="0" spc="-9" dirty="0">
                <a:solidFill>
                  <a:sysClr val="windowText" lastClr="000000"/>
                </a:solidFill>
                <a:latin typeface="Tahoma"/>
                <a:cs typeface="Tahoma"/>
              </a:rPr>
              <a:t> </a:t>
            </a:r>
            <a:r>
              <a:rPr sz="794" kern="0" dirty="0">
                <a:solidFill>
                  <a:sysClr val="windowText" lastClr="000000"/>
                </a:solidFill>
                <a:latin typeface="Tahoma"/>
                <a:cs typeface="Tahoma"/>
              </a:rPr>
              <a:t>FY</a:t>
            </a:r>
            <a:r>
              <a:rPr sz="794" kern="0" spc="-4" dirty="0">
                <a:solidFill>
                  <a:sysClr val="windowText" lastClr="000000"/>
                </a:solidFill>
                <a:latin typeface="Tahoma"/>
                <a:cs typeface="Tahoma"/>
              </a:rPr>
              <a:t> </a:t>
            </a:r>
            <a:r>
              <a:rPr sz="794" kern="0" dirty="0">
                <a:solidFill>
                  <a:sysClr val="windowText" lastClr="000000"/>
                </a:solidFill>
                <a:latin typeface="Tahoma"/>
                <a:cs typeface="Tahoma"/>
              </a:rPr>
              <a:t>2023</a:t>
            </a:r>
            <a:r>
              <a:rPr sz="794" kern="0" spc="-9" dirty="0">
                <a:solidFill>
                  <a:sysClr val="windowText" lastClr="000000"/>
                </a:solidFill>
                <a:latin typeface="Tahoma"/>
                <a:cs typeface="Tahoma"/>
              </a:rPr>
              <a:t> </a:t>
            </a:r>
            <a:r>
              <a:rPr sz="794" kern="0" dirty="0">
                <a:solidFill>
                  <a:sysClr val="windowText" lastClr="000000"/>
                </a:solidFill>
                <a:latin typeface="Tahoma"/>
                <a:cs typeface="Tahoma"/>
              </a:rPr>
              <a:t>-</a:t>
            </a:r>
            <a:r>
              <a:rPr sz="794" kern="0" spc="-4" dirty="0">
                <a:solidFill>
                  <a:sysClr val="windowText" lastClr="000000"/>
                </a:solidFill>
                <a:latin typeface="Tahoma"/>
                <a:cs typeface="Tahoma"/>
              </a:rPr>
              <a:t> </a:t>
            </a:r>
            <a:r>
              <a:rPr sz="794" kern="0" dirty="0">
                <a:solidFill>
                  <a:sysClr val="windowText" lastClr="000000"/>
                </a:solidFill>
                <a:latin typeface="Tahoma"/>
                <a:cs typeface="Tahoma"/>
              </a:rPr>
              <a:t>2027</a:t>
            </a:r>
            <a:r>
              <a:rPr sz="794" kern="0" spc="238" dirty="0">
                <a:solidFill>
                  <a:sysClr val="windowText" lastClr="000000"/>
                </a:solidFill>
                <a:latin typeface="Tahoma"/>
                <a:cs typeface="Tahoma"/>
              </a:rPr>
              <a:t> </a:t>
            </a:r>
            <a:r>
              <a:rPr sz="794" kern="0" dirty="0">
                <a:solidFill>
                  <a:sysClr val="windowText" lastClr="000000"/>
                </a:solidFill>
                <a:latin typeface="Tahoma"/>
                <a:cs typeface="Tahoma"/>
              </a:rPr>
              <a:t>-</a:t>
            </a:r>
            <a:r>
              <a:rPr sz="794" kern="0" spc="-4" dirty="0">
                <a:solidFill>
                  <a:sysClr val="windowText" lastClr="000000"/>
                </a:solidFill>
                <a:latin typeface="Tahoma"/>
                <a:cs typeface="Tahoma"/>
              </a:rPr>
              <a:t> </a:t>
            </a:r>
            <a:r>
              <a:rPr sz="794" kern="0" dirty="0">
                <a:solidFill>
                  <a:sysClr val="windowText" lastClr="000000"/>
                </a:solidFill>
                <a:latin typeface="Tahoma"/>
                <a:cs typeface="Tahoma"/>
              </a:rPr>
              <a:t>Adopted: </a:t>
            </a:r>
            <a:r>
              <a:rPr sz="794" kern="0" spc="-9" dirty="0">
                <a:solidFill>
                  <a:sysClr val="windowText" lastClr="000000"/>
                </a:solidFill>
                <a:latin typeface="Tahoma"/>
                <a:cs typeface="Tahoma"/>
              </a:rPr>
              <a:t>6/22/2022</a:t>
            </a:r>
            <a:endParaRPr sz="794" kern="0" dirty="0">
              <a:solidFill>
                <a:sysClr val="windowText" lastClr="000000"/>
              </a:solidFill>
              <a:latin typeface="Tahoma"/>
              <a:cs typeface="Tahoma"/>
            </a:endParaRPr>
          </a:p>
        </p:txBody>
      </p:sp>
      <p:sp>
        <p:nvSpPr>
          <p:cNvPr id="31" name="object 31"/>
          <p:cNvSpPr txBox="1"/>
          <p:nvPr/>
        </p:nvSpPr>
        <p:spPr>
          <a:xfrm>
            <a:off x="5563371" y="6526660"/>
            <a:ext cx="4780429" cy="229324"/>
          </a:xfrm>
          <a:prstGeom prst="rect">
            <a:avLst/>
          </a:prstGeom>
        </p:spPr>
        <p:txBody>
          <a:bodyPr vert="horz" wrap="square" lIns="0" tIns="11206" rIns="0" bIns="0" rtlCol="0">
            <a:spAutoFit/>
          </a:bodyPr>
          <a:lstStyle/>
          <a:p>
            <a:pPr marL="11206" defTabSz="806867">
              <a:lnSpc>
                <a:spcPts val="944"/>
              </a:lnSpc>
              <a:spcBef>
                <a:spcPts val="88"/>
              </a:spcBef>
            </a:pPr>
            <a:r>
              <a:rPr sz="794" kern="0" dirty="0">
                <a:solidFill>
                  <a:sysClr val="windowText" lastClr="000000"/>
                </a:solidFill>
                <a:latin typeface="Tahoma"/>
                <a:cs typeface="Tahoma"/>
              </a:rPr>
              <a:t>Amended:</a:t>
            </a:r>
            <a:r>
              <a:rPr sz="794" kern="0" spc="-9" dirty="0">
                <a:solidFill>
                  <a:sysClr val="windowText" lastClr="000000"/>
                </a:solidFill>
                <a:latin typeface="Tahoma"/>
                <a:cs typeface="Tahoma"/>
              </a:rPr>
              <a:t> </a:t>
            </a:r>
            <a:r>
              <a:rPr sz="794" kern="0" spc="-22" dirty="0">
                <a:solidFill>
                  <a:sysClr val="windowText" lastClr="000000"/>
                </a:solidFill>
                <a:latin typeface="Tahoma"/>
                <a:cs typeface="Tahoma"/>
              </a:rPr>
              <a:t>N/A</a:t>
            </a:r>
            <a:endParaRPr sz="794" kern="0" dirty="0">
              <a:solidFill>
                <a:sysClr val="windowText" lastClr="000000"/>
              </a:solidFill>
              <a:latin typeface="Tahoma"/>
              <a:cs typeface="Tahoma"/>
            </a:endParaRPr>
          </a:p>
          <a:p>
            <a:pPr marL="82368" defTabSz="806867">
              <a:lnSpc>
                <a:spcPts val="838"/>
              </a:lnSpc>
            </a:pPr>
            <a:r>
              <a:rPr sz="706" kern="0" dirty="0">
                <a:solidFill>
                  <a:sysClr val="windowText" lastClr="000000"/>
                </a:solidFill>
                <a:latin typeface="Tahoma"/>
                <a:cs typeface="Tahoma"/>
              </a:rPr>
              <a:t>TIP</a:t>
            </a:r>
            <a:r>
              <a:rPr sz="706" kern="0" spc="-13" dirty="0">
                <a:solidFill>
                  <a:sysClr val="windowText" lastClr="000000"/>
                </a:solidFill>
                <a:latin typeface="Tahoma"/>
                <a:cs typeface="Tahoma"/>
              </a:rPr>
              <a:t> </a:t>
            </a:r>
            <a:r>
              <a:rPr sz="706" kern="0" dirty="0">
                <a:solidFill>
                  <a:sysClr val="windowText" lastClr="000000"/>
                </a:solidFill>
                <a:latin typeface="Tahoma"/>
                <a:cs typeface="Tahoma"/>
              </a:rPr>
              <a:t>Web</a:t>
            </a:r>
            <a:r>
              <a:rPr sz="706" kern="0" spc="-13" dirty="0">
                <a:solidFill>
                  <a:sysClr val="windowText" lastClr="000000"/>
                </a:solidFill>
                <a:latin typeface="Tahoma"/>
                <a:cs typeface="Tahoma"/>
              </a:rPr>
              <a:t> </a:t>
            </a:r>
            <a:r>
              <a:rPr sz="706" kern="0" dirty="0">
                <a:solidFill>
                  <a:sysClr val="windowText" lastClr="000000"/>
                </a:solidFill>
                <a:latin typeface="Tahoma"/>
                <a:cs typeface="Tahoma"/>
              </a:rPr>
              <a:t>App:</a:t>
            </a:r>
            <a:r>
              <a:rPr sz="706" kern="0" spc="132" dirty="0">
                <a:solidFill>
                  <a:sysClr val="windowText" lastClr="000000"/>
                </a:solidFill>
                <a:latin typeface="Tahoma"/>
                <a:cs typeface="Tahoma"/>
              </a:rPr>
              <a:t> </a:t>
            </a:r>
            <a:r>
              <a:rPr sz="706" u="sng" kern="0" spc="-9" dirty="0">
                <a:solidFill>
                  <a:srgbClr val="4396FF"/>
                </a:solidFill>
                <a:uFill>
                  <a:solidFill>
                    <a:srgbClr val="4396FF"/>
                  </a:solidFill>
                </a:uFill>
                <a:latin typeface="Tahoma"/>
                <a:cs typeface="Tahoma"/>
              </a:rPr>
              <a:t>https://hdr.maps.arcgis.com/apps/webappviewer/index.html?id=c0d4337b7b834cbdbe1e71d305b68fb0</a:t>
            </a:r>
            <a:endParaRPr sz="706" kern="0" dirty="0">
              <a:solidFill>
                <a:sysClr val="windowText" lastClr="000000"/>
              </a:solidFill>
              <a:latin typeface="Tahoma"/>
              <a:cs typeface="Tahom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964259" y="1210235"/>
            <a:ext cx="3367928" cy="2628900"/>
            <a:chOff x="6013226" y="1371600"/>
            <a:chExt cx="3816985" cy="2979420"/>
          </a:xfrm>
        </p:grpSpPr>
        <p:pic>
          <p:nvPicPr>
            <p:cNvPr id="3" name="object 3"/>
            <p:cNvPicPr/>
            <p:nvPr/>
          </p:nvPicPr>
          <p:blipFill>
            <a:blip r:embed="rId2" cstate="print"/>
            <a:stretch>
              <a:fillRect/>
            </a:stretch>
          </p:blipFill>
          <p:spPr>
            <a:xfrm>
              <a:off x="6013226" y="1371600"/>
              <a:ext cx="3816573" cy="2978798"/>
            </a:xfrm>
            <a:prstGeom prst="rect">
              <a:avLst/>
            </a:prstGeom>
          </p:spPr>
        </p:pic>
        <p:sp>
          <p:nvSpPr>
            <p:cNvPr id="4" name="object 4"/>
            <p:cNvSpPr/>
            <p:nvPr/>
          </p:nvSpPr>
          <p:spPr>
            <a:xfrm>
              <a:off x="7135383" y="3440119"/>
              <a:ext cx="3810" cy="787400"/>
            </a:xfrm>
            <a:custGeom>
              <a:avLst/>
              <a:gdLst/>
              <a:ahLst/>
              <a:cxnLst/>
              <a:rect l="l" t="t" r="r" b="b"/>
              <a:pathLst>
                <a:path w="3809" h="787400">
                  <a:moveTo>
                    <a:pt x="1269" y="505459"/>
                  </a:moveTo>
                  <a:lnTo>
                    <a:pt x="1269" y="500379"/>
                  </a:lnTo>
                  <a:lnTo>
                    <a:pt x="1269" y="476249"/>
                  </a:lnTo>
                  <a:lnTo>
                    <a:pt x="1269" y="467359"/>
                  </a:lnTo>
                  <a:lnTo>
                    <a:pt x="2539" y="417829"/>
                  </a:lnTo>
                  <a:lnTo>
                    <a:pt x="2539" y="353059"/>
                  </a:lnTo>
                  <a:lnTo>
                    <a:pt x="3809" y="233679"/>
                  </a:lnTo>
                  <a:lnTo>
                    <a:pt x="3809" y="146049"/>
                  </a:lnTo>
                  <a:lnTo>
                    <a:pt x="3809" y="45719"/>
                  </a:lnTo>
                  <a:lnTo>
                    <a:pt x="3809" y="0"/>
                  </a:lnTo>
                </a:path>
                <a:path w="3809" h="787400">
                  <a:moveTo>
                    <a:pt x="0" y="787399"/>
                  </a:moveTo>
                  <a:lnTo>
                    <a:pt x="0" y="784859"/>
                  </a:lnTo>
                </a:path>
              </a:pathLst>
            </a:custGeom>
            <a:ln w="25400">
              <a:solidFill>
                <a:srgbClr val="4D4D4D"/>
              </a:solidFill>
            </a:ln>
          </p:spPr>
          <p:txBody>
            <a:bodyPr wrap="square" lIns="0" tIns="0" rIns="0" bIns="0" rtlCol="0"/>
            <a:lstStyle/>
            <a:p>
              <a:pPr defTabSz="806867"/>
              <a:endParaRPr sz="1588" kern="0" dirty="0">
                <a:solidFill>
                  <a:sysClr val="windowText" lastClr="000000"/>
                </a:solidFill>
              </a:endParaRPr>
            </a:p>
          </p:txBody>
        </p:sp>
        <p:pic>
          <p:nvPicPr>
            <p:cNvPr id="5" name="object 5"/>
            <p:cNvPicPr/>
            <p:nvPr/>
          </p:nvPicPr>
          <p:blipFill>
            <a:blip r:embed="rId3" cstate="print"/>
            <a:stretch>
              <a:fillRect/>
            </a:stretch>
          </p:blipFill>
          <p:spPr>
            <a:xfrm>
              <a:off x="6546738" y="1531309"/>
              <a:ext cx="2851784" cy="2599054"/>
            </a:xfrm>
            <a:prstGeom prst="rect">
              <a:avLst/>
            </a:prstGeom>
          </p:spPr>
        </p:pic>
      </p:grpSp>
      <p:grpSp>
        <p:nvGrpSpPr>
          <p:cNvPr id="6" name="object 6"/>
          <p:cNvGrpSpPr/>
          <p:nvPr/>
        </p:nvGrpSpPr>
        <p:grpSpPr>
          <a:xfrm>
            <a:off x="6949327" y="3880037"/>
            <a:ext cx="298076" cy="59391"/>
            <a:chOff x="5996304" y="4397375"/>
            <a:chExt cx="337820" cy="67310"/>
          </a:xfrm>
        </p:grpSpPr>
        <p:sp>
          <p:nvSpPr>
            <p:cNvPr id="7" name="object 7"/>
            <p:cNvSpPr/>
            <p:nvPr/>
          </p:nvSpPr>
          <p:spPr>
            <a:xfrm>
              <a:off x="6005829" y="4406900"/>
              <a:ext cx="318770" cy="48260"/>
            </a:xfrm>
            <a:custGeom>
              <a:avLst/>
              <a:gdLst/>
              <a:ahLst/>
              <a:cxnLst/>
              <a:rect l="l" t="t" r="r" b="b"/>
              <a:pathLst>
                <a:path w="318770" h="48260">
                  <a:moveTo>
                    <a:pt x="24130" y="48260"/>
                  </a:moveTo>
                  <a:lnTo>
                    <a:pt x="22860" y="48260"/>
                  </a:lnTo>
                  <a:lnTo>
                    <a:pt x="21590" y="48260"/>
                  </a:lnTo>
                  <a:lnTo>
                    <a:pt x="19050" y="46990"/>
                  </a:lnTo>
                  <a:lnTo>
                    <a:pt x="17780" y="46990"/>
                  </a:lnTo>
                  <a:lnTo>
                    <a:pt x="16510" y="46990"/>
                  </a:lnTo>
                  <a:lnTo>
                    <a:pt x="15240" y="45720"/>
                  </a:lnTo>
                  <a:lnTo>
                    <a:pt x="13970" y="45720"/>
                  </a:lnTo>
                  <a:lnTo>
                    <a:pt x="12700" y="44450"/>
                  </a:lnTo>
                  <a:lnTo>
                    <a:pt x="11430" y="44450"/>
                  </a:lnTo>
                  <a:lnTo>
                    <a:pt x="10160" y="43180"/>
                  </a:lnTo>
                  <a:lnTo>
                    <a:pt x="8890" y="41910"/>
                  </a:lnTo>
                  <a:lnTo>
                    <a:pt x="7620" y="40640"/>
                  </a:lnTo>
                  <a:lnTo>
                    <a:pt x="6350" y="39370"/>
                  </a:lnTo>
                  <a:lnTo>
                    <a:pt x="5080" y="38100"/>
                  </a:lnTo>
                  <a:lnTo>
                    <a:pt x="5080" y="36830"/>
                  </a:lnTo>
                  <a:lnTo>
                    <a:pt x="3810" y="35560"/>
                  </a:lnTo>
                  <a:lnTo>
                    <a:pt x="2540" y="34290"/>
                  </a:lnTo>
                  <a:lnTo>
                    <a:pt x="2540" y="33020"/>
                  </a:lnTo>
                  <a:lnTo>
                    <a:pt x="1270" y="31750"/>
                  </a:lnTo>
                  <a:lnTo>
                    <a:pt x="1270" y="30480"/>
                  </a:lnTo>
                  <a:lnTo>
                    <a:pt x="1270" y="29210"/>
                  </a:lnTo>
                  <a:lnTo>
                    <a:pt x="1270" y="27940"/>
                  </a:lnTo>
                  <a:lnTo>
                    <a:pt x="0" y="25400"/>
                  </a:lnTo>
                  <a:lnTo>
                    <a:pt x="0" y="24130"/>
                  </a:lnTo>
                  <a:lnTo>
                    <a:pt x="0" y="22860"/>
                  </a:lnTo>
                  <a:lnTo>
                    <a:pt x="1270" y="21590"/>
                  </a:lnTo>
                  <a:lnTo>
                    <a:pt x="1270" y="19050"/>
                  </a:lnTo>
                  <a:lnTo>
                    <a:pt x="1270" y="17780"/>
                  </a:lnTo>
                  <a:lnTo>
                    <a:pt x="1270" y="16510"/>
                  </a:lnTo>
                  <a:lnTo>
                    <a:pt x="2540" y="15240"/>
                  </a:lnTo>
                  <a:lnTo>
                    <a:pt x="2540" y="13970"/>
                  </a:lnTo>
                  <a:lnTo>
                    <a:pt x="3810" y="12700"/>
                  </a:lnTo>
                  <a:lnTo>
                    <a:pt x="5080" y="11430"/>
                  </a:lnTo>
                  <a:lnTo>
                    <a:pt x="5080" y="10160"/>
                  </a:lnTo>
                  <a:lnTo>
                    <a:pt x="6350" y="8890"/>
                  </a:lnTo>
                  <a:lnTo>
                    <a:pt x="7620" y="7620"/>
                  </a:lnTo>
                  <a:lnTo>
                    <a:pt x="8890" y="6350"/>
                  </a:lnTo>
                  <a:lnTo>
                    <a:pt x="10160" y="5080"/>
                  </a:lnTo>
                  <a:lnTo>
                    <a:pt x="11430" y="3810"/>
                  </a:lnTo>
                  <a:lnTo>
                    <a:pt x="12700" y="3810"/>
                  </a:lnTo>
                  <a:lnTo>
                    <a:pt x="13970" y="2540"/>
                  </a:lnTo>
                  <a:lnTo>
                    <a:pt x="15240" y="2540"/>
                  </a:lnTo>
                  <a:lnTo>
                    <a:pt x="16510" y="1270"/>
                  </a:lnTo>
                  <a:lnTo>
                    <a:pt x="17780" y="1270"/>
                  </a:lnTo>
                  <a:lnTo>
                    <a:pt x="19050" y="1270"/>
                  </a:lnTo>
                  <a:lnTo>
                    <a:pt x="21590" y="0"/>
                  </a:lnTo>
                  <a:lnTo>
                    <a:pt x="22860" y="0"/>
                  </a:lnTo>
                  <a:lnTo>
                    <a:pt x="24130" y="0"/>
                  </a:lnTo>
                  <a:lnTo>
                    <a:pt x="294640" y="0"/>
                  </a:lnTo>
                  <a:lnTo>
                    <a:pt x="297180" y="0"/>
                  </a:lnTo>
                  <a:lnTo>
                    <a:pt x="298450" y="0"/>
                  </a:lnTo>
                  <a:lnTo>
                    <a:pt x="299720" y="1270"/>
                  </a:lnTo>
                  <a:lnTo>
                    <a:pt x="300990" y="1270"/>
                  </a:lnTo>
                  <a:lnTo>
                    <a:pt x="303530" y="1270"/>
                  </a:lnTo>
                  <a:lnTo>
                    <a:pt x="304800" y="2540"/>
                  </a:lnTo>
                  <a:lnTo>
                    <a:pt x="306070" y="2540"/>
                  </a:lnTo>
                  <a:lnTo>
                    <a:pt x="307340" y="3810"/>
                  </a:lnTo>
                  <a:lnTo>
                    <a:pt x="308610" y="3810"/>
                  </a:lnTo>
                  <a:lnTo>
                    <a:pt x="309880" y="5080"/>
                  </a:lnTo>
                  <a:lnTo>
                    <a:pt x="311150" y="6350"/>
                  </a:lnTo>
                  <a:lnTo>
                    <a:pt x="312420" y="7620"/>
                  </a:lnTo>
                  <a:lnTo>
                    <a:pt x="313690" y="8890"/>
                  </a:lnTo>
                  <a:lnTo>
                    <a:pt x="313690" y="10160"/>
                  </a:lnTo>
                  <a:lnTo>
                    <a:pt x="314960" y="11430"/>
                  </a:lnTo>
                  <a:lnTo>
                    <a:pt x="316230" y="12700"/>
                  </a:lnTo>
                  <a:lnTo>
                    <a:pt x="316230" y="13970"/>
                  </a:lnTo>
                  <a:lnTo>
                    <a:pt x="317500" y="15240"/>
                  </a:lnTo>
                  <a:lnTo>
                    <a:pt x="317500" y="16510"/>
                  </a:lnTo>
                  <a:lnTo>
                    <a:pt x="318770" y="17780"/>
                  </a:lnTo>
                  <a:lnTo>
                    <a:pt x="318770" y="19050"/>
                  </a:lnTo>
                  <a:lnTo>
                    <a:pt x="318770" y="30480"/>
                  </a:lnTo>
                  <a:lnTo>
                    <a:pt x="317500" y="31750"/>
                  </a:lnTo>
                  <a:lnTo>
                    <a:pt x="317500" y="33020"/>
                  </a:lnTo>
                  <a:lnTo>
                    <a:pt x="316230" y="34290"/>
                  </a:lnTo>
                  <a:lnTo>
                    <a:pt x="316230" y="35560"/>
                  </a:lnTo>
                  <a:lnTo>
                    <a:pt x="314960" y="36830"/>
                  </a:lnTo>
                  <a:lnTo>
                    <a:pt x="313690" y="38100"/>
                  </a:lnTo>
                  <a:lnTo>
                    <a:pt x="313690" y="39370"/>
                  </a:lnTo>
                  <a:lnTo>
                    <a:pt x="312420" y="40640"/>
                  </a:lnTo>
                  <a:lnTo>
                    <a:pt x="311150" y="41910"/>
                  </a:lnTo>
                  <a:lnTo>
                    <a:pt x="309880" y="43180"/>
                  </a:lnTo>
                  <a:lnTo>
                    <a:pt x="308610" y="44450"/>
                  </a:lnTo>
                  <a:lnTo>
                    <a:pt x="307340" y="44450"/>
                  </a:lnTo>
                  <a:lnTo>
                    <a:pt x="306070" y="45720"/>
                  </a:lnTo>
                  <a:lnTo>
                    <a:pt x="304800" y="45720"/>
                  </a:lnTo>
                  <a:lnTo>
                    <a:pt x="303530" y="46990"/>
                  </a:lnTo>
                  <a:lnTo>
                    <a:pt x="300990" y="46990"/>
                  </a:lnTo>
                  <a:lnTo>
                    <a:pt x="299720" y="46990"/>
                  </a:lnTo>
                  <a:lnTo>
                    <a:pt x="298450" y="48260"/>
                  </a:lnTo>
                  <a:lnTo>
                    <a:pt x="297180" y="48260"/>
                  </a:lnTo>
                  <a:lnTo>
                    <a:pt x="294640" y="48260"/>
                  </a:lnTo>
                  <a:lnTo>
                    <a:pt x="24130" y="48260"/>
                  </a:lnTo>
                  <a:close/>
                </a:path>
              </a:pathLst>
            </a:custGeom>
            <a:ln w="19050">
              <a:solidFill>
                <a:srgbClr val="4D4D4D"/>
              </a:solidFill>
            </a:ln>
          </p:spPr>
          <p:txBody>
            <a:bodyPr wrap="square" lIns="0" tIns="0" rIns="0" bIns="0" rtlCol="0"/>
            <a:lstStyle/>
            <a:p>
              <a:pPr defTabSz="806867"/>
              <a:endParaRPr sz="1588" kern="0" dirty="0">
                <a:solidFill>
                  <a:sysClr val="windowText" lastClr="000000"/>
                </a:solidFill>
              </a:endParaRPr>
            </a:p>
          </p:txBody>
        </p:sp>
        <p:sp>
          <p:nvSpPr>
            <p:cNvPr id="8" name="object 8"/>
            <p:cNvSpPr/>
            <p:nvPr/>
          </p:nvSpPr>
          <p:spPr>
            <a:xfrm>
              <a:off x="6029959" y="4431030"/>
              <a:ext cx="270510" cy="0"/>
            </a:xfrm>
            <a:custGeom>
              <a:avLst/>
              <a:gdLst/>
              <a:ahLst/>
              <a:cxnLst/>
              <a:rect l="l" t="t" r="r" b="b"/>
              <a:pathLst>
                <a:path w="270510">
                  <a:moveTo>
                    <a:pt x="0" y="0"/>
                  </a:moveTo>
                  <a:lnTo>
                    <a:pt x="270510" y="0"/>
                  </a:lnTo>
                </a:path>
              </a:pathLst>
            </a:custGeom>
            <a:ln w="38100">
              <a:solidFill>
                <a:srgbClr val="D82D28"/>
              </a:solidFill>
            </a:ln>
          </p:spPr>
          <p:txBody>
            <a:bodyPr wrap="square" lIns="0" tIns="0" rIns="0" bIns="0" rtlCol="0"/>
            <a:lstStyle/>
            <a:p>
              <a:pPr defTabSz="806867"/>
              <a:endParaRPr sz="1588" kern="0" dirty="0">
                <a:solidFill>
                  <a:sysClr val="windowText" lastClr="000000"/>
                </a:solidFill>
              </a:endParaRPr>
            </a:p>
          </p:txBody>
        </p:sp>
      </p:grpSp>
      <p:sp>
        <p:nvSpPr>
          <p:cNvPr id="9" name="object 9"/>
          <p:cNvSpPr/>
          <p:nvPr/>
        </p:nvSpPr>
        <p:spPr>
          <a:xfrm>
            <a:off x="9014012" y="3909731"/>
            <a:ext cx="247650" cy="0"/>
          </a:xfrm>
          <a:custGeom>
            <a:avLst/>
            <a:gdLst/>
            <a:ahLst/>
            <a:cxnLst/>
            <a:rect l="l" t="t" r="r" b="b"/>
            <a:pathLst>
              <a:path w="280670">
                <a:moveTo>
                  <a:pt x="0" y="0"/>
                </a:moveTo>
                <a:lnTo>
                  <a:pt x="280670" y="0"/>
                </a:lnTo>
              </a:path>
            </a:pathLst>
          </a:custGeom>
          <a:ln w="25400">
            <a:solidFill>
              <a:srgbClr val="4D4D4D"/>
            </a:solidFill>
          </a:ln>
        </p:spPr>
        <p:txBody>
          <a:bodyPr wrap="square" lIns="0" tIns="0" rIns="0" bIns="0" rtlCol="0"/>
          <a:lstStyle/>
          <a:p>
            <a:pPr defTabSz="806867"/>
            <a:endParaRPr sz="1588" kern="0" dirty="0">
              <a:solidFill>
                <a:sysClr val="windowText" lastClr="000000"/>
              </a:solidFill>
            </a:endParaRPr>
          </a:p>
        </p:txBody>
      </p:sp>
      <p:sp>
        <p:nvSpPr>
          <p:cNvPr id="10" name="object 10"/>
          <p:cNvSpPr txBox="1"/>
          <p:nvPr/>
        </p:nvSpPr>
        <p:spPr>
          <a:xfrm>
            <a:off x="7278023" y="3830819"/>
            <a:ext cx="2767293" cy="147058"/>
          </a:xfrm>
          <a:prstGeom prst="rect">
            <a:avLst/>
          </a:prstGeom>
        </p:spPr>
        <p:txBody>
          <a:bodyPr vert="horz" wrap="square" lIns="0" tIns="11206" rIns="0" bIns="0" rtlCol="0">
            <a:spAutoFit/>
          </a:bodyPr>
          <a:lstStyle/>
          <a:p>
            <a:pPr marL="11206" defTabSz="806867">
              <a:spcBef>
                <a:spcPts val="88"/>
              </a:spcBef>
              <a:tabLst>
                <a:tab pos="2050226" algn="l"/>
              </a:tabLst>
            </a:pPr>
            <a:r>
              <a:rPr sz="882" kern="0" spc="-9" dirty="0">
                <a:solidFill>
                  <a:sysClr val="windowText" lastClr="000000"/>
                </a:solidFill>
                <a:latin typeface="Tahoma"/>
                <a:cs typeface="Tahoma"/>
              </a:rPr>
              <a:t>Safety/Operations/TSMO</a:t>
            </a:r>
            <a:r>
              <a:rPr sz="882" kern="0" spc="110" dirty="0">
                <a:solidFill>
                  <a:sysClr val="windowText" lastClr="000000"/>
                </a:solidFill>
                <a:latin typeface="Tahoma"/>
                <a:cs typeface="Tahoma"/>
              </a:rPr>
              <a:t> </a:t>
            </a:r>
            <a:r>
              <a:rPr sz="882" kern="0" spc="-9" dirty="0">
                <a:solidFill>
                  <a:sysClr val="windowText" lastClr="000000"/>
                </a:solidFill>
                <a:latin typeface="Tahoma"/>
                <a:cs typeface="Tahoma"/>
              </a:rPr>
              <a:t>Projects</a:t>
            </a:r>
            <a:r>
              <a:rPr sz="882" kern="0" dirty="0">
                <a:solidFill>
                  <a:sysClr val="windowText" lastClr="000000"/>
                </a:solidFill>
                <a:latin typeface="Tahoma"/>
                <a:cs typeface="Tahoma"/>
              </a:rPr>
              <a:t>	Other</a:t>
            </a:r>
            <a:r>
              <a:rPr sz="882" kern="0" spc="-22" dirty="0">
                <a:solidFill>
                  <a:sysClr val="windowText" lastClr="000000"/>
                </a:solidFill>
                <a:latin typeface="Tahoma"/>
                <a:cs typeface="Tahoma"/>
              </a:rPr>
              <a:t> </a:t>
            </a:r>
            <a:r>
              <a:rPr sz="882" kern="0" spc="-9" dirty="0">
                <a:solidFill>
                  <a:sysClr val="windowText" lastClr="000000"/>
                </a:solidFill>
                <a:latin typeface="Tahoma"/>
                <a:cs typeface="Tahoma"/>
              </a:rPr>
              <a:t>Projects</a:t>
            </a:r>
            <a:endParaRPr sz="882" kern="0" dirty="0">
              <a:solidFill>
                <a:sysClr val="windowText" lastClr="000000"/>
              </a:solidFill>
              <a:latin typeface="Tahoma"/>
              <a:cs typeface="Tahoma"/>
            </a:endParaRPr>
          </a:p>
        </p:txBody>
      </p:sp>
      <p:sp>
        <p:nvSpPr>
          <p:cNvPr id="11" name="object 11"/>
          <p:cNvSpPr txBox="1"/>
          <p:nvPr/>
        </p:nvSpPr>
        <p:spPr>
          <a:xfrm>
            <a:off x="6964456" y="1210236"/>
            <a:ext cx="3367368" cy="461665"/>
          </a:xfrm>
          <a:prstGeom prst="rect">
            <a:avLst/>
          </a:prstGeom>
          <a:ln w="12700">
            <a:solidFill>
              <a:srgbClr val="000000"/>
            </a:solidFill>
          </a:ln>
        </p:spPr>
        <p:txBody>
          <a:bodyPr vert="horz" wrap="square" lIns="0" tIns="0" rIns="0" bIns="0" rtlCol="0">
            <a:spAutoFit/>
          </a:bodyPr>
          <a:lstStyle/>
          <a:p>
            <a:pPr marR="26335" algn="r" defTabSz="806867">
              <a:lnSpc>
                <a:spcPts val="3560"/>
              </a:lnSpc>
            </a:pPr>
            <a:r>
              <a:rPr sz="3265" kern="0" spc="1730" dirty="0">
                <a:solidFill>
                  <a:srgbClr val="525959"/>
                </a:solidFill>
                <a:latin typeface="Arial"/>
                <a:cs typeface="Arial"/>
              </a:rPr>
              <a:t>[</a:t>
            </a:r>
            <a:endParaRPr sz="3265" kern="0" dirty="0">
              <a:solidFill>
                <a:sysClr val="windowText" lastClr="000000"/>
              </a:solidFill>
              <a:latin typeface="Arial"/>
              <a:cs typeface="Arial"/>
            </a:endParaRPr>
          </a:p>
        </p:txBody>
      </p:sp>
      <p:sp>
        <p:nvSpPr>
          <p:cNvPr id="12" name="object 12"/>
          <p:cNvSpPr/>
          <p:nvPr/>
        </p:nvSpPr>
        <p:spPr>
          <a:xfrm>
            <a:off x="1860177" y="6465794"/>
            <a:ext cx="242047" cy="190500"/>
          </a:xfrm>
          <a:custGeom>
            <a:avLst/>
            <a:gdLst/>
            <a:ahLst/>
            <a:cxnLst/>
            <a:rect l="l" t="t" r="r" b="b"/>
            <a:pathLst>
              <a:path w="274320" h="215900">
                <a:moveTo>
                  <a:pt x="274320" y="0"/>
                </a:moveTo>
                <a:lnTo>
                  <a:pt x="0" y="0"/>
                </a:lnTo>
                <a:lnTo>
                  <a:pt x="0" y="215899"/>
                </a:lnTo>
                <a:lnTo>
                  <a:pt x="274320" y="215899"/>
                </a:lnTo>
                <a:lnTo>
                  <a:pt x="274320" y="0"/>
                </a:lnTo>
                <a:close/>
              </a:path>
            </a:pathLst>
          </a:custGeom>
          <a:solidFill>
            <a:srgbClr val="525959"/>
          </a:solidFill>
        </p:spPr>
        <p:txBody>
          <a:bodyPr wrap="square" lIns="0" tIns="0" rIns="0" bIns="0" rtlCol="0"/>
          <a:lstStyle/>
          <a:p>
            <a:pPr defTabSz="806867"/>
            <a:endParaRPr sz="1588" kern="0" dirty="0">
              <a:solidFill>
                <a:sysClr val="windowText" lastClr="000000"/>
              </a:solidFill>
            </a:endParaRPr>
          </a:p>
        </p:txBody>
      </p:sp>
      <p:sp>
        <p:nvSpPr>
          <p:cNvPr id="13" name="object 13"/>
          <p:cNvSpPr/>
          <p:nvPr/>
        </p:nvSpPr>
        <p:spPr>
          <a:xfrm>
            <a:off x="2463053" y="6656294"/>
            <a:ext cx="7868771" cy="0"/>
          </a:xfrm>
          <a:custGeom>
            <a:avLst/>
            <a:gdLst/>
            <a:ahLst/>
            <a:cxnLst/>
            <a:rect l="l" t="t" r="r" b="b"/>
            <a:pathLst>
              <a:path w="8917940">
                <a:moveTo>
                  <a:pt x="0" y="0"/>
                </a:moveTo>
                <a:lnTo>
                  <a:pt x="8917940" y="0"/>
                </a:lnTo>
              </a:path>
            </a:pathLst>
          </a:custGeom>
          <a:ln w="6350">
            <a:solidFill>
              <a:srgbClr val="525959"/>
            </a:solidFill>
          </a:ln>
        </p:spPr>
        <p:txBody>
          <a:bodyPr wrap="square" lIns="0" tIns="0" rIns="0" bIns="0" rtlCol="0"/>
          <a:lstStyle/>
          <a:p>
            <a:pPr defTabSz="806867"/>
            <a:endParaRPr sz="1588" kern="0" dirty="0">
              <a:solidFill>
                <a:sysClr val="windowText" lastClr="000000"/>
              </a:solidFill>
            </a:endParaRPr>
          </a:p>
        </p:txBody>
      </p:sp>
      <p:graphicFrame>
        <p:nvGraphicFramePr>
          <p:cNvPr id="14" name="object 14"/>
          <p:cNvGraphicFramePr>
            <a:graphicFrameLocks noGrp="1"/>
          </p:cNvGraphicFramePr>
          <p:nvPr/>
        </p:nvGraphicFramePr>
        <p:xfrm>
          <a:off x="1865780" y="4633632"/>
          <a:ext cx="7019362" cy="539002"/>
        </p:xfrm>
        <a:graphic>
          <a:graphicData uri="http://schemas.openxmlformats.org/drawingml/2006/table">
            <a:tbl>
              <a:tblPr firstRow="1" bandRow="1">
                <a:tableStyleId>{2D5ABB26-0587-4C30-8999-92F81FD0307C}</a:tableStyleId>
              </a:tblPr>
              <a:tblGrid>
                <a:gridCol w="466165">
                  <a:extLst>
                    <a:ext uri="{9D8B030D-6E8A-4147-A177-3AD203B41FA5}">
                      <a16:colId xmlns:a16="http://schemas.microsoft.com/office/drawing/2014/main" val="20000"/>
                    </a:ext>
                  </a:extLst>
                </a:gridCol>
                <a:gridCol w="756397">
                  <a:extLst>
                    <a:ext uri="{9D8B030D-6E8A-4147-A177-3AD203B41FA5}">
                      <a16:colId xmlns:a16="http://schemas.microsoft.com/office/drawing/2014/main" val="20001"/>
                    </a:ext>
                  </a:extLst>
                </a:gridCol>
                <a:gridCol w="1130674">
                  <a:extLst>
                    <a:ext uri="{9D8B030D-6E8A-4147-A177-3AD203B41FA5}">
                      <a16:colId xmlns:a16="http://schemas.microsoft.com/office/drawing/2014/main" val="20002"/>
                    </a:ext>
                  </a:extLst>
                </a:gridCol>
                <a:gridCol w="999564">
                  <a:extLst>
                    <a:ext uri="{9D8B030D-6E8A-4147-A177-3AD203B41FA5}">
                      <a16:colId xmlns:a16="http://schemas.microsoft.com/office/drawing/2014/main" val="20003"/>
                    </a:ext>
                  </a:extLst>
                </a:gridCol>
                <a:gridCol w="646579">
                  <a:extLst>
                    <a:ext uri="{9D8B030D-6E8A-4147-A177-3AD203B41FA5}">
                      <a16:colId xmlns:a16="http://schemas.microsoft.com/office/drawing/2014/main" val="20004"/>
                    </a:ext>
                  </a:extLst>
                </a:gridCol>
                <a:gridCol w="375397">
                  <a:extLst>
                    <a:ext uri="{9D8B030D-6E8A-4147-A177-3AD203B41FA5}">
                      <a16:colId xmlns:a16="http://schemas.microsoft.com/office/drawing/2014/main" val="20005"/>
                    </a:ext>
                  </a:extLst>
                </a:gridCol>
                <a:gridCol w="374276">
                  <a:extLst>
                    <a:ext uri="{9D8B030D-6E8A-4147-A177-3AD203B41FA5}">
                      <a16:colId xmlns:a16="http://schemas.microsoft.com/office/drawing/2014/main" val="20006"/>
                    </a:ext>
                  </a:extLst>
                </a:gridCol>
                <a:gridCol w="375397">
                  <a:extLst>
                    <a:ext uri="{9D8B030D-6E8A-4147-A177-3AD203B41FA5}">
                      <a16:colId xmlns:a16="http://schemas.microsoft.com/office/drawing/2014/main" val="20007"/>
                    </a:ext>
                  </a:extLst>
                </a:gridCol>
                <a:gridCol w="375397">
                  <a:extLst>
                    <a:ext uri="{9D8B030D-6E8A-4147-A177-3AD203B41FA5}">
                      <a16:colId xmlns:a16="http://schemas.microsoft.com/office/drawing/2014/main" val="20008"/>
                    </a:ext>
                  </a:extLst>
                </a:gridCol>
                <a:gridCol w="872937">
                  <a:extLst>
                    <a:ext uri="{9D8B030D-6E8A-4147-A177-3AD203B41FA5}">
                      <a16:colId xmlns:a16="http://schemas.microsoft.com/office/drawing/2014/main" val="20009"/>
                    </a:ext>
                  </a:extLst>
                </a:gridCol>
                <a:gridCol w="646579">
                  <a:extLst>
                    <a:ext uri="{9D8B030D-6E8A-4147-A177-3AD203B41FA5}">
                      <a16:colId xmlns:a16="http://schemas.microsoft.com/office/drawing/2014/main" val="20010"/>
                    </a:ext>
                  </a:extLst>
                </a:gridCol>
              </a:tblGrid>
              <a:tr h="179854">
                <a:tc>
                  <a:txBody>
                    <a:bodyPr/>
                    <a:lstStyle/>
                    <a:p>
                      <a:pPr marL="50800">
                        <a:lnSpc>
                          <a:spcPct val="100000"/>
                        </a:lnSpc>
                        <a:spcBef>
                          <a:spcPts val="200"/>
                        </a:spcBef>
                      </a:pPr>
                      <a:r>
                        <a:rPr sz="900" b="1" spc="-10" dirty="0">
                          <a:solidFill>
                            <a:srgbClr val="FFFFFF"/>
                          </a:solidFill>
                          <a:latin typeface="Tahoma"/>
                          <a:cs typeface="Tahoma"/>
                        </a:rPr>
                        <a:t>PHASE</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165">
                        <a:lnSpc>
                          <a:spcPct val="100000"/>
                        </a:lnSpc>
                        <a:spcBef>
                          <a:spcPts val="200"/>
                        </a:spcBef>
                      </a:pPr>
                      <a:r>
                        <a:rPr sz="900" b="1" dirty="0">
                          <a:solidFill>
                            <a:srgbClr val="FFFFFF"/>
                          </a:solidFill>
                          <a:latin typeface="Tahoma"/>
                          <a:cs typeface="Tahoma"/>
                        </a:rPr>
                        <a:t>FUND</a:t>
                      </a:r>
                      <a:r>
                        <a:rPr sz="900" b="1" spc="-20" dirty="0">
                          <a:solidFill>
                            <a:srgbClr val="FFFFFF"/>
                          </a:solidFill>
                          <a:latin typeface="Tahoma"/>
                          <a:cs typeface="Tahoma"/>
                        </a:rPr>
                        <a:t> CODE</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165">
                        <a:lnSpc>
                          <a:spcPct val="100000"/>
                        </a:lnSpc>
                        <a:spcBef>
                          <a:spcPts val="200"/>
                        </a:spcBef>
                      </a:pPr>
                      <a:r>
                        <a:rPr sz="900" b="1" dirty="0">
                          <a:solidFill>
                            <a:srgbClr val="FFFFFF"/>
                          </a:solidFill>
                          <a:latin typeface="Tahoma"/>
                          <a:cs typeface="Tahoma"/>
                        </a:rPr>
                        <a:t>FUNDING</a:t>
                      </a:r>
                      <a:r>
                        <a:rPr sz="900" b="1" spc="-20" dirty="0">
                          <a:solidFill>
                            <a:srgbClr val="FFFFFF"/>
                          </a:solidFill>
                          <a:latin typeface="Tahoma"/>
                          <a:cs typeface="Tahoma"/>
                        </a:rPr>
                        <a:t> </a:t>
                      </a:r>
                      <a:r>
                        <a:rPr sz="900" b="1" spc="-10" dirty="0">
                          <a:solidFill>
                            <a:srgbClr val="FFFFFF"/>
                          </a:solidFill>
                          <a:latin typeface="Tahoma"/>
                          <a:cs typeface="Tahoma"/>
                        </a:rPr>
                        <a:t>SOURCE</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165">
                        <a:lnSpc>
                          <a:spcPct val="100000"/>
                        </a:lnSpc>
                        <a:spcBef>
                          <a:spcPts val="200"/>
                        </a:spcBef>
                      </a:pPr>
                      <a:r>
                        <a:rPr sz="900" b="1" dirty="0">
                          <a:solidFill>
                            <a:srgbClr val="FFFFFF"/>
                          </a:solidFill>
                          <a:latin typeface="Tahoma"/>
                          <a:cs typeface="Tahoma"/>
                        </a:rPr>
                        <a:t>HISTORIC</a:t>
                      </a:r>
                      <a:r>
                        <a:rPr sz="900" b="1" spc="-35" dirty="0">
                          <a:solidFill>
                            <a:srgbClr val="FFFFFF"/>
                          </a:solidFill>
                          <a:latin typeface="Tahoma"/>
                          <a:cs typeface="Tahoma"/>
                        </a:rPr>
                        <a:t> </a:t>
                      </a:r>
                      <a:r>
                        <a:rPr sz="900" b="1" spc="-20" dirty="0">
                          <a:solidFill>
                            <a:srgbClr val="FFFFFF"/>
                          </a:solidFill>
                          <a:latin typeface="Tahoma"/>
                          <a:cs typeface="Tahoma"/>
                        </a:rPr>
                        <a:t>COST</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165">
                        <a:lnSpc>
                          <a:spcPct val="100000"/>
                        </a:lnSpc>
                        <a:spcBef>
                          <a:spcPts val="200"/>
                        </a:spcBef>
                      </a:pPr>
                      <a:r>
                        <a:rPr sz="900" b="1" spc="-20" dirty="0">
                          <a:solidFill>
                            <a:srgbClr val="FFFFFF"/>
                          </a:solidFill>
                          <a:latin typeface="Tahoma"/>
                          <a:cs typeface="Tahoma"/>
                        </a:rPr>
                        <a:t>2023</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algn="ctr">
                        <a:lnSpc>
                          <a:spcPct val="100000"/>
                        </a:lnSpc>
                        <a:spcBef>
                          <a:spcPts val="200"/>
                        </a:spcBef>
                      </a:pPr>
                      <a:r>
                        <a:rPr sz="900" b="1" spc="-20" dirty="0">
                          <a:solidFill>
                            <a:srgbClr val="FFFFFF"/>
                          </a:solidFill>
                          <a:latin typeface="Tahoma"/>
                          <a:cs typeface="Tahoma"/>
                        </a:rPr>
                        <a:t>2024</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algn="ctr">
                        <a:lnSpc>
                          <a:spcPct val="100000"/>
                        </a:lnSpc>
                        <a:spcBef>
                          <a:spcPts val="200"/>
                        </a:spcBef>
                      </a:pPr>
                      <a:r>
                        <a:rPr sz="900" b="1" spc="-20" dirty="0">
                          <a:solidFill>
                            <a:srgbClr val="FFFFFF"/>
                          </a:solidFill>
                          <a:latin typeface="Tahoma"/>
                          <a:cs typeface="Tahoma"/>
                        </a:rPr>
                        <a:t>2025</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algn="ctr">
                        <a:lnSpc>
                          <a:spcPct val="100000"/>
                        </a:lnSpc>
                        <a:spcBef>
                          <a:spcPts val="200"/>
                        </a:spcBef>
                      </a:pPr>
                      <a:r>
                        <a:rPr sz="900" b="1" spc="-20" dirty="0">
                          <a:solidFill>
                            <a:srgbClr val="FFFFFF"/>
                          </a:solidFill>
                          <a:latin typeface="Tahoma"/>
                          <a:cs typeface="Tahoma"/>
                        </a:rPr>
                        <a:t>2026</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algn="ctr">
                        <a:lnSpc>
                          <a:spcPct val="100000"/>
                        </a:lnSpc>
                        <a:spcBef>
                          <a:spcPts val="200"/>
                        </a:spcBef>
                      </a:pPr>
                      <a:r>
                        <a:rPr sz="900" b="1" spc="-20" dirty="0">
                          <a:solidFill>
                            <a:srgbClr val="FFFFFF"/>
                          </a:solidFill>
                          <a:latin typeface="Tahoma"/>
                          <a:cs typeface="Tahoma"/>
                        </a:rPr>
                        <a:t>2027</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165">
                        <a:lnSpc>
                          <a:spcPct val="100000"/>
                        </a:lnSpc>
                        <a:spcBef>
                          <a:spcPts val="200"/>
                        </a:spcBef>
                      </a:pPr>
                      <a:r>
                        <a:rPr sz="900" b="1" dirty="0">
                          <a:solidFill>
                            <a:srgbClr val="FFFFFF"/>
                          </a:solidFill>
                          <a:latin typeface="Tahoma"/>
                          <a:cs typeface="Tahoma"/>
                        </a:rPr>
                        <a:t>FUTURE</a:t>
                      </a:r>
                      <a:r>
                        <a:rPr sz="900" b="1" spc="-20" dirty="0">
                          <a:solidFill>
                            <a:srgbClr val="FFFFFF"/>
                          </a:solidFill>
                          <a:latin typeface="Tahoma"/>
                          <a:cs typeface="Tahoma"/>
                        </a:rPr>
                        <a:t> COST</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165">
                        <a:lnSpc>
                          <a:spcPct val="100000"/>
                        </a:lnSpc>
                        <a:spcBef>
                          <a:spcPts val="200"/>
                        </a:spcBef>
                      </a:pPr>
                      <a:r>
                        <a:rPr sz="900" b="1" spc="-10" dirty="0">
                          <a:solidFill>
                            <a:srgbClr val="FFFFFF"/>
                          </a:solidFill>
                          <a:latin typeface="Tahoma"/>
                          <a:cs typeface="Tahoma"/>
                        </a:rPr>
                        <a:t>TOTAL</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extLst>
                  <a:ext uri="{0D108BD9-81ED-4DB2-BD59-A6C34878D82A}">
                    <a16:rowId xmlns:a16="http://schemas.microsoft.com/office/drawing/2014/main" val="10000"/>
                  </a:ext>
                </a:extLst>
              </a:tr>
              <a:tr h="179294">
                <a:tc>
                  <a:txBody>
                    <a:bodyPr/>
                    <a:lstStyle/>
                    <a:p>
                      <a:pPr marL="50800">
                        <a:lnSpc>
                          <a:spcPct val="100000"/>
                        </a:lnSpc>
                        <a:spcBef>
                          <a:spcPts val="195"/>
                        </a:spcBef>
                      </a:pPr>
                      <a:r>
                        <a:rPr sz="900" spc="-25" dirty="0">
                          <a:latin typeface="Tahoma"/>
                          <a:cs typeface="Tahoma"/>
                        </a:rPr>
                        <a:t>PE</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195"/>
                        </a:spcBef>
                      </a:pPr>
                      <a:r>
                        <a:rPr sz="900" spc="-20" dirty="0">
                          <a:latin typeface="Tahoma"/>
                          <a:cs typeface="Tahoma"/>
                        </a:rPr>
                        <a:t>ACSS</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195"/>
                        </a:spcBef>
                      </a:pPr>
                      <a:r>
                        <a:rPr sz="900" spc="-10" dirty="0">
                          <a:latin typeface="Tahoma"/>
                          <a:cs typeface="Tahoma"/>
                        </a:rPr>
                        <a:t>Federal</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195"/>
                        </a:spcBef>
                      </a:pPr>
                      <a:r>
                        <a:rPr sz="900" spc="-10" dirty="0">
                          <a:latin typeface="Tahoma"/>
                          <a:cs typeface="Tahoma"/>
                        </a:rPr>
                        <a:t>$0.00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195"/>
                        </a:spcBef>
                      </a:pPr>
                      <a:r>
                        <a:rPr sz="900" spc="-10" dirty="0">
                          <a:latin typeface="Tahoma"/>
                          <a:cs typeface="Tahoma"/>
                        </a:rPr>
                        <a:t>$75,000.00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R="635" algn="ctr">
                        <a:lnSpc>
                          <a:spcPct val="100000"/>
                        </a:lnSpc>
                        <a:spcBef>
                          <a:spcPts val="195"/>
                        </a:spcBef>
                      </a:pPr>
                      <a:r>
                        <a:rPr sz="900" spc="-10" dirty="0">
                          <a:latin typeface="Tahoma"/>
                          <a:cs typeface="Tahoma"/>
                        </a:rPr>
                        <a:t>$0.00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algn="ctr">
                        <a:lnSpc>
                          <a:spcPct val="100000"/>
                        </a:lnSpc>
                        <a:spcBef>
                          <a:spcPts val="195"/>
                        </a:spcBef>
                      </a:pPr>
                      <a:r>
                        <a:rPr sz="900" spc="-10" dirty="0">
                          <a:latin typeface="Tahoma"/>
                          <a:cs typeface="Tahoma"/>
                        </a:rPr>
                        <a:t>$0.00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algn="ctr">
                        <a:lnSpc>
                          <a:spcPct val="100000"/>
                        </a:lnSpc>
                        <a:spcBef>
                          <a:spcPts val="195"/>
                        </a:spcBef>
                      </a:pPr>
                      <a:r>
                        <a:rPr sz="900" spc="-10" dirty="0">
                          <a:latin typeface="Tahoma"/>
                          <a:cs typeface="Tahoma"/>
                        </a:rPr>
                        <a:t>$0.00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R="635" algn="ctr">
                        <a:lnSpc>
                          <a:spcPct val="100000"/>
                        </a:lnSpc>
                        <a:spcBef>
                          <a:spcPts val="195"/>
                        </a:spcBef>
                      </a:pPr>
                      <a:r>
                        <a:rPr sz="900" spc="-10" dirty="0">
                          <a:latin typeface="Tahoma"/>
                          <a:cs typeface="Tahoma"/>
                        </a:rPr>
                        <a:t>$0.00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195"/>
                        </a:spcBef>
                      </a:pPr>
                      <a:r>
                        <a:rPr sz="900" spc="-10" dirty="0">
                          <a:latin typeface="Tahoma"/>
                          <a:cs typeface="Tahoma"/>
                        </a:rPr>
                        <a:t>$0.00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195"/>
                        </a:spcBef>
                      </a:pPr>
                      <a:r>
                        <a:rPr sz="900" spc="-10" dirty="0">
                          <a:latin typeface="Tahoma"/>
                          <a:cs typeface="Tahoma"/>
                        </a:rPr>
                        <a:t>$75,000.00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extLst>
                  <a:ext uri="{0D108BD9-81ED-4DB2-BD59-A6C34878D82A}">
                    <a16:rowId xmlns:a16="http://schemas.microsoft.com/office/drawing/2014/main" val="10001"/>
                  </a:ext>
                </a:extLst>
              </a:tr>
              <a:tr h="179854">
                <a:tc>
                  <a:txBody>
                    <a:bodyPr/>
                    <a:lstStyle/>
                    <a:p>
                      <a:pPr marL="50800">
                        <a:lnSpc>
                          <a:spcPct val="100000"/>
                        </a:lnSpc>
                        <a:spcBef>
                          <a:spcPts val="204"/>
                        </a:spcBef>
                      </a:pPr>
                      <a:r>
                        <a:rPr sz="900" spc="-25" dirty="0">
                          <a:latin typeface="Tahoma"/>
                          <a:cs typeface="Tahoma"/>
                        </a:rPr>
                        <a:t>PE</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165">
                        <a:lnSpc>
                          <a:spcPct val="100000"/>
                        </a:lnSpc>
                        <a:spcBef>
                          <a:spcPts val="204"/>
                        </a:spcBef>
                      </a:pPr>
                      <a:r>
                        <a:rPr sz="900" spc="-25" dirty="0">
                          <a:latin typeface="Tahoma"/>
                          <a:cs typeface="Tahoma"/>
                        </a:rPr>
                        <a:t>DIH</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165">
                        <a:lnSpc>
                          <a:spcPct val="100000"/>
                        </a:lnSpc>
                        <a:spcBef>
                          <a:spcPts val="204"/>
                        </a:spcBef>
                      </a:pPr>
                      <a:r>
                        <a:rPr sz="900" dirty="0">
                          <a:latin typeface="Tahoma"/>
                          <a:cs typeface="Tahoma"/>
                        </a:rPr>
                        <a:t>State</a:t>
                      </a:r>
                      <a:r>
                        <a:rPr sz="900" spc="-20" dirty="0">
                          <a:latin typeface="Tahoma"/>
                          <a:cs typeface="Tahoma"/>
                        </a:rPr>
                        <a:t> 100%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165">
                        <a:lnSpc>
                          <a:spcPct val="100000"/>
                        </a:lnSpc>
                        <a:spcBef>
                          <a:spcPts val="204"/>
                        </a:spcBef>
                      </a:pPr>
                      <a:r>
                        <a:rPr sz="900" spc="-10" dirty="0">
                          <a:latin typeface="Tahoma"/>
                          <a:cs typeface="Tahoma"/>
                        </a:rPr>
                        <a:t>$0.00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165">
                        <a:lnSpc>
                          <a:spcPct val="100000"/>
                        </a:lnSpc>
                        <a:spcBef>
                          <a:spcPts val="204"/>
                        </a:spcBef>
                      </a:pPr>
                      <a:r>
                        <a:rPr sz="900" spc="-10" dirty="0">
                          <a:latin typeface="Tahoma"/>
                          <a:cs typeface="Tahoma"/>
                        </a:rPr>
                        <a:t>$18,000.00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R="635" algn="ctr">
                        <a:lnSpc>
                          <a:spcPct val="100000"/>
                        </a:lnSpc>
                        <a:spcBef>
                          <a:spcPts val="204"/>
                        </a:spcBef>
                      </a:pPr>
                      <a:r>
                        <a:rPr sz="900" spc="-10" dirty="0">
                          <a:latin typeface="Tahoma"/>
                          <a:cs typeface="Tahoma"/>
                        </a:rPr>
                        <a:t>$0.00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algn="ctr">
                        <a:lnSpc>
                          <a:spcPct val="100000"/>
                        </a:lnSpc>
                        <a:spcBef>
                          <a:spcPts val="204"/>
                        </a:spcBef>
                      </a:pPr>
                      <a:r>
                        <a:rPr sz="900" spc="-10" dirty="0">
                          <a:latin typeface="Tahoma"/>
                          <a:cs typeface="Tahoma"/>
                        </a:rPr>
                        <a:t>$0.00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algn="ctr">
                        <a:lnSpc>
                          <a:spcPct val="100000"/>
                        </a:lnSpc>
                        <a:spcBef>
                          <a:spcPts val="204"/>
                        </a:spcBef>
                      </a:pPr>
                      <a:r>
                        <a:rPr sz="900" spc="-10" dirty="0">
                          <a:latin typeface="Tahoma"/>
                          <a:cs typeface="Tahoma"/>
                        </a:rPr>
                        <a:t>$0.00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R="635" algn="ctr">
                        <a:lnSpc>
                          <a:spcPct val="100000"/>
                        </a:lnSpc>
                        <a:spcBef>
                          <a:spcPts val="204"/>
                        </a:spcBef>
                      </a:pPr>
                      <a:r>
                        <a:rPr sz="900" spc="-10" dirty="0">
                          <a:latin typeface="Tahoma"/>
                          <a:cs typeface="Tahoma"/>
                        </a:rPr>
                        <a:t>$0.00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165">
                        <a:lnSpc>
                          <a:spcPct val="100000"/>
                        </a:lnSpc>
                        <a:spcBef>
                          <a:spcPts val="204"/>
                        </a:spcBef>
                      </a:pPr>
                      <a:r>
                        <a:rPr sz="900" spc="-10" dirty="0">
                          <a:latin typeface="Tahoma"/>
                          <a:cs typeface="Tahoma"/>
                        </a:rPr>
                        <a:t>$0.00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165">
                        <a:lnSpc>
                          <a:spcPct val="100000"/>
                        </a:lnSpc>
                        <a:spcBef>
                          <a:spcPts val="204"/>
                        </a:spcBef>
                      </a:pPr>
                      <a:r>
                        <a:rPr sz="900" spc="-10" dirty="0">
                          <a:latin typeface="Tahoma"/>
                          <a:cs typeface="Tahoma"/>
                        </a:rPr>
                        <a:t>$18,000.00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extLst>
                  <a:ext uri="{0D108BD9-81ED-4DB2-BD59-A6C34878D82A}">
                    <a16:rowId xmlns:a16="http://schemas.microsoft.com/office/drawing/2014/main" val="10002"/>
                  </a:ext>
                </a:extLst>
              </a:tr>
            </a:tbl>
          </a:graphicData>
        </a:graphic>
      </p:graphicFrame>
      <p:sp>
        <p:nvSpPr>
          <p:cNvPr id="15" name="object 15"/>
          <p:cNvSpPr txBox="1"/>
          <p:nvPr/>
        </p:nvSpPr>
        <p:spPr>
          <a:xfrm>
            <a:off x="1850683" y="4426389"/>
            <a:ext cx="1604681" cy="174309"/>
          </a:xfrm>
          <a:prstGeom prst="rect">
            <a:avLst/>
          </a:prstGeom>
        </p:spPr>
        <p:txBody>
          <a:bodyPr vert="horz" wrap="square" lIns="0" tIns="11206" rIns="0" bIns="0" rtlCol="0">
            <a:spAutoFit/>
          </a:bodyPr>
          <a:lstStyle/>
          <a:p>
            <a:pPr marL="11206" defTabSz="806867">
              <a:spcBef>
                <a:spcPts val="88"/>
              </a:spcBef>
            </a:pPr>
            <a:r>
              <a:rPr sz="1059" b="1" kern="0" dirty="0">
                <a:solidFill>
                  <a:sysClr val="windowText" lastClr="000000"/>
                </a:solidFill>
                <a:latin typeface="Tahoma"/>
                <a:cs typeface="Tahoma"/>
              </a:rPr>
              <a:t>Cost</a:t>
            </a:r>
            <a:r>
              <a:rPr sz="1059" b="1" kern="0" spc="-4" dirty="0">
                <a:solidFill>
                  <a:sysClr val="windowText" lastClr="000000"/>
                </a:solidFill>
                <a:latin typeface="Tahoma"/>
                <a:cs typeface="Tahoma"/>
              </a:rPr>
              <a:t> </a:t>
            </a:r>
            <a:r>
              <a:rPr sz="1059" b="1" kern="0" dirty="0">
                <a:solidFill>
                  <a:sysClr val="windowText" lastClr="000000"/>
                </a:solidFill>
                <a:latin typeface="Tahoma"/>
                <a:cs typeface="Tahoma"/>
              </a:rPr>
              <a:t>by</a:t>
            </a:r>
            <a:r>
              <a:rPr sz="1059" b="1" kern="0" spc="-4" dirty="0">
                <a:solidFill>
                  <a:sysClr val="windowText" lastClr="000000"/>
                </a:solidFill>
                <a:latin typeface="Tahoma"/>
                <a:cs typeface="Tahoma"/>
              </a:rPr>
              <a:t> </a:t>
            </a:r>
            <a:r>
              <a:rPr sz="1059" b="1" kern="0" dirty="0">
                <a:solidFill>
                  <a:sysClr val="windowText" lastClr="000000"/>
                </a:solidFill>
                <a:latin typeface="Tahoma"/>
                <a:cs typeface="Tahoma"/>
              </a:rPr>
              <a:t>Year</a:t>
            </a:r>
            <a:r>
              <a:rPr sz="1059" b="1" kern="0" spc="-9" dirty="0">
                <a:solidFill>
                  <a:sysClr val="windowText" lastClr="000000"/>
                </a:solidFill>
                <a:latin typeface="Tahoma"/>
                <a:cs typeface="Tahoma"/>
              </a:rPr>
              <a:t> </a:t>
            </a:r>
            <a:r>
              <a:rPr sz="1059" b="1" kern="0" dirty="0">
                <a:solidFill>
                  <a:sysClr val="windowText" lastClr="000000"/>
                </a:solidFill>
                <a:latin typeface="Tahoma"/>
                <a:cs typeface="Tahoma"/>
              </a:rPr>
              <a:t>and</a:t>
            </a:r>
            <a:r>
              <a:rPr sz="1059" b="1" kern="0" spc="-4" dirty="0">
                <a:solidFill>
                  <a:sysClr val="windowText" lastClr="000000"/>
                </a:solidFill>
                <a:latin typeface="Tahoma"/>
                <a:cs typeface="Tahoma"/>
              </a:rPr>
              <a:t> </a:t>
            </a:r>
            <a:r>
              <a:rPr sz="1059" b="1" kern="0" spc="-9" dirty="0">
                <a:solidFill>
                  <a:sysClr val="windowText" lastClr="000000"/>
                </a:solidFill>
                <a:latin typeface="Tahoma"/>
                <a:cs typeface="Tahoma"/>
              </a:rPr>
              <a:t>Phase</a:t>
            </a:r>
            <a:endParaRPr sz="1059" kern="0" dirty="0">
              <a:solidFill>
                <a:sysClr val="windowText" lastClr="000000"/>
              </a:solidFill>
              <a:latin typeface="Tahoma"/>
              <a:cs typeface="Tahoma"/>
            </a:endParaRPr>
          </a:p>
        </p:txBody>
      </p:sp>
      <p:sp>
        <p:nvSpPr>
          <p:cNvPr id="16" name="object 16"/>
          <p:cNvSpPr/>
          <p:nvPr/>
        </p:nvSpPr>
        <p:spPr>
          <a:xfrm>
            <a:off x="1859055" y="4434728"/>
            <a:ext cx="8674474" cy="5603"/>
          </a:xfrm>
          <a:custGeom>
            <a:avLst/>
            <a:gdLst/>
            <a:ahLst/>
            <a:cxnLst/>
            <a:rect l="l" t="t" r="r" b="b"/>
            <a:pathLst>
              <a:path w="9831070" h="6350">
                <a:moveTo>
                  <a:pt x="0" y="6349"/>
                </a:moveTo>
                <a:lnTo>
                  <a:pt x="9831070" y="6349"/>
                </a:lnTo>
                <a:lnTo>
                  <a:pt x="9831070" y="0"/>
                </a:lnTo>
                <a:lnTo>
                  <a:pt x="0" y="0"/>
                </a:lnTo>
                <a:lnTo>
                  <a:pt x="0" y="6349"/>
                </a:lnTo>
                <a:close/>
              </a:path>
            </a:pathLst>
          </a:custGeom>
          <a:solidFill>
            <a:srgbClr val="525959"/>
          </a:solidFill>
        </p:spPr>
        <p:txBody>
          <a:bodyPr wrap="square" lIns="0" tIns="0" rIns="0" bIns="0" rtlCol="0"/>
          <a:lstStyle/>
          <a:p>
            <a:pPr defTabSz="806867"/>
            <a:endParaRPr sz="1588" kern="0" dirty="0">
              <a:solidFill>
                <a:sysClr val="windowText" lastClr="000000"/>
              </a:solidFill>
            </a:endParaRPr>
          </a:p>
        </p:txBody>
      </p:sp>
      <p:sp>
        <p:nvSpPr>
          <p:cNvPr id="17" name="object 17"/>
          <p:cNvSpPr txBox="1"/>
          <p:nvPr/>
        </p:nvSpPr>
        <p:spPr>
          <a:xfrm>
            <a:off x="4934395" y="997389"/>
            <a:ext cx="1264024" cy="174309"/>
          </a:xfrm>
          <a:prstGeom prst="rect">
            <a:avLst/>
          </a:prstGeom>
        </p:spPr>
        <p:txBody>
          <a:bodyPr vert="horz" wrap="square" lIns="0" tIns="11206" rIns="0" bIns="0" rtlCol="0">
            <a:spAutoFit/>
          </a:bodyPr>
          <a:lstStyle/>
          <a:p>
            <a:pPr marL="11206" defTabSz="806867">
              <a:spcBef>
                <a:spcPts val="88"/>
              </a:spcBef>
            </a:pPr>
            <a:r>
              <a:rPr sz="1059" kern="0" dirty="0">
                <a:solidFill>
                  <a:sysClr val="windowText" lastClr="000000"/>
                </a:solidFill>
                <a:latin typeface="Tahoma"/>
                <a:cs typeface="Tahoma"/>
              </a:rPr>
              <a:t>SIS</a:t>
            </a:r>
            <a:r>
              <a:rPr sz="1059" kern="0" spc="-13" dirty="0">
                <a:solidFill>
                  <a:sysClr val="windowText" lastClr="000000"/>
                </a:solidFill>
                <a:latin typeface="Tahoma"/>
                <a:cs typeface="Tahoma"/>
              </a:rPr>
              <a:t> </a:t>
            </a:r>
            <a:r>
              <a:rPr sz="1059" kern="0" dirty="0">
                <a:solidFill>
                  <a:sysClr val="windowText" lastClr="000000"/>
                </a:solidFill>
                <a:latin typeface="Tahoma"/>
                <a:cs typeface="Tahoma"/>
              </a:rPr>
              <a:t>Project:</a:t>
            </a:r>
            <a:r>
              <a:rPr sz="1059" kern="0" spc="101" dirty="0">
                <a:solidFill>
                  <a:sysClr val="windowText" lastClr="000000"/>
                </a:solidFill>
                <a:latin typeface="Tahoma"/>
                <a:cs typeface="Tahoma"/>
              </a:rPr>
              <a:t> </a:t>
            </a:r>
            <a:r>
              <a:rPr sz="1059" kern="0" spc="-9" dirty="0">
                <a:solidFill>
                  <a:sysClr val="windowText" lastClr="000000"/>
                </a:solidFill>
                <a:latin typeface="Tahoma"/>
                <a:cs typeface="Tahoma"/>
              </a:rPr>
              <a:t>Non-</a:t>
            </a:r>
            <a:r>
              <a:rPr sz="1059" kern="0" spc="-22" dirty="0">
                <a:solidFill>
                  <a:sysClr val="windowText" lastClr="000000"/>
                </a:solidFill>
                <a:latin typeface="Tahoma"/>
                <a:cs typeface="Tahoma"/>
              </a:rPr>
              <a:t>SIS</a:t>
            </a:r>
            <a:endParaRPr sz="1059" kern="0" dirty="0">
              <a:solidFill>
                <a:sysClr val="windowText" lastClr="000000"/>
              </a:solidFill>
              <a:latin typeface="Tahoma"/>
              <a:cs typeface="Tahoma"/>
            </a:endParaRPr>
          </a:p>
        </p:txBody>
      </p:sp>
      <p:sp>
        <p:nvSpPr>
          <p:cNvPr id="18" name="object 18"/>
          <p:cNvSpPr txBox="1"/>
          <p:nvPr/>
        </p:nvSpPr>
        <p:spPr>
          <a:xfrm>
            <a:off x="1860456" y="997389"/>
            <a:ext cx="1256740" cy="3435843"/>
          </a:xfrm>
          <a:prstGeom prst="rect">
            <a:avLst/>
          </a:prstGeom>
        </p:spPr>
        <p:txBody>
          <a:bodyPr vert="horz" wrap="square" lIns="0" tIns="11206" rIns="0" bIns="0" rtlCol="0">
            <a:spAutoFit/>
          </a:bodyPr>
          <a:lstStyle/>
          <a:p>
            <a:pPr marL="14568" defTabSz="806867">
              <a:spcBef>
                <a:spcPts val="88"/>
              </a:spcBef>
            </a:pPr>
            <a:r>
              <a:rPr sz="1059" b="1" kern="0" dirty="0">
                <a:solidFill>
                  <a:sysClr val="windowText" lastClr="000000"/>
                </a:solidFill>
                <a:latin typeface="Tahoma"/>
                <a:cs typeface="Tahoma"/>
              </a:rPr>
              <a:t>TIP</a:t>
            </a:r>
            <a:r>
              <a:rPr sz="1059" b="1" kern="0" spc="-13" dirty="0">
                <a:solidFill>
                  <a:sysClr val="windowText" lastClr="000000"/>
                </a:solidFill>
                <a:latin typeface="Tahoma"/>
                <a:cs typeface="Tahoma"/>
              </a:rPr>
              <a:t> </a:t>
            </a:r>
            <a:r>
              <a:rPr sz="1059" b="1" kern="0" spc="-9" dirty="0">
                <a:solidFill>
                  <a:sysClr val="windowText" lastClr="000000"/>
                </a:solidFill>
                <a:latin typeface="Tahoma"/>
                <a:cs typeface="Tahoma"/>
              </a:rPr>
              <a:t>Information</a:t>
            </a:r>
            <a:endParaRPr sz="1059" kern="0" dirty="0">
              <a:solidFill>
                <a:sysClr val="windowText" lastClr="000000"/>
              </a:solidFill>
              <a:latin typeface="Tahoma"/>
              <a:cs typeface="Tahoma"/>
            </a:endParaRPr>
          </a:p>
          <a:p>
            <a:pPr marL="391666" marR="4483" indent="233095" algn="r" defTabSz="806867">
              <a:lnSpc>
                <a:spcPct val="149900"/>
              </a:lnSpc>
              <a:spcBef>
                <a:spcPts val="313"/>
              </a:spcBef>
            </a:pPr>
            <a:r>
              <a:rPr sz="882" kern="0" dirty="0">
                <a:solidFill>
                  <a:srgbClr val="A70000"/>
                </a:solidFill>
                <a:latin typeface="Tahoma"/>
                <a:cs typeface="Tahoma"/>
              </a:rPr>
              <a:t>FM</a:t>
            </a:r>
            <a:r>
              <a:rPr sz="882" kern="0" spc="-4" dirty="0">
                <a:solidFill>
                  <a:srgbClr val="A70000"/>
                </a:solidFill>
                <a:latin typeface="Tahoma"/>
                <a:cs typeface="Tahoma"/>
              </a:rPr>
              <a:t> </a:t>
            </a:r>
            <a:r>
              <a:rPr sz="882" kern="0" spc="-9" dirty="0">
                <a:solidFill>
                  <a:srgbClr val="A70000"/>
                </a:solidFill>
                <a:latin typeface="Tahoma"/>
                <a:cs typeface="Tahoma"/>
              </a:rPr>
              <a:t>Number: </a:t>
            </a:r>
            <a:r>
              <a:rPr sz="882" kern="0" dirty="0">
                <a:solidFill>
                  <a:srgbClr val="A70000"/>
                </a:solidFill>
                <a:latin typeface="Tahoma"/>
                <a:cs typeface="Tahoma"/>
              </a:rPr>
              <a:t>Project</a:t>
            </a:r>
            <a:r>
              <a:rPr sz="882" kern="0" spc="-26" dirty="0">
                <a:solidFill>
                  <a:srgbClr val="A70000"/>
                </a:solidFill>
                <a:latin typeface="Tahoma"/>
                <a:cs typeface="Tahoma"/>
              </a:rPr>
              <a:t> </a:t>
            </a:r>
            <a:r>
              <a:rPr sz="882" kern="0" spc="-9" dirty="0">
                <a:solidFill>
                  <a:srgbClr val="A70000"/>
                </a:solidFill>
                <a:latin typeface="Tahoma"/>
                <a:cs typeface="Tahoma"/>
              </a:rPr>
              <a:t>Name: </a:t>
            </a:r>
            <a:r>
              <a:rPr sz="882" kern="0" dirty="0">
                <a:solidFill>
                  <a:srgbClr val="A70000"/>
                </a:solidFill>
                <a:latin typeface="Tahoma"/>
                <a:cs typeface="Tahoma"/>
              </a:rPr>
              <a:t>Project</a:t>
            </a:r>
            <a:r>
              <a:rPr sz="882" kern="0" spc="-26" dirty="0">
                <a:solidFill>
                  <a:srgbClr val="A70000"/>
                </a:solidFill>
                <a:latin typeface="Tahoma"/>
                <a:cs typeface="Tahoma"/>
              </a:rPr>
              <a:t> </a:t>
            </a:r>
            <a:r>
              <a:rPr sz="882" kern="0" spc="-9" dirty="0">
                <a:solidFill>
                  <a:srgbClr val="A70000"/>
                </a:solidFill>
                <a:latin typeface="Tahoma"/>
                <a:cs typeface="Tahoma"/>
              </a:rPr>
              <a:t>Segment:</a:t>
            </a:r>
            <a:endParaRPr sz="882" kern="0" dirty="0">
              <a:solidFill>
                <a:sysClr val="windowText" lastClr="000000"/>
              </a:solidFill>
              <a:latin typeface="Tahoma"/>
              <a:cs typeface="Tahoma"/>
            </a:endParaRPr>
          </a:p>
          <a:p>
            <a:pPr marR="11767" algn="r" defTabSz="806867">
              <a:spcBef>
                <a:spcPts val="529"/>
              </a:spcBef>
            </a:pPr>
            <a:r>
              <a:rPr sz="882" kern="0" spc="-9" dirty="0">
                <a:solidFill>
                  <a:srgbClr val="A70000"/>
                </a:solidFill>
                <a:latin typeface="Tahoma"/>
                <a:cs typeface="Tahoma"/>
              </a:rPr>
              <a:t>From:</a:t>
            </a:r>
            <a:endParaRPr sz="882" kern="0" dirty="0">
              <a:solidFill>
                <a:sysClr val="windowText" lastClr="000000"/>
              </a:solidFill>
              <a:latin typeface="Tahoma"/>
              <a:cs typeface="Tahoma"/>
            </a:endParaRPr>
          </a:p>
          <a:p>
            <a:pPr marL="480198" marR="11767" indent="602348" algn="r" defTabSz="806867">
              <a:lnSpc>
                <a:spcPct val="150000"/>
              </a:lnSpc>
            </a:pPr>
            <a:r>
              <a:rPr sz="882" kern="0" spc="-44" dirty="0">
                <a:solidFill>
                  <a:srgbClr val="A70000"/>
                </a:solidFill>
                <a:latin typeface="Tahoma"/>
                <a:cs typeface="Tahoma"/>
              </a:rPr>
              <a:t>To: </a:t>
            </a:r>
            <a:r>
              <a:rPr sz="882" kern="0" dirty="0">
                <a:solidFill>
                  <a:srgbClr val="A70000"/>
                </a:solidFill>
                <a:latin typeface="Tahoma"/>
                <a:cs typeface="Tahoma"/>
              </a:rPr>
              <a:t>Begin</a:t>
            </a:r>
            <a:r>
              <a:rPr sz="882" kern="0" spc="-9" dirty="0">
                <a:solidFill>
                  <a:srgbClr val="A70000"/>
                </a:solidFill>
                <a:latin typeface="Tahoma"/>
                <a:cs typeface="Tahoma"/>
              </a:rPr>
              <a:t> Milepost: </a:t>
            </a:r>
            <a:r>
              <a:rPr sz="882" kern="0" dirty="0">
                <a:solidFill>
                  <a:srgbClr val="A70000"/>
                </a:solidFill>
                <a:latin typeface="Tahoma"/>
                <a:cs typeface="Tahoma"/>
              </a:rPr>
              <a:t>End</a:t>
            </a:r>
            <a:r>
              <a:rPr sz="882" kern="0" spc="-4" dirty="0">
                <a:solidFill>
                  <a:srgbClr val="A70000"/>
                </a:solidFill>
                <a:latin typeface="Tahoma"/>
                <a:cs typeface="Tahoma"/>
              </a:rPr>
              <a:t> </a:t>
            </a:r>
            <a:r>
              <a:rPr sz="882" kern="0" spc="-9" dirty="0">
                <a:solidFill>
                  <a:srgbClr val="A70000"/>
                </a:solidFill>
                <a:latin typeface="Tahoma"/>
                <a:cs typeface="Tahoma"/>
              </a:rPr>
              <a:t>Milepost:</a:t>
            </a:r>
            <a:endParaRPr sz="882" kern="0" dirty="0">
              <a:solidFill>
                <a:sysClr val="windowText" lastClr="000000"/>
              </a:solidFill>
              <a:latin typeface="Tahoma"/>
              <a:cs typeface="Tahoma"/>
            </a:endParaRPr>
          </a:p>
          <a:p>
            <a:pPr marR="17370" algn="r" defTabSz="806867">
              <a:spcBef>
                <a:spcPts val="529"/>
              </a:spcBef>
            </a:pPr>
            <a:r>
              <a:rPr sz="882" kern="0" dirty="0">
                <a:solidFill>
                  <a:srgbClr val="A70000"/>
                </a:solidFill>
                <a:latin typeface="Tahoma"/>
                <a:cs typeface="Tahoma"/>
              </a:rPr>
              <a:t>Work</a:t>
            </a:r>
            <a:r>
              <a:rPr sz="882" kern="0" spc="-49" dirty="0">
                <a:solidFill>
                  <a:srgbClr val="A70000"/>
                </a:solidFill>
                <a:latin typeface="Tahoma"/>
                <a:cs typeface="Tahoma"/>
              </a:rPr>
              <a:t> </a:t>
            </a:r>
            <a:r>
              <a:rPr sz="882" kern="0" dirty="0">
                <a:solidFill>
                  <a:srgbClr val="A70000"/>
                </a:solidFill>
                <a:latin typeface="Tahoma"/>
                <a:cs typeface="Tahoma"/>
              </a:rPr>
              <a:t>Program</a:t>
            </a:r>
            <a:r>
              <a:rPr sz="882" kern="0" spc="-40" dirty="0">
                <a:solidFill>
                  <a:srgbClr val="A70000"/>
                </a:solidFill>
                <a:latin typeface="Tahoma"/>
                <a:cs typeface="Tahoma"/>
              </a:rPr>
              <a:t> </a:t>
            </a:r>
            <a:r>
              <a:rPr sz="882" kern="0" spc="-9" dirty="0">
                <a:solidFill>
                  <a:srgbClr val="A70000"/>
                </a:solidFill>
                <a:latin typeface="Tahoma"/>
                <a:cs typeface="Tahoma"/>
              </a:rPr>
              <a:t>Category:</a:t>
            </a:r>
            <a:endParaRPr sz="882" kern="0" dirty="0">
              <a:solidFill>
                <a:sysClr val="windowText" lastClr="000000"/>
              </a:solidFill>
              <a:latin typeface="Tahoma"/>
              <a:cs typeface="Tahoma"/>
            </a:endParaRPr>
          </a:p>
          <a:p>
            <a:pPr marL="475715" marR="14008" indent="370934" algn="r" defTabSz="806867">
              <a:lnSpc>
                <a:spcPct val="149900"/>
              </a:lnSpc>
            </a:pPr>
            <a:r>
              <a:rPr sz="882" kern="0" spc="-9" dirty="0">
                <a:solidFill>
                  <a:srgbClr val="A70000"/>
                </a:solidFill>
                <a:latin typeface="Tahoma"/>
                <a:cs typeface="Tahoma"/>
              </a:rPr>
              <a:t>County: </a:t>
            </a:r>
            <a:r>
              <a:rPr sz="882" kern="0" dirty="0">
                <a:solidFill>
                  <a:srgbClr val="A70000"/>
                </a:solidFill>
                <a:latin typeface="Tahoma"/>
                <a:cs typeface="Tahoma"/>
              </a:rPr>
              <a:t>LRTP</a:t>
            </a:r>
            <a:r>
              <a:rPr sz="882" kern="0" spc="-31" dirty="0">
                <a:solidFill>
                  <a:srgbClr val="A70000"/>
                </a:solidFill>
                <a:latin typeface="Tahoma"/>
                <a:cs typeface="Tahoma"/>
              </a:rPr>
              <a:t> </a:t>
            </a:r>
            <a:r>
              <a:rPr sz="882" kern="0" spc="-9" dirty="0">
                <a:solidFill>
                  <a:srgbClr val="A70000"/>
                </a:solidFill>
                <a:latin typeface="Tahoma"/>
                <a:cs typeface="Tahoma"/>
              </a:rPr>
              <a:t>Page: </a:t>
            </a:r>
            <a:r>
              <a:rPr sz="882" kern="0" dirty="0">
                <a:solidFill>
                  <a:srgbClr val="A70000"/>
                </a:solidFill>
                <a:latin typeface="Tahoma"/>
                <a:cs typeface="Tahoma"/>
              </a:rPr>
              <a:t>Project</a:t>
            </a:r>
            <a:r>
              <a:rPr sz="882" kern="0" spc="-26" dirty="0">
                <a:solidFill>
                  <a:srgbClr val="A70000"/>
                </a:solidFill>
                <a:latin typeface="Tahoma"/>
                <a:cs typeface="Tahoma"/>
              </a:rPr>
              <a:t> </a:t>
            </a:r>
            <a:r>
              <a:rPr sz="882" kern="0" spc="-9" dirty="0">
                <a:solidFill>
                  <a:srgbClr val="A70000"/>
                </a:solidFill>
                <a:latin typeface="Tahoma"/>
                <a:cs typeface="Tahoma"/>
              </a:rPr>
              <a:t>Length:</a:t>
            </a:r>
            <a:endParaRPr sz="882" kern="0" dirty="0">
              <a:solidFill>
                <a:sysClr val="windowText" lastClr="000000"/>
              </a:solidFill>
              <a:latin typeface="Tahoma"/>
              <a:cs typeface="Tahoma"/>
            </a:endParaRPr>
          </a:p>
          <a:p>
            <a:pPr marL="215164" marR="11767" indent="511015" algn="r" defTabSz="806867">
              <a:lnSpc>
                <a:spcPct val="149900"/>
              </a:lnSpc>
              <a:spcBef>
                <a:spcPts val="4"/>
              </a:spcBef>
            </a:pPr>
            <a:r>
              <a:rPr sz="882" kern="0" spc="-9" dirty="0">
                <a:solidFill>
                  <a:srgbClr val="A70000"/>
                </a:solidFill>
                <a:latin typeface="Tahoma"/>
                <a:cs typeface="Tahoma"/>
              </a:rPr>
              <a:t>Amended: </a:t>
            </a:r>
            <a:r>
              <a:rPr sz="882" kern="0" dirty="0">
                <a:solidFill>
                  <a:srgbClr val="A70000"/>
                </a:solidFill>
                <a:latin typeface="Tahoma"/>
                <a:cs typeface="Tahoma"/>
              </a:rPr>
              <a:t>Work</a:t>
            </a:r>
            <a:r>
              <a:rPr sz="882" kern="0" spc="-53" dirty="0">
                <a:solidFill>
                  <a:srgbClr val="A70000"/>
                </a:solidFill>
                <a:latin typeface="Tahoma"/>
                <a:cs typeface="Tahoma"/>
              </a:rPr>
              <a:t> </a:t>
            </a:r>
            <a:r>
              <a:rPr sz="882" kern="0" spc="-9" dirty="0">
                <a:solidFill>
                  <a:srgbClr val="A70000"/>
                </a:solidFill>
                <a:latin typeface="Tahoma"/>
                <a:cs typeface="Tahoma"/>
              </a:rPr>
              <a:t>Description: </a:t>
            </a:r>
            <a:r>
              <a:rPr sz="882" kern="0" dirty="0">
                <a:solidFill>
                  <a:srgbClr val="A70000"/>
                </a:solidFill>
                <a:latin typeface="Tahoma"/>
                <a:cs typeface="Tahoma"/>
              </a:rPr>
              <a:t>Responsible</a:t>
            </a:r>
            <a:r>
              <a:rPr sz="882" kern="0" spc="-35" dirty="0">
                <a:solidFill>
                  <a:srgbClr val="A70000"/>
                </a:solidFill>
                <a:latin typeface="Tahoma"/>
                <a:cs typeface="Tahoma"/>
              </a:rPr>
              <a:t> </a:t>
            </a:r>
            <a:r>
              <a:rPr sz="882" kern="0" spc="-9" dirty="0">
                <a:solidFill>
                  <a:srgbClr val="A70000"/>
                </a:solidFill>
                <a:latin typeface="Tahoma"/>
                <a:cs typeface="Tahoma"/>
              </a:rPr>
              <a:t>Agency: </a:t>
            </a:r>
            <a:r>
              <a:rPr sz="882" kern="0" dirty="0">
                <a:solidFill>
                  <a:srgbClr val="A70000"/>
                </a:solidFill>
                <a:latin typeface="Tahoma"/>
                <a:cs typeface="Tahoma"/>
              </a:rPr>
              <a:t>Project</a:t>
            </a:r>
            <a:r>
              <a:rPr sz="882" kern="0" spc="-26" dirty="0">
                <a:solidFill>
                  <a:srgbClr val="A70000"/>
                </a:solidFill>
                <a:latin typeface="Tahoma"/>
                <a:cs typeface="Tahoma"/>
              </a:rPr>
              <a:t> </a:t>
            </a:r>
            <a:r>
              <a:rPr sz="882" kern="0" spc="-9" dirty="0">
                <a:solidFill>
                  <a:srgbClr val="A70000"/>
                </a:solidFill>
                <a:latin typeface="Tahoma"/>
                <a:cs typeface="Tahoma"/>
              </a:rPr>
              <a:t>Description: </a:t>
            </a:r>
            <a:r>
              <a:rPr sz="882" kern="0" dirty="0">
                <a:solidFill>
                  <a:srgbClr val="A70000"/>
                </a:solidFill>
                <a:latin typeface="Tahoma"/>
                <a:cs typeface="Tahoma"/>
              </a:rPr>
              <a:t>Historical</a:t>
            </a:r>
            <a:r>
              <a:rPr sz="882" kern="0" spc="-22" dirty="0">
                <a:solidFill>
                  <a:srgbClr val="A70000"/>
                </a:solidFill>
                <a:latin typeface="Tahoma"/>
                <a:cs typeface="Tahoma"/>
              </a:rPr>
              <a:t> </a:t>
            </a:r>
            <a:r>
              <a:rPr sz="882" kern="0" spc="-9" dirty="0">
                <a:solidFill>
                  <a:srgbClr val="A70000"/>
                </a:solidFill>
                <a:latin typeface="Tahoma"/>
                <a:cs typeface="Tahoma"/>
              </a:rPr>
              <a:t>Cost:</a:t>
            </a:r>
            <a:endParaRPr sz="882" kern="0" dirty="0">
              <a:solidFill>
                <a:sysClr val="windowText" lastClr="000000"/>
              </a:solidFill>
              <a:latin typeface="Tahoma"/>
              <a:cs typeface="Tahoma"/>
            </a:endParaRPr>
          </a:p>
        </p:txBody>
      </p:sp>
      <p:sp>
        <p:nvSpPr>
          <p:cNvPr id="19" name="object 19"/>
          <p:cNvSpPr txBox="1"/>
          <p:nvPr/>
        </p:nvSpPr>
        <p:spPr>
          <a:xfrm>
            <a:off x="8507716" y="4290846"/>
            <a:ext cx="549649" cy="147058"/>
          </a:xfrm>
          <a:prstGeom prst="rect">
            <a:avLst/>
          </a:prstGeom>
        </p:spPr>
        <p:txBody>
          <a:bodyPr vert="horz" wrap="square" lIns="0" tIns="11206" rIns="0" bIns="0" rtlCol="0">
            <a:spAutoFit/>
          </a:bodyPr>
          <a:lstStyle/>
          <a:p>
            <a:pPr marL="11206" defTabSz="806867">
              <a:spcBef>
                <a:spcPts val="88"/>
              </a:spcBef>
            </a:pPr>
            <a:r>
              <a:rPr sz="882" kern="0" spc="-9" dirty="0">
                <a:solidFill>
                  <a:srgbClr val="A70000"/>
                </a:solidFill>
                <a:latin typeface="Tahoma"/>
                <a:cs typeface="Tahoma"/>
              </a:rPr>
              <a:t>Total</a:t>
            </a:r>
            <a:r>
              <a:rPr sz="882" kern="0" spc="-53" dirty="0">
                <a:solidFill>
                  <a:srgbClr val="A70000"/>
                </a:solidFill>
                <a:latin typeface="Tahoma"/>
                <a:cs typeface="Tahoma"/>
              </a:rPr>
              <a:t> </a:t>
            </a:r>
            <a:r>
              <a:rPr sz="882" kern="0" spc="-9" dirty="0">
                <a:solidFill>
                  <a:srgbClr val="A70000"/>
                </a:solidFill>
                <a:latin typeface="Tahoma"/>
                <a:cs typeface="Tahoma"/>
              </a:rPr>
              <a:t>Cost:</a:t>
            </a:r>
            <a:endParaRPr sz="882" kern="0" dirty="0">
              <a:solidFill>
                <a:sysClr val="windowText" lastClr="000000"/>
              </a:solidFill>
              <a:latin typeface="Tahoma"/>
              <a:cs typeface="Tahoma"/>
            </a:endParaRPr>
          </a:p>
        </p:txBody>
      </p:sp>
      <p:sp>
        <p:nvSpPr>
          <p:cNvPr id="20" name="object 20"/>
          <p:cNvSpPr txBox="1"/>
          <p:nvPr/>
        </p:nvSpPr>
        <p:spPr>
          <a:xfrm>
            <a:off x="3265600" y="4291120"/>
            <a:ext cx="3850341" cy="147058"/>
          </a:xfrm>
          <a:prstGeom prst="rect">
            <a:avLst/>
          </a:prstGeom>
        </p:spPr>
        <p:txBody>
          <a:bodyPr vert="horz" wrap="square" lIns="0" tIns="11206" rIns="0" bIns="0" rtlCol="0">
            <a:spAutoFit/>
          </a:bodyPr>
          <a:lstStyle/>
          <a:p>
            <a:pPr marL="11206" defTabSz="806867">
              <a:spcBef>
                <a:spcPts val="88"/>
              </a:spcBef>
              <a:tabLst>
                <a:tab pos="1167715" algn="l"/>
                <a:tab pos="1796399" algn="l"/>
                <a:tab pos="3228587" algn="l"/>
              </a:tabLst>
            </a:pPr>
            <a:r>
              <a:rPr sz="882" kern="0" spc="-18" dirty="0">
                <a:solidFill>
                  <a:sysClr val="windowText" lastClr="000000"/>
                </a:solidFill>
                <a:latin typeface="Tahoma"/>
                <a:cs typeface="Tahoma"/>
              </a:rPr>
              <a:t>$N/A</a:t>
            </a:r>
            <a:r>
              <a:rPr sz="882" kern="0" dirty="0">
                <a:solidFill>
                  <a:sysClr val="windowText" lastClr="000000"/>
                </a:solidFill>
                <a:latin typeface="Tahoma"/>
                <a:cs typeface="Tahoma"/>
              </a:rPr>
              <a:t>	</a:t>
            </a:r>
            <a:r>
              <a:rPr sz="882" kern="0" dirty="0">
                <a:solidFill>
                  <a:srgbClr val="A70000"/>
                </a:solidFill>
                <a:latin typeface="Tahoma"/>
                <a:cs typeface="Tahoma"/>
              </a:rPr>
              <a:t>TIP</a:t>
            </a:r>
            <a:r>
              <a:rPr sz="882" kern="0" spc="-4" dirty="0">
                <a:solidFill>
                  <a:srgbClr val="A70000"/>
                </a:solidFill>
                <a:latin typeface="Tahoma"/>
                <a:cs typeface="Tahoma"/>
              </a:rPr>
              <a:t> </a:t>
            </a:r>
            <a:r>
              <a:rPr sz="882" kern="0" spc="-9" dirty="0">
                <a:solidFill>
                  <a:srgbClr val="A70000"/>
                </a:solidFill>
                <a:latin typeface="Tahoma"/>
                <a:cs typeface="Tahoma"/>
              </a:rPr>
              <a:t>Cost:</a:t>
            </a:r>
            <a:r>
              <a:rPr sz="882" kern="0" dirty="0">
                <a:solidFill>
                  <a:srgbClr val="A70000"/>
                </a:solidFill>
                <a:latin typeface="Tahoma"/>
                <a:cs typeface="Tahoma"/>
              </a:rPr>
              <a:t>	</a:t>
            </a:r>
            <a:r>
              <a:rPr sz="882" kern="0" spc="-9" dirty="0">
                <a:solidFill>
                  <a:sysClr val="windowText" lastClr="000000"/>
                </a:solidFill>
                <a:latin typeface="Tahoma"/>
                <a:cs typeface="Tahoma"/>
              </a:rPr>
              <a:t>$93,000</a:t>
            </a:r>
            <a:r>
              <a:rPr sz="882" kern="0" dirty="0">
                <a:solidFill>
                  <a:sysClr val="windowText" lastClr="000000"/>
                </a:solidFill>
                <a:latin typeface="Tahoma"/>
                <a:cs typeface="Tahoma"/>
              </a:rPr>
              <a:t>	</a:t>
            </a:r>
            <a:r>
              <a:rPr sz="882" kern="0" dirty="0">
                <a:solidFill>
                  <a:srgbClr val="A70000"/>
                </a:solidFill>
                <a:latin typeface="Tahoma"/>
                <a:cs typeface="Tahoma"/>
              </a:rPr>
              <a:t>Future</a:t>
            </a:r>
            <a:r>
              <a:rPr sz="882" kern="0" spc="-31" dirty="0">
                <a:solidFill>
                  <a:srgbClr val="A70000"/>
                </a:solidFill>
                <a:latin typeface="Tahoma"/>
                <a:cs typeface="Tahoma"/>
              </a:rPr>
              <a:t> </a:t>
            </a:r>
            <a:r>
              <a:rPr sz="882" kern="0" spc="-9" dirty="0">
                <a:solidFill>
                  <a:srgbClr val="A70000"/>
                </a:solidFill>
                <a:latin typeface="Tahoma"/>
                <a:cs typeface="Tahoma"/>
              </a:rPr>
              <a:t>Cost:</a:t>
            </a:r>
            <a:endParaRPr sz="882" kern="0" dirty="0">
              <a:solidFill>
                <a:sysClr val="windowText" lastClr="000000"/>
              </a:solidFill>
              <a:latin typeface="Tahoma"/>
              <a:cs typeface="Tahoma"/>
            </a:endParaRPr>
          </a:p>
        </p:txBody>
      </p:sp>
      <p:sp>
        <p:nvSpPr>
          <p:cNvPr id="21" name="object 21"/>
          <p:cNvSpPr txBox="1"/>
          <p:nvPr/>
        </p:nvSpPr>
        <p:spPr>
          <a:xfrm>
            <a:off x="3260912" y="1198490"/>
            <a:ext cx="3538818" cy="3046505"/>
          </a:xfrm>
          <a:prstGeom prst="rect">
            <a:avLst/>
          </a:prstGeom>
        </p:spPr>
        <p:txBody>
          <a:bodyPr vert="horz" wrap="square" lIns="0" tIns="77881" rIns="0" bIns="0" rtlCol="0">
            <a:spAutoFit/>
          </a:bodyPr>
          <a:lstStyle/>
          <a:p>
            <a:pPr marL="11767" defTabSz="806867">
              <a:spcBef>
                <a:spcPts val="613"/>
              </a:spcBef>
            </a:pPr>
            <a:r>
              <a:rPr sz="882" kern="0" spc="-9" dirty="0">
                <a:solidFill>
                  <a:sysClr val="windowText" lastClr="000000"/>
                </a:solidFill>
                <a:latin typeface="Tahoma"/>
                <a:cs typeface="Tahoma"/>
              </a:rPr>
              <a:t>4522294</a:t>
            </a:r>
            <a:endParaRPr sz="882" kern="0" dirty="0">
              <a:solidFill>
                <a:sysClr val="windowText" lastClr="000000"/>
              </a:solidFill>
              <a:latin typeface="Tahoma"/>
              <a:cs typeface="Tahoma"/>
            </a:endParaRPr>
          </a:p>
          <a:p>
            <a:pPr marL="15689" defTabSz="806867">
              <a:spcBef>
                <a:spcPts val="525"/>
              </a:spcBef>
            </a:pPr>
            <a:r>
              <a:rPr sz="882" kern="0" dirty="0">
                <a:solidFill>
                  <a:sysClr val="windowText" lastClr="000000"/>
                </a:solidFill>
                <a:latin typeface="Tahoma"/>
                <a:cs typeface="Tahoma"/>
              </a:rPr>
              <a:t>SWRS</a:t>
            </a:r>
            <a:r>
              <a:rPr sz="882" kern="0" spc="-26" dirty="0">
                <a:solidFill>
                  <a:sysClr val="windowText" lastClr="000000"/>
                </a:solidFill>
                <a:latin typeface="Tahoma"/>
                <a:cs typeface="Tahoma"/>
              </a:rPr>
              <a:t> </a:t>
            </a:r>
            <a:r>
              <a:rPr sz="882" kern="0" dirty="0">
                <a:solidFill>
                  <a:sysClr val="windowText" lastClr="000000"/>
                </a:solidFill>
                <a:latin typeface="Tahoma"/>
                <a:cs typeface="Tahoma"/>
              </a:rPr>
              <a:t>–</a:t>
            </a:r>
            <a:r>
              <a:rPr sz="882" kern="0" spc="-13" dirty="0">
                <a:solidFill>
                  <a:sysClr val="windowText" lastClr="000000"/>
                </a:solidFill>
                <a:latin typeface="Tahoma"/>
                <a:cs typeface="Tahoma"/>
              </a:rPr>
              <a:t> </a:t>
            </a:r>
            <a:r>
              <a:rPr sz="882" kern="0" dirty="0">
                <a:solidFill>
                  <a:sysClr val="windowText" lastClr="000000"/>
                </a:solidFill>
                <a:latin typeface="Tahoma"/>
                <a:cs typeface="Tahoma"/>
              </a:rPr>
              <a:t>Districtwide</a:t>
            </a:r>
            <a:r>
              <a:rPr sz="882" kern="0" spc="-13" dirty="0">
                <a:solidFill>
                  <a:sysClr val="windowText" lastClr="000000"/>
                </a:solidFill>
                <a:latin typeface="Tahoma"/>
                <a:cs typeface="Tahoma"/>
              </a:rPr>
              <a:t> </a:t>
            </a:r>
            <a:r>
              <a:rPr sz="882" kern="0" dirty="0">
                <a:solidFill>
                  <a:sysClr val="windowText" lastClr="000000"/>
                </a:solidFill>
                <a:latin typeface="Tahoma"/>
                <a:cs typeface="Tahoma"/>
              </a:rPr>
              <a:t>Rumble</a:t>
            </a:r>
            <a:r>
              <a:rPr sz="882" kern="0" spc="-18" dirty="0">
                <a:solidFill>
                  <a:sysClr val="windowText" lastClr="000000"/>
                </a:solidFill>
                <a:latin typeface="Tahoma"/>
                <a:cs typeface="Tahoma"/>
              </a:rPr>
              <a:t> </a:t>
            </a:r>
            <a:r>
              <a:rPr sz="882" kern="0" dirty="0">
                <a:solidFill>
                  <a:sysClr val="windowText" lastClr="000000"/>
                </a:solidFill>
                <a:latin typeface="Tahoma"/>
                <a:cs typeface="Tahoma"/>
              </a:rPr>
              <a:t>Stripes</a:t>
            </a:r>
            <a:r>
              <a:rPr sz="882" kern="0" spc="-13" dirty="0">
                <a:solidFill>
                  <a:sysClr val="windowText" lastClr="000000"/>
                </a:solidFill>
                <a:latin typeface="Tahoma"/>
                <a:cs typeface="Tahoma"/>
              </a:rPr>
              <a:t> </a:t>
            </a:r>
            <a:r>
              <a:rPr sz="882" kern="0" dirty="0">
                <a:solidFill>
                  <a:sysClr val="windowText" lastClr="000000"/>
                </a:solidFill>
                <a:latin typeface="Tahoma"/>
                <a:cs typeface="Tahoma"/>
              </a:rPr>
              <a:t>Bundle</a:t>
            </a:r>
            <a:r>
              <a:rPr sz="882" kern="0" spc="-13" dirty="0">
                <a:solidFill>
                  <a:sysClr val="windowText" lastClr="000000"/>
                </a:solidFill>
                <a:latin typeface="Tahoma"/>
                <a:cs typeface="Tahoma"/>
              </a:rPr>
              <a:t> </a:t>
            </a:r>
            <a:r>
              <a:rPr sz="882" kern="0" spc="-22" dirty="0">
                <a:solidFill>
                  <a:sysClr val="windowText" lastClr="000000"/>
                </a:solidFill>
                <a:latin typeface="Tahoma"/>
                <a:cs typeface="Tahoma"/>
              </a:rPr>
              <a:t>5D</a:t>
            </a:r>
            <a:endParaRPr sz="882" kern="0" dirty="0">
              <a:solidFill>
                <a:sysClr val="windowText" lastClr="000000"/>
              </a:solidFill>
              <a:latin typeface="Tahoma"/>
              <a:cs typeface="Tahoma"/>
            </a:endParaRPr>
          </a:p>
          <a:p>
            <a:pPr marL="15689" marR="4483" defTabSz="806867">
              <a:lnSpc>
                <a:spcPct val="150000"/>
              </a:lnSpc>
            </a:pPr>
            <a:r>
              <a:rPr sz="882" kern="0" dirty="0">
                <a:solidFill>
                  <a:sysClr val="windowText" lastClr="000000"/>
                </a:solidFill>
                <a:latin typeface="Tahoma"/>
                <a:cs typeface="Tahoma"/>
              </a:rPr>
              <a:t>Various</a:t>
            </a:r>
            <a:r>
              <a:rPr sz="882" kern="0" spc="-31" dirty="0">
                <a:solidFill>
                  <a:sysClr val="windowText" lastClr="000000"/>
                </a:solidFill>
                <a:latin typeface="Tahoma"/>
                <a:cs typeface="Tahoma"/>
              </a:rPr>
              <a:t> </a:t>
            </a:r>
            <a:r>
              <a:rPr sz="882" kern="0" dirty="0">
                <a:solidFill>
                  <a:sysClr val="windowText" lastClr="000000"/>
                </a:solidFill>
                <a:latin typeface="Tahoma"/>
                <a:cs typeface="Tahoma"/>
              </a:rPr>
              <a:t>Locations</a:t>
            </a:r>
            <a:r>
              <a:rPr sz="882" kern="0" spc="-18" dirty="0">
                <a:solidFill>
                  <a:sysClr val="windowText" lastClr="000000"/>
                </a:solidFill>
                <a:latin typeface="Tahoma"/>
                <a:cs typeface="Tahoma"/>
              </a:rPr>
              <a:t> </a:t>
            </a:r>
            <a:r>
              <a:rPr sz="882" kern="0" dirty="0">
                <a:solidFill>
                  <a:sysClr val="windowText" lastClr="000000"/>
                </a:solidFill>
                <a:latin typeface="Tahoma"/>
                <a:cs typeface="Tahoma"/>
              </a:rPr>
              <a:t>and</a:t>
            </a:r>
            <a:r>
              <a:rPr sz="882" kern="0" spc="-18" dirty="0">
                <a:solidFill>
                  <a:sysClr val="windowText" lastClr="000000"/>
                </a:solidFill>
                <a:latin typeface="Tahoma"/>
                <a:cs typeface="Tahoma"/>
              </a:rPr>
              <a:t> </a:t>
            </a:r>
            <a:r>
              <a:rPr sz="882" kern="0" dirty="0">
                <a:solidFill>
                  <a:sysClr val="windowText" lastClr="000000"/>
                </a:solidFill>
                <a:latin typeface="Tahoma"/>
                <a:cs typeface="Tahoma"/>
              </a:rPr>
              <a:t>Roadways</a:t>
            </a:r>
            <a:r>
              <a:rPr sz="882" kern="0" spc="-18" dirty="0">
                <a:solidFill>
                  <a:sysClr val="windowText" lastClr="000000"/>
                </a:solidFill>
                <a:latin typeface="Tahoma"/>
                <a:cs typeface="Tahoma"/>
              </a:rPr>
              <a:t> </a:t>
            </a:r>
            <a:r>
              <a:rPr sz="882" kern="0" dirty="0">
                <a:solidFill>
                  <a:sysClr val="windowText" lastClr="000000"/>
                </a:solidFill>
                <a:latin typeface="Tahoma"/>
                <a:cs typeface="Tahoma"/>
              </a:rPr>
              <a:t>Thoughout</a:t>
            </a:r>
            <a:r>
              <a:rPr sz="882" kern="0" spc="-22" dirty="0">
                <a:solidFill>
                  <a:sysClr val="windowText" lastClr="000000"/>
                </a:solidFill>
                <a:latin typeface="Tahoma"/>
                <a:cs typeface="Tahoma"/>
              </a:rPr>
              <a:t> </a:t>
            </a:r>
            <a:r>
              <a:rPr sz="882" kern="0" dirty="0">
                <a:solidFill>
                  <a:sysClr val="windowText" lastClr="000000"/>
                </a:solidFill>
                <a:latin typeface="Tahoma"/>
                <a:cs typeface="Tahoma"/>
              </a:rPr>
              <a:t>Lake</a:t>
            </a:r>
            <a:r>
              <a:rPr sz="882" kern="0" spc="-18" dirty="0">
                <a:solidFill>
                  <a:sysClr val="windowText" lastClr="000000"/>
                </a:solidFill>
                <a:latin typeface="Tahoma"/>
                <a:cs typeface="Tahoma"/>
              </a:rPr>
              <a:t> </a:t>
            </a:r>
            <a:r>
              <a:rPr sz="882" kern="0" dirty="0">
                <a:solidFill>
                  <a:sysClr val="windowText" lastClr="000000"/>
                </a:solidFill>
                <a:latin typeface="Tahoma"/>
                <a:cs typeface="Tahoma"/>
              </a:rPr>
              <a:t>and</a:t>
            </a:r>
            <a:r>
              <a:rPr sz="882" kern="0" spc="-18" dirty="0">
                <a:solidFill>
                  <a:sysClr val="windowText" lastClr="000000"/>
                </a:solidFill>
                <a:latin typeface="Tahoma"/>
                <a:cs typeface="Tahoma"/>
              </a:rPr>
              <a:t> </a:t>
            </a:r>
            <a:r>
              <a:rPr sz="882" kern="0" dirty="0">
                <a:solidFill>
                  <a:sysClr val="windowText" lastClr="000000"/>
                </a:solidFill>
                <a:latin typeface="Tahoma"/>
                <a:cs typeface="Tahoma"/>
              </a:rPr>
              <a:t>Sumter</a:t>
            </a:r>
            <a:r>
              <a:rPr sz="882" kern="0" spc="-18" dirty="0">
                <a:solidFill>
                  <a:sysClr val="windowText" lastClr="000000"/>
                </a:solidFill>
                <a:latin typeface="Tahoma"/>
                <a:cs typeface="Tahoma"/>
              </a:rPr>
              <a:t> </a:t>
            </a:r>
            <a:r>
              <a:rPr sz="882" kern="0" spc="-9" dirty="0">
                <a:solidFill>
                  <a:sysClr val="windowText" lastClr="000000"/>
                </a:solidFill>
                <a:latin typeface="Tahoma"/>
                <a:cs typeface="Tahoma"/>
              </a:rPr>
              <a:t>Counties </a:t>
            </a:r>
            <a:r>
              <a:rPr sz="882" kern="0" spc="-22" dirty="0">
                <a:solidFill>
                  <a:sysClr val="windowText" lastClr="000000"/>
                </a:solidFill>
                <a:latin typeface="Tahoma"/>
                <a:cs typeface="Tahoma"/>
              </a:rPr>
              <a:t>N/A</a:t>
            </a:r>
            <a:endParaRPr sz="882" kern="0" dirty="0">
              <a:solidFill>
                <a:sysClr val="windowText" lastClr="000000"/>
              </a:solidFill>
              <a:latin typeface="Tahoma"/>
              <a:cs typeface="Tahoma"/>
            </a:endParaRPr>
          </a:p>
          <a:p>
            <a:pPr marL="11206" marR="3169753" indent="4483" defTabSz="806867">
              <a:lnSpc>
                <a:spcPct val="150100"/>
              </a:lnSpc>
              <a:spcBef>
                <a:spcPts val="4"/>
              </a:spcBef>
            </a:pPr>
            <a:r>
              <a:rPr sz="882" kern="0" spc="-22" dirty="0">
                <a:solidFill>
                  <a:sysClr val="windowText" lastClr="000000"/>
                </a:solidFill>
                <a:latin typeface="Tahoma"/>
                <a:cs typeface="Tahoma"/>
              </a:rPr>
              <a:t>N/A N/A N/A N/A </a:t>
            </a:r>
            <a:r>
              <a:rPr sz="882" kern="0" spc="-9" dirty="0">
                <a:solidFill>
                  <a:sysClr val="windowText" lastClr="000000"/>
                </a:solidFill>
                <a:latin typeface="Tahoma"/>
                <a:cs typeface="Tahoma"/>
              </a:rPr>
              <a:t>LSMPO</a:t>
            </a:r>
            <a:endParaRPr sz="882" kern="0" dirty="0">
              <a:solidFill>
                <a:sysClr val="windowText" lastClr="000000"/>
              </a:solidFill>
              <a:latin typeface="Tahoma"/>
              <a:cs typeface="Tahoma"/>
            </a:endParaRPr>
          </a:p>
          <a:p>
            <a:pPr marL="16249" defTabSz="806867">
              <a:spcBef>
                <a:spcPts val="525"/>
              </a:spcBef>
            </a:pPr>
            <a:r>
              <a:rPr sz="882" kern="0" spc="-22" dirty="0">
                <a:solidFill>
                  <a:sysClr val="windowText" lastClr="000000"/>
                </a:solidFill>
                <a:latin typeface="Tahoma"/>
                <a:cs typeface="Tahoma"/>
              </a:rPr>
              <a:t>N/A</a:t>
            </a:r>
            <a:endParaRPr sz="882" kern="0" dirty="0">
              <a:solidFill>
                <a:sysClr val="windowText" lastClr="000000"/>
              </a:solidFill>
              <a:latin typeface="Tahoma"/>
              <a:cs typeface="Tahoma"/>
            </a:endParaRPr>
          </a:p>
          <a:p>
            <a:pPr marL="25215" defTabSz="806867">
              <a:spcBef>
                <a:spcPts val="534"/>
              </a:spcBef>
            </a:pPr>
            <a:r>
              <a:rPr sz="882" kern="0" spc="-9" dirty="0">
                <a:solidFill>
                  <a:sysClr val="windowText" lastClr="000000"/>
                </a:solidFill>
                <a:latin typeface="Tahoma"/>
                <a:cs typeface="Tahoma"/>
              </a:rPr>
              <a:t>137.104 Miles</a:t>
            </a:r>
            <a:endParaRPr sz="882" kern="0" dirty="0">
              <a:solidFill>
                <a:sysClr val="windowText" lastClr="000000"/>
              </a:solidFill>
              <a:latin typeface="Tahoma"/>
              <a:cs typeface="Tahoma"/>
            </a:endParaRPr>
          </a:p>
          <a:p>
            <a:pPr marL="11767" marR="2153325" indent="-1121" defTabSz="806867">
              <a:lnSpc>
                <a:spcPct val="149900"/>
              </a:lnSpc>
            </a:pPr>
            <a:r>
              <a:rPr sz="882" kern="0" dirty="0">
                <a:solidFill>
                  <a:sysClr val="windowText" lastClr="000000"/>
                </a:solidFill>
                <a:latin typeface="Tahoma"/>
                <a:cs typeface="Tahoma"/>
              </a:rPr>
              <a:t>Yes</a:t>
            </a:r>
            <a:r>
              <a:rPr sz="882" kern="0" spc="-35" dirty="0">
                <a:solidFill>
                  <a:sysClr val="windowText" lastClr="000000"/>
                </a:solidFill>
                <a:latin typeface="Tahoma"/>
                <a:cs typeface="Tahoma"/>
              </a:rPr>
              <a:t> </a:t>
            </a:r>
            <a:r>
              <a:rPr sz="882" kern="0" dirty="0">
                <a:solidFill>
                  <a:sysClr val="windowText" lastClr="000000"/>
                </a:solidFill>
                <a:latin typeface="Tahoma"/>
                <a:cs typeface="Tahoma"/>
              </a:rPr>
              <a:t>-</a:t>
            </a:r>
            <a:r>
              <a:rPr sz="882" kern="0" spc="-31" dirty="0">
                <a:solidFill>
                  <a:sysClr val="windowText" lastClr="000000"/>
                </a:solidFill>
                <a:latin typeface="Tahoma"/>
                <a:cs typeface="Tahoma"/>
              </a:rPr>
              <a:t> </a:t>
            </a:r>
            <a:r>
              <a:rPr sz="882" kern="0" dirty="0">
                <a:solidFill>
                  <a:sysClr val="windowText" lastClr="000000"/>
                </a:solidFill>
                <a:latin typeface="Tahoma"/>
                <a:cs typeface="Tahoma"/>
              </a:rPr>
              <a:t>Amendment</a:t>
            </a:r>
            <a:r>
              <a:rPr sz="882" kern="0" spc="-35" dirty="0">
                <a:solidFill>
                  <a:sysClr val="windowText" lastClr="000000"/>
                </a:solidFill>
                <a:latin typeface="Tahoma"/>
                <a:cs typeface="Tahoma"/>
              </a:rPr>
              <a:t> </a:t>
            </a:r>
            <a:r>
              <a:rPr sz="882" kern="0" dirty="0">
                <a:solidFill>
                  <a:sysClr val="windowText" lastClr="000000"/>
                </a:solidFill>
                <a:latin typeface="Tahoma"/>
                <a:cs typeface="Tahoma"/>
              </a:rPr>
              <a:t>Packet:</a:t>
            </a:r>
            <a:r>
              <a:rPr sz="882" kern="0" spc="-26" dirty="0">
                <a:solidFill>
                  <a:sysClr val="windowText" lastClr="000000"/>
                </a:solidFill>
                <a:latin typeface="Tahoma"/>
                <a:cs typeface="Tahoma"/>
              </a:rPr>
              <a:t> </a:t>
            </a:r>
            <a:r>
              <a:rPr sz="882" kern="0" spc="-44" dirty="0">
                <a:solidFill>
                  <a:sysClr val="windowText" lastClr="000000"/>
                </a:solidFill>
                <a:latin typeface="Tahoma"/>
                <a:cs typeface="Tahoma"/>
              </a:rPr>
              <a:t>2 </a:t>
            </a:r>
            <a:r>
              <a:rPr sz="882" kern="0" dirty="0">
                <a:solidFill>
                  <a:sysClr val="windowText" lastClr="000000"/>
                </a:solidFill>
                <a:latin typeface="Tahoma"/>
                <a:cs typeface="Tahoma"/>
              </a:rPr>
              <a:t>Safety</a:t>
            </a:r>
            <a:r>
              <a:rPr sz="882" kern="0" spc="-40" dirty="0">
                <a:solidFill>
                  <a:sysClr val="windowText" lastClr="000000"/>
                </a:solidFill>
                <a:latin typeface="Tahoma"/>
                <a:cs typeface="Tahoma"/>
              </a:rPr>
              <a:t> </a:t>
            </a:r>
            <a:r>
              <a:rPr sz="882" kern="0" spc="-9" dirty="0">
                <a:solidFill>
                  <a:sysClr val="windowText" lastClr="000000"/>
                </a:solidFill>
                <a:latin typeface="Tahoma"/>
                <a:cs typeface="Tahoma"/>
              </a:rPr>
              <a:t>Project</a:t>
            </a:r>
            <a:endParaRPr sz="882" kern="0" dirty="0">
              <a:solidFill>
                <a:sysClr val="windowText" lastClr="000000"/>
              </a:solidFill>
              <a:latin typeface="Tahoma"/>
              <a:cs typeface="Tahoma"/>
            </a:endParaRPr>
          </a:p>
          <a:p>
            <a:pPr marL="16249" defTabSz="806867">
              <a:spcBef>
                <a:spcPts val="529"/>
              </a:spcBef>
            </a:pPr>
            <a:r>
              <a:rPr sz="882" kern="0" spc="-18" dirty="0">
                <a:solidFill>
                  <a:sysClr val="windowText" lastClr="000000"/>
                </a:solidFill>
                <a:latin typeface="Tahoma"/>
                <a:cs typeface="Tahoma"/>
              </a:rPr>
              <a:t>FDOT</a:t>
            </a:r>
            <a:endParaRPr sz="882" kern="0" dirty="0">
              <a:solidFill>
                <a:sysClr val="windowText" lastClr="000000"/>
              </a:solidFill>
              <a:latin typeface="Tahoma"/>
              <a:cs typeface="Tahoma"/>
            </a:endParaRPr>
          </a:p>
          <a:p>
            <a:pPr marL="11206" defTabSz="806867">
              <a:spcBef>
                <a:spcPts val="529"/>
              </a:spcBef>
            </a:pPr>
            <a:r>
              <a:rPr sz="882" kern="0" dirty="0">
                <a:solidFill>
                  <a:sysClr val="windowText" lastClr="000000"/>
                </a:solidFill>
                <a:latin typeface="Tahoma"/>
                <a:cs typeface="Tahoma"/>
              </a:rPr>
              <a:t>Districtwide</a:t>
            </a:r>
            <a:r>
              <a:rPr sz="882" kern="0" spc="-26" dirty="0">
                <a:solidFill>
                  <a:sysClr val="windowText" lastClr="000000"/>
                </a:solidFill>
                <a:latin typeface="Tahoma"/>
                <a:cs typeface="Tahoma"/>
              </a:rPr>
              <a:t> </a:t>
            </a:r>
            <a:r>
              <a:rPr sz="882" kern="0" dirty="0">
                <a:solidFill>
                  <a:sysClr val="windowText" lastClr="000000"/>
                </a:solidFill>
                <a:latin typeface="Tahoma"/>
                <a:cs typeface="Tahoma"/>
              </a:rPr>
              <a:t>Rumble</a:t>
            </a:r>
            <a:r>
              <a:rPr sz="882" kern="0" spc="-22" dirty="0">
                <a:solidFill>
                  <a:sysClr val="windowText" lastClr="000000"/>
                </a:solidFill>
                <a:latin typeface="Tahoma"/>
                <a:cs typeface="Tahoma"/>
              </a:rPr>
              <a:t> </a:t>
            </a:r>
            <a:r>
              <a:rPr sz="882" kern="0" dirty="0">
                <a:solidFill>
                  <a:sysClr val="windowText" lastClr="000000"/>
                </a:solidFill>
                <a:latin typeface="Tahoma"/>
                <a:cs typeface="Tahoma"/>
              </a:rPr>
              <a:t>Stripes</a:t>
            </a:r>
            <a:r>
              <a:rPr sz="882" kern="0" spc="-22" dirty="0">
                <a:solidFill>
                  <a:sysClr val="windowText" lastClr="000000"/>
                </a:solidFill>
                <a:latin typeface="Tahoma"/>
                <a:cs typeface="Tahoma"/>
              </a:rPr>
              <a:t> </a:t>
            </a:r>
            <a:r>
              <a:rPr sz="882" kern="0" spc="-9" dirty="0">
                <a:solidFill>
                  <a:sysClr val="windowText" lastClr="000000"/>
                </a:solidFill>
                <a:latin typeface="Tahoma"/>
                <a:cs typeface="Tahoma"/>
              </a:rPr>
              <a:t>Bundle</a:t>
            </a:r>
            <a:endParaRPr sz="882" kern="0" dirty="0">
              <a:solidFill>
                <a:sysClr val="windowText" lastClr="000000"/>
              </a:solidFill>
              <a:latin typeface="Tahoma"/>
              <a:cs typeface="Tahoma"/>
            </a:endParaRPr>
          </a:p>
        </p:txBody>
      </p:sp>
      <p:sp>
        <p:nvSpPr>
          <p:cNvPr id="22" name="object 22"/>
          <p:cNvSpPr txBox="1"/>
          <p:nvPr/>
        </p:nvSpPr>
        <p:spPr>
          <a:xfrm>
            <a:off x="7269817" y="4290846"/>
            <a:ext cx="268381" cy="147058"/>
          </a:xfrm>
          <a:prstGeom prst="rect">
            <a:avLst/>
          </a:prstGeom>
        </p:spPr>
        <p:txBody>
          <a:bodyPr vert="horz" wrap="square" lIns="0" tIns="11206" rIns="0" bIns="0" rtlCol="0">
            <a:spAutoFit/>
          </a:bodyPr>
          <a:lstStyle/>
          <a:p>
            <a:pPr marL="11206" defTabSz="806867">
              <a:spcBef>
                <a:spcPts val="88"/>
              </a:spcBef>
            </a:pPr>
            <a:r>
              <a:rPr sz="882" kern="0" spc="-18" dirty="0">
                <a:solidFill>
                  <a:sysClr val="windowText" lastClr="000000"/>
                </a:solidFill>
                <a:latin typeface="Tahoma"/>
                <a:cs typeface="Tahoma"/>
              </a:rPr>
              <a:t>$N/A</a:t>
            </a:r>
            <a:endParaRPr sz="882" kern="0" dirty="0">
              <a:solidFill>
                <a:sysClr val="windowText" lastClr="000000"/>
              </a:solidFill>
              <a:latin typeface="Tahoma"/>
              <a:cs typeface="Tahoma"/>
            </a:endParaRPr>
          </a:p>
        </p:txBody>
      </p:sp>
      <p:sp>
        <p:nvSpPr>
          <p:cNvPr id="23" name="object 23"/>
          <p:cNvSpPr txBox="1"/>
          <p:nvPr/>
        </p:nvSpPr>
        <p:spPr>
          <a:xfrm>
            <a:off x="9211427" y="4290846"/>
            <a:ext cx="423581" cy="147058"/>
          </a:xfrm>
          <a:prstGeom prst="rect">
            <a:avLst/>
          </a:prstGeom>
        </p:spPr>
        <p:txBody>
          <a:bodyPr vert="horz" wrap="square" lIns="0" tIns="11206" rIns="0" bIns="0" rtlCol="0">
            <a:spAutoFit/>
          </a:bodyPr>
          <a:lstStyle/>
          <a:p>
            <a:pPr marL="11206" defTabSz="806867">
              <a:spcBef>
                <a:spcPts val="88"/>
              </a:spcBef>
            </a:pPr>
            <a:r>
              <a:rPr sz="882" kern="0" spc="-9" dirty="0">
                <a:solidFill>
                  <a:sysClr val="windowText" lastClr="000000"/>
                </a:solidFill>
                <a:latin typeface="Tahoma"/>
                <a:cs typeface="Tahoma"/>
              </a:rPr>
              <a:t>$93,000</a:t>
            </a:r>
            <a:endParaRPr sz="882" kern="0" dirty="0">
              <a:solidFill>
                <a:sysClr val="windowText" lastClr="000000"/>
              </a:solidFill>
              <a:latin typeface="Tahoma"/>
              <a:cs typeface="Tahoma"/>
            </a:endParaRPr>
          </a:p>
        </p:txBody>
      </p:sp>
      <p:sp>
        <p:nvSpPr>
          <p:cNvPr id="24" name="object 24"/>
          <p:cNvSpPr txBox="1"/>
          <p:nvPr/>
        </p:nvSpPr>
        <p:spPr>
          <a:xfrm>
            <a:off x="7017684" y="997373"/>
            <a:ext cx="3325906" cy="133528"/>
          </a:xfrm>
          <a:prstGeom prst="rect">
            <a:avLst/>
          </a:prstGeom>
        </p:spPr>
        <p:txBody>
          <a:bodyPr vert="horz" wrap="square" lIns="0" tIns="11206" rIns="0" bIns="0" rtlCol="0">
            <a:spAutoFit/>
          </a:bodyPr>
          <a:lstStyle/>
          <a:p>
            <a:pPr marL="11206" defTabSz="806867">
              <a:spcBef>
                <a:spcPts val="88"/>
              </a:spcBef>
            </a:pPr>
            <a:r>
              <a:rPr sz="794" u="sng" kern="0" spc="-9" dirty="0">
                <a:solidFill>
                  <a:srgbClr val="0070FF"/>
                </a:solidFill>
                <a:uFill>
                  <a:solidFill>
                    <a:srgbClr val="0070FF"/>
                  </a:solidFill>
                </a:uFill>
                <a:latin typeface="Tahoma"/>
                <a:cs typeface="Tahoma"/>
                <a:hlinkClick r:id="rId4"/>
              </a:rPr>
              <a:t>http://maps.google.com/maps?q=28.7411045418019,-81.7661410053081</a:t>
            </a:r>
            <a:endParaRPr sz="794" kern="0" dirty="0">
              <a:solidFill>
                <a:sysClr val="windowText" lastClr="000000"/>
              </a:solidFill>
              <a:latin typeface="Tahoma"/>
              <a:cs typeface="Tahoma"/>
            </a:endParaRPr>
          </a:p>
        </p:txBody>
      </p:sp>
      <p:pic>
        <p:nvPicPr>
          <p:cNvPr id="25" name="object 25"/>
          <p:cNvPicPr/>
          <p:nvPr/>
        </p:nvPicPr>
        <p:blipFill>
          <a:blip r:embed="rId5" cstate="print"/>
          <a:stretch>
            <a:fillRect/>
          </a:stretch>
        </p:blipFill>
        <p:spPr>
          <a:xfrm>
            <a:off x="1986993" y="265799"/>
            <a:ext cx="986059" cy="656339"/>
          </a:xfrm>
          <a:prstGeom prst="rect">
            <a:avLst/>
          </a:prstGeom>
        </p:spPr>
      </p:pic>
      <p:sp>
        <p:nvSpPr>
          <p:cNvPr id="26" name="object 26"/>
          <p:cNvSpPr txBox="1"/>
          <p:nvPr/>
        </p:nvSpPr>
        <p:spPr>
          <a:xfrm>
            <a:off x="3837303" y="461115"/>
            <a:ext cx="4517091" cy="483337"/>
          </a:xfrm>
          <a:prstGeom prst="rect">
            <a:avLst/>
          </a:prstGeom>
        </p:spPr>
        <p:txBody>
          <a:bodyPr vert="horz" wrap="square" lIns="0" tIns="9525" rIns="0" bIns="0" rtlCol="0">
            <a:spAutoFit/>
          </a:bodyPr>
          <a:lstStyle/>
          <a:p>
            <a:pPr marL="1576191" marR="4483" indent="-1565544" defTabSz="806867">
              <a:lnSpc>
                <a:spcPct val="100600"/>
              </a:lnSpc>
              <a:spcBef>
                <a:spcPts val="75"/>
              </a:spcBef>
            </a:pPr>
            <a:r>
              <a:rPr sz="1588" kern="0" spc="-53" dirty="0">
                <a:solidFill>
                  <a:sysClr val="windowText" lastClr="000000"/>
                </a:solidFill>
                <a:latin typeface="Tahoma"/>
                <a:cs typeface="Tahoma"/>
              </a:rPr>
              <a:t>5-</a:t>
            </a:r>
            <a:r>
              <a:rPr sz="1588" kern="0" dirty="0">
                <a:solidFill>
                  <a:sysClr val="windowText" lastClr="000000"/>
                </a:solidFill>
                <a:latin typeface="Tahoma"/>
                <a:cs typeface="Tahoma"/>
              </a:rPr>
              <a:t>Year</a:t>
            </a:r>
            <a:r>
              <a:rPr sz="1588" kern="0" spc="-84" dirty="0">
                <a:solidFill>
                  <a:sysClr val="windowText" lastClr="000000"/>
                </a:solidFill>
                <a:latin typeface="Tahoma"/>
                <a:cs typeface="Tahoma"/>
              </a:rPr>
              <a:t> </a:t>
            </a:r>
            <a:r>
              <a:rPr sz="1588" kern="0" spc="-9" dirty="0">
                <a:solidFill>
                  <a:sysClr val="windowText" lastClr="000000"/>
                </a:solidFill>
                <a:latin typeface="Tahoma"/>
                <a:cs typeface="Tahoma"/>
              </a:rPr>
              <a:t>Transportation</a:t>
            </a:r>
            <a:r>
              <a:rPr sz="1588" kern="0" spc="-71" dirty="0">
                <a:solidFill>
                  <a:sysClr val="windowText" lastClr="000000"/>
                </a:solidFill>
                <a:latin typeface="Tahoma"/>
                <a:cs typeface="Tahoma"/>
              </a:rPr>
              <a:t> </a:t>
            </a:r>
            <a:r>
              <a:rPr sz="1588" kern="0" dirty="0">
                <a:solidFill>
                  <a:sysClr val="windowText" lastClr="000000"/>
                </a:solidFill>
                <a:latin typeface="Tahoma"/>
                <a:cs typeface="Tahoma"/>
              </a:rPr>
              <a:t>Improvement</a:t>
            </a:r>
            <a:r>
              <a:rPr sz="1588" kern="0" spc="-75" dirty="0">
                <a:solidFill>
                  <a:sysClr val="windowText" lastClr="000000"/>
                </a:solidFill>
                <a:latin typeface="Tahoma"/>
                <a:cs typeface="Tahoma"/>
              </a:rPr>
              <a:t> </a:t>
            </a:r>
            <a:r>
              <a:rPr sz="1588" kern="0" dirty="0">
                <a:solidFill>
                  <a:sysClr val="windowText" lastClr="000000"/>
                </a:solidFill>
                <a:latin typeface="Tahoma"/>
                <a:cs typeface="Tahoma"/>
              </a:rPr>
              <a:t>Program</a:t>
            </a:r>
            <a:r>
              <a:rPr sz="1588" kern="0" spc="-71" dirty="0">
                <a:solidFill>
                  <a:sysClr val="windowText" lastClr="000000"/>
                </a:solidFill>
                <a:latin typeface="Tahoma"/>
                <a:cs typeface="Tahoma"/>
              </a:rPr>
              <a:t> </a:t>
            </a:r>
            <a:r>
              <a:rPr sz="1588" kern="0" spc="-9" dirty="0">
                <a:solidFill>
                  <a:sysClr val="windowText" lastClr="000000"/>
                </a:solidFill>
                <a:latin typeface="Tahoma"/>
                <a:cs typeface="Tahoma"/>
              </a:rPr>
              <a:t>(TIP) </a:t>
            </a:r>
            <a:r>
              <a:rPr sz="1588" kern="0" dirty="0">
                <a:solidFill>
                  <a:sysClr val="windowText" lastClr="000000"/>
                </a:solidFill>
                <a:latin typeface="Tahoma"/>
                <a:cs typeface="Tahoma"/>
              </a:rPr>
              <a:t>FY</a:t>
            </a:r>
            <a:r>
              <a:rPr sz="1588" kern="0" spc="-18" dirty="0">
                <a:solidFill>
                  <a:sysClr val="windowText" lastClr="000000"/>
                </a:solidFill>
                <a:latin typeface="Tahoma"/>
                <a:cs typeface="Tahoma"/>
              </a:rPr>
              <a:t> </a:t>
            </a:r>
            <a:r>
              <a:rPr sz="1588" kern="0" dirty="0">
                <a:solidFill>
                  <a:sysClr val="windowText" lastClr="000000"/>
                </a:solidFill>
                <a:latin typeface="Tahoma"/>
                <a:cs typeface="Tahoma"/>
              </a:rPr>
              <a:t>2023</a:t>
            </a:r>
            <a:r>
              <a:rPr sz="1588" kern="0" spc="-4" dirty="0">
                <a:solidFill>
                  <a:sysClr val="windowText" lastClr="000000"/>
                </a:solidFill>
                <a:latin typeface="Tahoma"/>
                <a:cs typeface="Tahoma"/>
              </a:rPr>
              <a:t> </a:t>
            </a:r>
            <a:r>
              <a:rPr sz="1588" kern="0" dirty="0">
                <a:solidFill>
                  <a:sysClr val="windowText" lastClr="000000"/>
                </a:solidFill>
                <a:latin typeface="Tahoma"/>
                <a:cs typeface="Tahoma"/>
              </a:rPr>
              <a:t>-</a:t>
            </a:r>
            <a:r>
              <a:rPr sz="1588" kern="0" spc="-4" dirty="0">
                <a:solidFill>
                  <a:sysClr val="windowText" lastClr="000000"/>
                </a:solidFill>
                <a:latin typeface="Tahoma"/>
                <a:cs typeface="Tahoma"/>
              </a:rPr>
              <a:t> </a:t>
            </a:r>
            <a:r>
              <a:rPr sz="1588" kern="0" spc="-18" dirty="0">
                <a:solidFill>
                  <a:sysClr val="windowText" lastClr="000000"/>
                </a:solidFill>
                <a:latin typeface="Tahoma"/>
                <a:cs typeface="Tahoma"/>
              </a:rPr>
              <a:t>2027</a:t>
            </a:r>
            <a:endParaRPr sz="1588" kern="0" dirty="0">
              <a:solidFill>
                <a:sysClr val="windowText" lastClr="000000"/>
              </a:solidFill>
              <a:latin typeface="Tahoma"/>
              <a:cs typeface="Tahoma"/>
            </a:endParaRPr>
          </a:p>
        </p:txBody>
      </p:sp>
      <p:sp>
        <p:nvSpPr>
          <p:cNvPr id="27" name="object 27"/>
          <p:cNvSpPr txBox="1">
            <a:spLocks noGrp="1"/>
          </p:cNvSpPr>
          <p:nvPr>
            <p:ph type="title"/>
          </p:nvPr>
        </p:nvSpPr>
        <p:spPr>
          <a:xfrm>
            <a:off x="5198671" y="190610"/>
            <a:ext cx="1795181" cy="282928"/>
          </a:xfrm>
          <a:prstGeom prst="rect">
            <a:avLst/>
          </a:prstGeom>
        </p:spPr>
        <p:txBody>
          <a:bodyPr vert="horz" wrap="square" lIns="0" tIns="11206" rIns="0" bIns="0" rtlCol="0">
            <a:spAutoFit/>
          </a:bodyPr>
          <a:lstStyle/>
          <a:p>
            <a:pPr marL="11206">
              <a:spcBef>
                <a:spcPts val="88"/>
              </a:spcBef>
            </a:pPr>
            <a:r>
              <a:rPr sz="1765" b="0" spc="-9" dirty="0">
                <a:solidFill>
                  <a:srgbClr val="000000"/>
                </a:solidFill>
                <a:latin typeface="Tahoma"/>
                <a:cs typeface="Tahoma"/>
              </a:rPr>
              <a:t>Lake-</a:t>
            </a:r>
            <a:r>
              <a:rPr sz="1765" b="0" dirty="0">
                <a:solidFill>
                  <a:srgbClr val="000000"/>
                </a:solidFill>
                <a:latin typeface="Tahoma"/>
                <a:cs typeface="Tahoma"/>
              </a:rPr>
              <a:t>Sumter</a:t>
            </a:r>
            <a:r>
              <a:rPr sz="1765" b="0" spc="-13" dirty="0">
                <a:solidFill>
                  <a:srgbClr val="000000"/>
                </a:solidFill>
                <a:latin typeface="Tahoma"/>
                <a:cs typeface="Tahoma"/>
              </a:rPr>
              <a:t> </a:t>
            </a:r>
            <a:r>
              <a:rPr sz="1765" b="0" spc="-22" dirty="0">
                <a:solidFill>
                  <a:srgbClr val="000000"/>
                </a:solidFill>
                <a:latin typeface="Tahoma"/>
                <a:cs typeface="Tahoma"/>
              </a:rPr>
              <a:t>MPO</a:t>
            </a:r>
            <a:endParaRPr sz="1765" dirty="0">
              <a:latin typeface="Tahoma"/>
              <a:cs typeface="Tahoma"/>
            </a:endParaRPr>
          </a:p>
        </p:txBody>
      </p:sp>
      <p:sp>
        <p:nvSpPr>
          <p:cNvPr id="28" name="object 28"/>
          <p:cNvSpPr txBox="1"/>
          <p:nvPr/>
        </p:nvSpPr>
        <p:spPr>
          <a:xfrm>
            <a:off x="9199093" y="212879"/>
            <a:ext cx="1144121" cy="187839"/>
          </a:xfrm>
          <a:prstGeom prst="rect">
            <a:avLst/>
          </a:prstGeom>
        </p:spPr>
        <p:txBody>
          <a:bodyPr vert="horz" wrap="square" lIns="0" tIns="11206" rIns="0" bIns="0" rtlCol="0">
            <a:spAutoFit/>
          </a:bodyPr>
          <a:lstStyle/>
          <a:p>
            <a:pPr marL="11206" defTabSz="806867">
              <a:spcBef>
                <a:spcPts val="88"/>
              </a:spcBef>
            </a:pPr>
            <a:r>
              <a:rPr sz="1147" b="1" kern="0" dirty="0">
                <a:solidFill>
                  <a:srgbClr val="0070FF"/>
                </a:solidFill>
                <a:latin typeface="Tahoma"/>
                <a:cs typeface="Tahoma"/>
              </a:rPr>
              <a:t>FM</a:t>
            </a:r>
            <a:r>
              <a:rPr sz="1147" b="1" kern="0" spc="-4" dirty="0">
                <a:solidFill>
                  <a:srgbClr val="0070FF"/>
                </a:solidFill>
                <a:latin typeface="Tahoma"/>
                <a:cs typeface="Tahoma"/>
              </a:rPr>
              <a:t> </a:t>
            </a:r>
            <a:r>
              <a:rPr sz="1147" b="1" kern="0" dirty="0">
                <a:solidFill>
                  <a:srgbClr val="0070FF"/>
                </a:solidFill>
                <a:latin typeface="Tahoma"/>
                <a:cs typeface="Tahoma"/>
              </a:rPr>
              <a:t>#:</a:t>
            </a:r>
            <a:r>
              <a:rPr sz="1147" b="1" kern="0" spc="-9" dirty="0">
                <a:solidFill>
                  <a:srgbClr val="0070FF"/>
                </a:solidFill>
                <a:latin typeface="Tahoma"/>
                <a:cs typeface="Tahoma"/>
              </a:rPr>
              <a:t> 4522294</a:t>
            </a:r>
            <a:endParaRPr sz="1147" kern="0" dirty="0">
              <a:solidFill>
                <a:sysClr val="windowText" lastClr="000000"/>
              </a:solidFill>
              <a:latin typeface="Tahoma"/>
              <a:cs typeface="Tahoma"/>
            </a:endParaRPr>
          </a:p>
        </p:txBody>
      </p:sp>
      <p:sp>
        <p:nvSpPr>
          <p:cNvPr id="29" name="object 29"/>
          <p:cNvSpPr/>
          <p:nvPr/>
        </p:nvSpPr>
        <p:spPr>
          <a:xfrm>
            <a:off x="1860177" y="1008529"/>
            <a:ext cx="8471647" cy="0"/>
          </a:xfrm>
          <a:custGeom>
            <a:avLst/>
            <a:gdLst/>
            <a:ahLst/>
            <a:cxnLst/>
            <a:rect l="l" t="t" r="r" b="b"/>
            <a:pathLst>
              <a:path w="9601200">
                <a:moveTo>
                  <a:pt x="0" y="0"/>
                </a:moveTo>
                <a:lnTo>
                  <a:pt x="9601200" y="0"/>
                </a:lnTo>
              </a:path>
            </a:pathLst>
          </a:custGeom>
          <a:ln w="25400">
            <a:solidFill>
              <a:srgbClr val="525959"/>
            </a:solidFill>
          </a:ln>
        </p:spPr>
        <p:txBody>
          <a:bodyPr wrap="square" lIns="0" tIns="0" rIns="0" bIns="0" rtlCol="0"/>
          <a:lstStyle/>
          <a:p>
            <a:pPr defTabSz="806867"/>
            <a:endParaRPr sz="1588" kern="0" dirty="0">
              <a:solidFill>
                <a:sysClr val="windowText" lastClr="000000"/>
              </a:solidFill>
            </a:endParaRPr>
          </a:p>
        </p:txBody>
      </p:sp>
      <p:sp>
        <p:nvSpPr>
          <p:cNvPr id="30" name="object 30"/>
          <p:cNvSpPr txBox="1"/>
          <p:nvPr/>
        </p:nvSpPr>
        <p:spPr>
          <a:xfrm>
            <a:off x="8498285" y="579050"/>
            <a:ext cx="1812551" cy="201367"/>
          </a:xfrm>
          <a:prstGeom prst="rect">
            <a:avLst/>
          </a:prstGeom>
        </p:spPr>
        <p:txBody>
          <a:bodyPr vert="horz" wrap="square" lIns="0" tIns="11206" rIns="0" bIns="0" rtlCol="0">
            <a:spAutoFit/>
          </a:bodyPr>
          <a:lstStyle/>
          <a:p>
            <a:pPr marL="11206" defTabSz="806867">
              <a:spcBef>
                <a:spcPts val="88"/>
              </a:spcBef>
            </a:pPr>
            <a:r>
              <a:rPr sz="1235" b="1" kern="0" dirty="0">
                <a:solidFill>
                  <a:srgbClr val="FF8100"/>
                </a:solidFill>
                <a:latin typeface="Arial"/>
                <a:cs typeface="Arial"/>
              </a:rPr>
              <a:t>DRAFT</a:t>
            </a:r>
            <a:r>
              <a:rPr sz="1235" b="1" kern="0" spc="-22" dirty="0">
                <a:solidFill>
                  <a:srgbClr val="FF8100"/>
                </a:solidFill>
                <a:latin typeface="Arial"/>
                <a:cs typeface="Arial"/>
              </a:rPr>
              <a:t> </a:t>
            </a:r>
            <a:r>
              <a:rPr sz="1235" b="1" kern="0" dirty="0">
                <a:solidFill>
                  <a:srgbClr val="FF8100"/>
                </a:solidFill>
                <a:latin typeface="Arial"/>
                <a:cs typeface="Arial"/>
              </a:rPr>
              <a:t>-</a:t>
            </a:r>
            <a:r>
              <a:rPr sz="1235" b="1" kern="0" spc="-62" dirty="0">
                <a:solidFill>
                  <a:srgbClr val="FF8100"/>
                </a:solidFill>
                <a:latin typeface="Arial"/>
                <a:cs typeface="Arial"/>
              </a:rPr>
              <a:t> </a:t>
            </a:r>
            <a:r>
              <a:rPr sz="1235" b="1" kern="0" dirty="0">
                <a:solidFill>
                  <a:srgbClr val="FF8100"/>
                </a:solidFill>
                <a:latin typeface="Arial"/>
                <a:cs typeface="Arial"/>
              </a:rPr>
              <a:t>Amendment</a:t>
            </a:r>
            <a:r>
              <a:rPr sz="1235" b="1" kern="0" spc="-9" dirty="0">
                <a:solidFill>
                  <a:srgbClr val="FF8100"/>
                </a:solidFill>
                <a:latin typeface="Arial"/>
                <a:cs typeface="Arial"/>
              </a:rPr>
              <a:t> </a:t>
            </a:r>
            <a:r>
              <a:rPr sz="1235" b="1" kern="0" spc="-22" dirty="0">
                <a:solidFill>
                  <a:srgbClr val="FF8100"/>
                </a:solidFill>
                <a:latin typeface="Arial"/>
                <a:cs typeface="Arial"/>
              </a:rPr>
              <a:t>#2</a:t>
            </a:r>
            <a:endParaRPr sz="1235" kern="0" dirty="0">
              <a:solidFill>
                <a:sysClr val="windowText" lastClr="000000"/>
              </a:solidFill>
              <a:latin typeface="Arial"/>
              <a:cs typeface="Arial"/>
            </a:endParaRPr>
          </a:p>
        </p:txBody>
      </p:sp>
      <p:sp>
        <p:nvSpPr>
          <p:cNvPr id="31" name="object 31"/>
          <p:cNvSpPr txBox="1"/>
          <p:nvPr/>
        </p:nvSpPr>
        <p:spPr>
          <a:xfrm>
            <a:off x="2470924" y="6523356"/>
            <a:ext cx="1918447" cy="133528"/>
          </a:xfrm>
          <a:prstGeom prst="rect">
            <a:avLst/>
          </a:prstGeom>
        </p:spPr>
        <p:txBody>
          <a:bodyPr vert="horz" wrap="square" lIns="0" tIns="11206" rIns="0" bIns="0" rtlCol="0">
            <a:spAutoFit/>
          </a:bodyPr>
          <a:lstStyle/>
          <a:p>
            <a:pPr marL="11206" defTabSz="806867">
              <a:spcBef>
                <a:spcPts val="88"/>
              </a:spcBef>
            </a:pPr>
            <a:r>
              <a:rPr sz="794" kern="0" dirty="0">
                <a:solidFill>
                  <a:sysClr val="windowText" lastClr="000000"/>
                </a:solidFill>
                <a:latin typeface="Tahoma"/>
                <a:cs typeface="Tahoma"/>
              </a:rPr>
              <a:t>TIP</a:t>
            </a:r>
            <a:r>
              <a:rPr sz="794" kern="0" spc="-9" dirty="0">
                <a:solidFill>
                  <a:sysClr val="windowText" lastClr="000000"/>
                </a:solidFill>
                <a:latin typeface="Tahoma"/>
                <a:cs typeface="Tahoma"/>
              </a:rPr>
              <a:t> </a:t>
            </a:r>
            <a:r>
              <a:rPr sz="794" kern="0" dirty="0">
                <a:solidFill>
                  <a:sysClr val="windowText" lastClr="000000"/>
                </a:solidFill>
                <a:latin typeface="Tahoma"/>
                <a:cs typeface="Tahoma"/>
              </a:rPr>
              <a:t>FY</a:t>
            </a:r>
            <a:r>
              <a:rPr sz="794" kern="0" spc="-4" dirty="0">
                <a:solidFill>
                  <a:sysClr val="windowText" lastClr="000000"/>
                </a:solidFill>
                <a:latin typeface="Tahoma"/>
                <a:cs typeface="Tahoma"/>
              </a:rPr>
              <a:t> </a:t>
            </a:r>
            <a:r>
              <a:rPr sz="794" kern="0" dirty="0">
                <a:solidFill>
                  <a:sysClr val="windowText" lastClr="000000"/>
                </a:solidFill>
                <a:latin typeface="Tahoma"/>
                <a:cs typeface="Tahoma"/>
              </a:rPr>
              <a:t>2023</a:t>
            </a:r>
            <a:r>
              <a:rPr sz="794" kern="0" spc="-9" dirty="0">
                <a:solidFill>
                  <a:sysClr val="windowText" lastClr="000000"/>
                </a:solidFill>
                <a:latin typeface="Tahoma"/>
                <a:cs typeface="Tahoma"/>
              </a:rPr>
              <a:t> </a:t>
            </a:r>
            <a:r>
              <a:rPr sz="794" kern="0" dirty="0">
                <a:solidFill>
                  <a:sysClr val="windowText" lastClr="000000"/>
                </a:solidFill>
                <a:latin typeface="Tahoma"/>
                <a:cs typeface="Tahoma"/>
              </a:rPr>
              <a:t>-</a:t>
            </a:r>
            <a:r>
              <a:rPr sz="794" kern="0" spc="-4" dirty="0">
                <a:solidFill>
                  <a:sysClr val="windowText" lastClr="000000"/>
                </a:solidFill>
                <a:latin typeface="Tahoma"/>
                <a:cs typeface="Tahoma"/>
              </a:rPr>
              <a:t> </a:t>
            </a:r>
            <a:r>
              <a:rPr sz="794" kern="0" dirty="0">
                <a:solidFill>
                  <a:sysClr val="windowText" lastClr="000000"/>
                </a:solidFill>
                <a:latin typeface="Tahoma"/>
                <a:cs typeface="Tahoma"/>
              </a:rPr>
              <a:t>2027</a:t>
            </a:r>
            <a:r>
              <a:rPr sz="794" kern="0" spc="238" dirty="0">
                <a:solidFill>
                  <a:sysClr val="windowText" lastClr="000000"/>
                </a:solidFill>
                <a:latin typeface="Tahoma"/>
                <a:cs typeface="Tahoma"/>
              </a:rPr>
              <a:t> </a:t>
            </a:r>
            <a:r>
              <a:rPr sz="794" kern="0" dirty="0">
                <a:solidFill>
                  <a:sysClr val="windowText" lastClr="000000"/>
                </a:solidFill>
                <a:latin typeface="Tahoma"/>
                <a:cs typeface="Tahoma"/>
              </a:rPr>
              <a:t>-</a:t>
            </a:r>
            <a:r>
              <a:rPr sz="794" kern="0" spc="-4" dirty="0">
                <a:solidFill>
                  <a:sysClr val="windowText" lastClr="000000"/>
                </a:solidFill>
                <a:latin typeface="Tahoma"/>
                <a:cs typeface="Tahoma"/>
              </a:rPr>
              <a:t> </a:t>
            </a:r>
            <a:r>
              <a:rPr sz="794" kern="0" dirty="0">
                <a:solidFill>
                  <a:sysClr val="windowText" lastClr="000000"/>
                </a:solidFill>
                <a:latin typeface="Tahoma"/>
                <a:cs typeface="Tahoma"/>
              </a:rPr>
              <a:t>Adopted: </a:t>
            </a:r>
            <a:r>
              <a:rPr sz="794" kern="0" spc="-9" dirty="0">
                <a:solidFill>
                  <a:sysClr val="windowText" lastClr="000000"/>
                </a:solidFill>
                <a:latin typeface="Tahoma"/>
                <a:cs typeface="Tahoma"/>
              </a:rPr>
              <a:t>6/22/2022</a:t>
            </a:r>
            <a:endParaRPr sz="794" kern="0" dirty="0">
              <a:solidFill>
                <a:sysClr val="windowText" lastClr="000000"/>
              </a:solidFill>
              <a:latin typeface="Tahoma"/>
              <a:cs typeface="Tahoma"/>
            </a:endParaRPr>
          </a:p>
        </p:txBody>
      </p:sp>
      <p:sp>
        <p:nvSpPr>
          <p:cNvPr id="32" name="object 32"/>
          <p:cNvSpPr txBox="1"/>
          <p:nvPr/>
        </p:nvSpPr>
        <p:spPr>
          <a:xfrm>
            <a:off x="5563371" y="6526660"/>
            <a:ext cx="4780429" cy="229324"/>
          </a:xfrm>
          <a:prstGeom prst="rect">
            <a:avLst/>
          </a:prstGeom>
        </p:spPr>
        <p:txBody>
          <a:bodyPr vert="horz" wrap="square" lIns="0" tIns="11206" rIns="0" bIns="0" rtlCol="0">
            <a:spAutoFit/>
          </a:bodyPr>
          <a:lstStyle/>
          <a:p>
            <a:pPr marL="11206" defTabSz="806867">
              <a:lnSpc>
                <a:spcPts val="944"/>
              </a:lnSpc>
              <a:spcBef>
                <a:spcPts val="88"/>
              </a:spcBef>
            </a:pPr>
            <a:r>
              <a:rPr sz="794" kern="0" dirty="0">
                <a:solidFill>
                  <a:sysClr val="windowText" lastClr="000000"/>
                </a:solidFill>
                <a:latin typeface="Tahoma"/>
                <a:cs typeface="Tahoma"/>
              </a:rPr>
              <a:t>Amended:</a:t>
            </a:r>
            <a:r>
              <a:rPr sz="794" kern="0" spc="-9" dirty="0">
                <a:solidFill>
                  <a:sysClr val="windowText" lastClr="000000"/>
                </a:solidFill>
                <a:latin typeface="Tahoma"/>
                <a:cs typeface="Tahoma"/>
              </a:rPr>
              <a:t> </a:t>
            </a:r>
            <a:r>
              <a:rPr sz="794" kern="0" spc="-22" dirty="0">
                <a:solidFill>
                  <a:sysClr val="windowText" lastClr="000000"/>
                </a:solidFill>
                <a:latin typeface="Tahoma"/>
                <a:cs typeface="Tahoma"/>
              </a:rPr>
              <a:t>N/A</a:t>
            </a:r>
            <a:endParaRPr sz="794" kern="0" dirty="0">
              <a:solidFill>
                <a:sysClr val="windowText" lastClr="000000"/>
              </a:solidFill>
              <a:latin typeface="Tahoma"/>
              <a:cs typeface="Tahoma"/>
            </a:endParaRPr>
          </a:p>
          <a:p>
            <a:pPr marL="82368" defTabSz="806867">
              <a:lnSpc>
                <a:spcPts val="838"/>
              </a:lnSpc>
            </a:pPr>
            <a:r>
              <a:rPr sz="706" kern="0" dirty="0">
                <a:solidFill>
                  <a:sysClr val="windowText" lastClr="000000"/>
                </a:solidFill>
                <a:latin typeface="Tahoma"/>
                <a:cs typeface="Tahoma"/>
              </a:rPr>
              <a:t>TIP</a:t>
            </a:r>
            <a:r>
              <a:rPr sz="706" kern="0" spc="-13" dirty="0">
                <a:solidFill>
                  <a:sysClr val="windowText" lastClr="000000"/>
                </a:solidFill>
                <a:latin typeface="Tahoma"/>
                <a:cs typeface="Tahoma"/>
              </a:rPr>
              <a:t> </a:t>
            </a:r>
            <a:r>
              <a:rPr sz="706" kern="0" dirty="0">
                <a:solidFill>
                  <a:sysClr val="windowText" lastClr="000000"/>
                </a:solidFill>
                <a:latin typeface="Tahoma"/>
                <a:cs typeface="Tahoma"/>
              </a:rPr>
              <a:t>Web</a:t>
            </a:r>
            <a:r>
              <a:rPr sz="706" kern="0" spc="-13" dirty="0">
                <a:solidFill>
                  <a:sysClr val="windowText" lastClr="000000"/>
                </a:solidFill>
                <a:latin typeface="Tahoma"/>
                <a:cs typeface="Tahoma"/>
              </a:rPr>
              <a:t> </a:t>
            </a:r>
            <a:r>
              <a:rPr sz="706" kern="0" dirty="0">
                <a:solidFill>
                  <a:sysClr val="windowText" lastClr="000000"/>
                </a:solidFill>
                <a:latin typeface="Tahoma"/>
                <a:cs typeface="Tahoma"/>
              </a:rPr>
              <a:t>App:</a:t>
            </a:r>
            <a:r>
              <a:rPr sz="706" kern="0" spc="132" dirty="0">
                <a:solidFill>
                  <a:sysClr val="windowText" lastClr="000000"/>
                </a:solidFill>
                <a:latin typeface="Tahoma"/>
                <a:cs typeface="Tahoma"/>
              </a:rPr>
              <a:t> </a:t>
            </a:r>
            <a:r>
              <a:rPr sz="706" u="sng" kern="0" spc="-9" dirty="0">
                <a:solidFill>
                  <a:srgbClr val="4396FF"/>
                </a:solidFill>
                <a:uFill>
                  <a:solidFill>
                    <a:srgbClr val="4396FF"/>
                  </a:solidFill>
                </a:uFill>
                <a:latin typeface="Tahoma"/>
                <a:cs typeface="Tahoma"/>
              </a:rPr>
              <a:t>https://hdr.maps.arcgis.com/apps/webappviewer/index.html?id=c0d4337b7b834cbdbe1e71d305b68fb0</a:t>
            </a:r>
            <a:endParaRPr sz="706" kern="0" dirty="0">
              <a:solidFill>
                <a:sysClr val="windowText" lastClr="000000"/>
              </a:solidFill>
              <a:latin typeface="Tahoma"/>
              <a:cs typeface="Tahom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948207" y="1210236"/>
            <a:ext cx="3383616" cy="2720228"/>
            <a:chOff x="5995034" y="1371600"/>
            <a:chExt cx="3834765" cy="3082925"/>
          </a:xfrm>
        </p:grpSpPr>
        <p:pic>
          <p:nvPicPr>
            <p:cNvPr id="3" name="object 3"/>
            <p:cNvPicPr/>
            <p:nvPr/>
          </p:nvPicPr>
          <p:blipFill>
            <a:blip r:embed="rId2" cstate="print"/>
            <a:stretch>
              <a:fillRect/>
            </a:stretch>
          </p:blipFill>
          <p:spPr>
            <a:xfrm>
              <a:off x="7496698" y="2326329"/>
              <a:ext cx="1244406" cy="762635"/>
            </a:xfrm>
            <a:prstGeom prst="rect">
              <a:avLst/>
            </a:prstGeom>
          </p:spPr>
        </p:pic>
        <p:sp>
          <p:nvSpPr>
            <p:cNvPr id="4" name="object 4"/>
            <p:cNvSpPr/>
            <p:nvPr/>
          </p:nvSpPr>
          <p:spPr>
            <a:xfrm>
              <a:off x="6004559" y="4398010"/>
              <a:ext cx="284480" cy="46990"/>
            </a:xfrm>
            <a:custGeom>
              <a:avLst/>
              <a:gdLst/>
              <a:ahLst/>
              <a:cxnLst/>
              <a:rect l="l" t="t" r="r" b="b"/>
              <a:pathLst>
                <a:path w="284479" h="46989">
                  <a:moveTo>
                    <a:pt x="22860" y="46990"/>
                  </a:moveTo>
                  <a:lnTo>
                    <a:pt x="21589" y="46990"/>
                  </a:lnTo>
                  <a:lnTo>
                    <a:pt x="20319" y="46990"/>
                  </a:lnTo>
                  <a:lnTo>
                    <a:pt x="19050" y="46990"/>
                  </a:lnTo>
                  <a:lnTo>
                    <a:pt x="17779" y="46990"/>
                  </a:lnTo>
                  <a:lnTo>
                    <a:pt x="15239" y="45720"/>
                  </a:lnTo>
                  <a:lnTo>
                    <a:pt x="13969" y="45720"/>
                  </a:lnTo>
                  <a:lnTo>
                    <a:pt x="12700" y="44450"/>
                  </a:lnTo>
                  <a:lnTo>
                    <a:pt x="11429" y="44450"/>
                  </a:lnTo>
                  <a:lnTo>
                    <a:pt x="10160" y="43180"/>
                  </a:lnTo>
                  <a:lnTo>
                    <a:pt x="8889" y="41910"/>
                  </a:lnTo>
                  <a:lnTo>
                    <a:pt x="7619" y="41910"/>
                  </a:lnTo>
                  <a:lnTo>
                    <a:pt x="6350" y="40640"/>
                  </a:lnTo>
                  <a:lnTo>
                    <a:pt x="5079" y="39370"/>
                  </a:lnTo>
                  <a:lnTo>
                    <a:pt x="5079" y="38100"/>
                  </a:lnTo>
                  <a:lnTo>
                    <a:pt x="3810" y="36830"/>
                  </a:lnTo>
                  <a:lnTo>
                    <a:pt x="2539" y="35560"/>
                  </a:lnTo>
                  <a:lnTo>
                    <a:pt x="2539" y="34290"/>
                  </a:lnTo>
                  <a:lnTo>
                    <a:pt x="1269" y="33020"/>
                  </a:lnTo>
                  <a:lnTo>
                    <a:pt x="1269" y="30480"/>
                  </a:lnTo>
                  <a:lnTo>
                    <a:pt x="0" y="29210"/>
                  </a:lnTo>
                  <a:lnTo>
                    <a:pt x="0" y="27940"/>
                  </a:lnTo>
                  <a:lnTo>
                    <a:pt x="0" y="17780"/>
                  </a:lnTo>
                  <a:lnTo>
                    <a:pt x="1269" y="15240"/>
                  </a:lnTo>
                  <a:lnTo>
                    <a:pt x="1269" y="13970"/>
                  </a:lnTo>
                  <a:lnTo>
                    <a:pt x="2539" y="12700"/>
                  </a:lnTo>
                  <a:lnTo>
                    <a:pt x="2539" y="11430"/>
                  </a:lnTo>
                  <a:lnTo>
                    <a:pt x="3810" y="10160"/>
                  </a:lnTo>
                  <a:lnTo>
                    <a:pt x="5079" y="8890"/>
                  </a:lnTo>
                  <a:lnTo>
                    <a:pt x="5079" y="7620"/>
                  </a:lnTo>
                  <a:lnTo>
                    <a:pt x="6350" y="6350"/>
                  </a:lnTo>
                  <a:lnTo>
                    <a:pt x="7619" y="5080"/>
                  </a:lnTo>
                  <a:lnTo>
                    <a:pt x="8889" y="5080"/>
                  </a:lnTo>
                  <a:lnTo>
                    <a:pt x="10160" y="3810"/>
                  </a:lnTo>
                  <a:lnTo>
                    <a:pt x="11429" y="2540"/>
                  </a:lnTo>
                  <a:lnTo>
                    <a:pt x="12700" y="2540"/>
                  </a:lnTo>
                  <a:lnTo>
                    <a:pt x="13969" y="1270"/>
                  </a:lnTo>
                  <a:lnTo>
                    <a:pt x="15239" y="1270"/>
                  </a:lnTo>
                  <a:lnTo>
                    <a:pt x="17779" y="0"/>
                  </a:lnTo>
                  <a:lnTo>
                    <a:pt x="19050" y="0"/>
                  </a:lnTo>
                  <a:lnTo>
                    <a:pt x="266700" y="0"/>
                  </a:lnTo>
                  <a:lnTo>
                    <a:pt x="267969" y="1270"/>
                  </a:lnTo>
                  <a:lnTo>
                    <a:pt x="269239" y="1270"/>
                  </a:lnTo>
                  <a:lnTo>
                    <a:pt x="270510" y="2540"/>
                  </a:lnTo>
                  <a:lnTo>
                    <a:pt x="271779" y="2540"/>
                  </a:lnTo>
                  <a:lnTo>
                    <a:pt x="273050" y="3810"/>
                  </a:lnTo>
                  <a:lnTo>
                    <a:pt x="274319" y="5080"/>
                  </a:lnTo>
                  <a:lnTo>
                    <a:pt x="275589" y="5080"/>
                  </a:lnTo>
                  <a:lnTo>
                    <a:pt x="276860" y="6350"/>
                  </a:lnTo>
                  <a:lnTo>
                    <a:pt x="278129" y="7620"/>
                  </a:lnTo>
                  <a:lnTo>
                    <a:pt x="279400" y="8890"/>
                  </a:lnTo>
                  <a:lnTo>
                    <a:pt x="280669" y="10160"/>
                  </a:lnTo>
                  <a:lnTo>
                    <a:pt x="280669" y="11430"/>
                  </a:lnTo>
                  <a:lnTo>
                    <a:pt x="281939" y="12700"/>
                  </a:lnTo>
                  <a:lnTo>
                    <a:pt x="281939" y="13970"/>
                  </a:lnTo>
                  <a:lnTo>
                    <a:pt x="283210" y="15240"/>
                  </a:lnTo>
                  <a:lnTo>
                    <a:pt x="283210" y="17780"/>
                  </a:lnTo>
                  <a:lnTo>
                    <a:pt x="283210" y="19050"/>
                  </a:lnTo>
                  <a:lnTo>
                    <a:pt x="284479" y="20320"/>
                  </a:lnTo>
                  <a:lnTo>
                    <a:pt x="284479" y="21590"/>
                  </a:lnTo>
                  <a:lnTo>
                    <a:pt x="284479" y="22860"/>
                  </a:lnTo>
                  <a:lnTo>
                    <a:pt x="284479" y="25400"/>
                  </a:lnTo>
                  <a:lnTo>
                    <a:pt x="284479" y="26670"/>
                  </a:lnTo>
                  <a:lnTo>
                    <a:pt x="283210" y="27940"/>
                  </a:lnTo>
                  <a:lnTo>
                    <a:pt x="283210" y="29210"/>
                  </a:lnTo>
                  <a:lnTo>
                    <a:pt x="283210" y="30480"/>
                  </a:lnTo>
                  <a:lnTo>
                    <a:pt x="281939" y="33020"/>
                  </a:lnTo>
                  <a:lnTo>
                    <a:pt x="281939" y="34290"/>
                  </a:lnTo>
                  <a:lnTo>
                    <a:pt x="280669" y="35560"/>
                  </a:lnTo>
                  <a:lnTo>
                    <a:pt x="280669" y="36830"/>
                  </a:lnTo>
                  <a:lnTo>
                    <a:pt x="279400" y="38100"/>
                  </a:lnTo>
                  <a:lnTo>
                    <a:pt x="278129" y="39370"/>
                  </a:lnTo>
                  <a:lnTo>
                    <a:pt x="276860" y="40640"/>
                  </a:lnTo>
                  <a:lnTo>
                    <a:pt x="275589" y="41910"/>
                  </a:lnTo>
                  <a:lnTo>
                    <a:pt x="274319" y="41910"/>
                  </a:lnTo>
                  <a:lnTo>
                    <a:pt x="273050" y="43180"/>
                  </a:lnTo>
                  <a:lnTo>
                    <a:pt x="271779" y="44450"/>
                  </a:lnTo>
                  <a:lnTo>
                    <a:pt x="270510" y="44450"/>
                  </a:lnTo>
                  <a:lnTo>
                    <a:pt x="269239" y="45720"/>
                  </a:lnTo>
                  <a:lnTo>
                    <a:pt x="267969" y="45720"/>
                  </a:lnTo>
                  <a:lnTo>
                    <a:pt x="266700" y="46990"/>
                  </a:lnTo>
                  <a:lnTo>
                    <a:pt x="265429" y="46990"/>
                  </a:lnTo>
                  <a:lnTo>
                    <a:pt x="262889" y="46990"/>
                  </a:lnTo>
                  <a:lnTo>
                    <a:pt x="261619" y="46990"/>
                  </a:lnTo>
                  <a:lnTo>
                    <a:pt x="260350" y="46990"/>
                  </a:lnTo>
                  <a:lnTo>
                    <a:pt x="22860" y="46990"/>
                  </a:lnTo>
                  <a:close/>
                </a:path>
              </a:pathLst>
            </a:custGeom>
            <a:ln w="19050">
              <a:solidFill>
                <a:srgbClr val="4D4D4D"/>
              </a:solidFill>
            </a:ln>
          </p:spPr>
          <p:txBody>
            <a:bodyPr wrap="square" lIns="0" tIns="0" rIns="0" bIns="0" rtlCol="0"/>
            <a:lstStyle/>
            <a:p>
              <a:pPr defTabSz="806867"/>
              <a:endParaRPr sz="1588" kern="0" dirty="0">
                <a:solidFill>
                  <a:sysClr val="windowText" lastClr="000000"/>
                </a:solidFill>
              </a:endParaRPr>
            </a:p>
          </p:txBody>
        </p:sp>
        <p:sp>
          <p:nvSpPr>
            <p:cNvPr id="5" name="object 5"/>
            <p:cNvSpPr/>
            <p:nvPr/>
          </p:nvSpPr>
          <p:spPr>
            <a:xfrm>
              <a:off x="6027419" y="4420870"/>
              <a:ext cx="237490" cy="0"/>
            </a:xfrm>
            <a:custGeom>
              <a:avLst/>
              <a:gdLst/>
              <a:ahLst/>
              <a:cxnLst/>
              <a:rect l="l" t="t" r="r" b="b"/>
              <a:pathLst>
                <a:path w="237489">
                  <a:moveTo>
                    <a:pt x="0" y="0"/>
                  </a:moveTo>
                  <a:lnTo>
                    <a:pt x="237489" y="0"/>
                  </a:lnTo>
                </a:path>
              </a:pathLst>
            </a:custGeom>
            <a:ln w="38100">
              <a:solidFill>
                <a:srgbClr val="1F4383"/>
              </a:solidFill>
            </a:ln>
          </p:spPr>
          <p:txBody>
            <a:bodyPr wrap="square" lIns="0" tIns="0" rIns="0" bIns="0" rtlCol="0"/>
            <a:lstStyle/>
            <a:p>
              <a:pPr defTabSz="806867"/>
              <a:endParaRPr sz="1588" kern="0" dirty="0">
                <a:solidFill>
                  <a:sysClr val="windowText" lastClr="000000"/>
                </a:solidFill>
              </a:endParaRPr>
            </a:p>
          </p:txBody>
        </p:sp>
        <p:sp>
          <p:nvSpPr>
            <p:cNvPr id="6" name="object 6"/>
            <p:cNvSpPr/>
            <p:nvPr/>
          </p:nvSpPr>
          <p:spPr>
            <a:xfrm>
              <a:off x="8807449" y="4420870"/>
              <a:ext cx="246379" cy="0"/>
            </a:xfrm>
            <a:custGeom>
              <a:avLst/>
              <a:gdLst/>
              <a:ahLst/>
              <a:cxnLst/>
              <a:rect l="l" t="t" r="r" b="b"/>
              <a:pathLst>
                <a:path w="246379">
                  <a:moveTo>
                    <a:pt x="0" y="0"/>
                  </a:moveTo>
                  <a:lnTo>
                    <a:pt x="246379" y="0"/>
                  </a:lnTo>
                </a:path>
              </a:pathLst>
            </a:custGeom>
            <a:ln w="25400">
              <a:solidFill>
                <a:srgbClr val="4D4D4D"/>
              </a:solidFill>
            </a:ln>
          </p:spPr>
          <p:txBody>
            <a:bodyPr wrap="square" lIns="0" tIns="0" rIns="0" bIns="0" rtlCol="0"/>
            <a:lstStyle/>
            <a:p>
              <a:pPr defTabSz="806867"/>
              <a:endParaRPr sz="1588" kern="0" dirty="0">
                <a:solidFill>
                  <a:sysClr val="windowText" lastClr="000000"/>
                </a:solidFill>
              </a:endParaRPr>
            </a:p>
          </p:txBody>
        </p:sp>
      </p:grpSp>
      <p:sp>
        <p:nvSpPr>
          <p:cNvPr id="7" name="object 7"/>
          <p:cNvSpPr txBox="1"/>
          <p:nvPr/>
        </p:nvSpPr>
        <p:spPr>
          <a:xfrm>
            <a:off x="6964456" y="1210235"/>
            <a:ext cx="3367368" cy="1253613"/>
          </a:xfrm>
          <a:prstGeom prst="rect">
            <a:avLst/>
          </a:prstGeom>
          <a:ln w="12700">
            <a:solidFill>
              <a:srgbClr val="000000"/>
            </a:solidFill>
          </a:ln>
        </p:spPr>
        <p:txBody>
          <a:bodyPr vert="horz" wrap="square" lIns="0" tIns="0" rIns="0" bIns="0" rtlCol="0">
            <a:spAutoFit/>
          </a:bodyPr>
          <a:lstStyle/>
          <a:p>
            <a:pPr marR="26335" algn="r" defTabSz="806867">
              <a:lnSpc>
                <a:spcPts val="3560"/>
              </a:lnSpc>
            </a:pPr>
            <a:r>
              <a:rPr sz="3265" kern="0" spc="1730" dirty="0">
                <a:solidFill>
                  <a:srgbClr val="525959"/>
                </a:solidFill>
                <a:latin typeface="Arial"/>
                <a:cs typeface="Arial"/>
              </a:rPr>
              <a:t>[</a:t>
            </a:r>
            <a:endParaRPr sz="3265" kern="0" dirty="0">
              <a:solidFill>
                <a:sysClr val="windowText" lastClr="000000"/>
              </a:solidFill>
              <a:latin typeface="Arial"/>
              <a:cs typeface="Arial"/>
            </a:endParaRPr>
          </a:p>
          <a:p>
            <a:pPr marL="1693859" marR="958154" defTabSz="806867">
              <a:spcBef>
                <a:spcPts val="2952"/>
              </a:spcBef>
            </a:pPr>
            <a:r>
              <a:rPr sz="882" kern="0" dirty="0">
                <a:solidFill>
                  <a:srgbClr val="333333"/>
                </a:solidFill>
                <a:latin typeface="Tahoma"/>
                <a:cs typeface="Tahoma"/>
              </a:rPr>
              <a:t>Lake</a:t>
            </a:r>
            <a:r>
              <a:rPr sz="882" kern="0" spc="-13" dirty="0">
                <a:solidFill>
                  <a:srgbClr val="333333"/>
                </a:solidFill>
                <a:latin typeface="Tahoma"/>
                <a:cs typeface="Tahoma"/>
              </a:rPr>
              <a:t> </a:t>
            </a:r>
            <a:r>
              <a:rPr sz="882" kern="0" spc="-9" dirty="0">
                <a:solidFill>
                  <a:srgbClr val="333333"/>
                </a:solidFill>
                <a:latin typeface="Tahoma"/>
                <a:cs typeface="Tahoma"/>
              </a:rPr>
              <a:t>County Administration Building</a:t>
            </a:r>
            <a:endParaRPr sz="882" kern="0" dirty="0">
              <a:solidFill>
                <a:sysClr val="windowText" lastClr="000000"/>
              </a:solidFill>
              <a:latin typeface="Tahoma"/>
              <a:cs typeface="Tahoma"/>
            </a:endParaRPr>
          </a:p>
        </p:txBody>
      </p:sp>
      <p:sp>
        <p:nvSpPr>
          <p:cNvPr id="8" name="object 8"/>
          <p:cNvSpPr txBox="1"/>
          <p:nvPr/>
        </p:nvSpPr>
        <p:spPr>
          <a:xfrm>
            <a:off x="6964067" y="3806461"/>
            <a:ext cx="3369048" cy="255070"/>
          </a:xfrm>
          <a:prstGeom prst="rect">
            <a:avLst/>
          </a:prstGeom>
        </p:spPr>
        <p:txBody>
          <a:bodyPr vert="horz" wrap="square" lIns="0" tIns="38100" rIns="0" bIns="0" rtlCol="0">
            <a:spAutoFit/>
          </a:bodyPr>
          <a:lstStyle/>
          <a:p>
            <a:pPr marL="284084" defTabSz="806867">
              <a:spcBef>
                <a:spcPts val="300"/>
              </a:spcBef>
              <a:tabLst>
                <a:tab pos="2741105" algn="l"/>
              </a:tabLst>
            </a:pPr>
            <a:r>
              <a:rPr sz="750" kern="0" dirty="0">
                <a:solidFill>
                  <a:sysClr val="windowText" lastClr="000000"/>
                </a:solidFill>
                <a:latin typeface="Tahoma"/>
                <a:cs typeface="Tahoma"/>
              </a:rPr>
              <a:t>Transit</a:t>
            </a:r>
            <a:r>
              <a:rPr sz="750" kern="0" spc="9" dirty="0">
                <a:solidFill>
                  <a:sysClr val="windowText" lastClr="000000"/>
                </a:solidFill>
                <a:latin typeface="Tahoma"/>
                <a:cs typeface="Tahoma"/>
              </a:rPr>
              <a:t> </a:t>
            </a:r>
            <a:r>
              <a:rPr sz="750" kern="0" dirty="0">
                <a:solidFill>
                  <a:sysClr val="windowText" lastClr="000000"/>
                </a:solidFill>
                <a:latin typeface="Tahoma"/>
                <a:cs typeface="Tahoma"/>
              </a:rPr>
              <a:t>and</a:t>
            </a:r>
            <a:r>
              <a:rPr sz="750" kern="0" spc="9" dirty="0">
                <a:solidFill>
                  <a:sysClr val="windowText" lastClr="000000"/>
                </a:solidFill>
                <a:latin typeface="Tahoma"/>
                <a:cs typeface="Tahoma"/>
              </a:rPr>
              <a:t> </a:t>
            </a:r>
            <a:r>
              <a:rPr sz="750" kern="0" dirty="0">
                <a:solidFill>
                  <a:sysClr val="windowText" lastClr="000000"/>
                </a:solidFill>
                <a:latin typeface="Tahoma"/>
                <a:cs typeface="Tahoma"/>
              </a:rPr>
              <a:t>Transportation</a:t>
            </a:r>
            <a:r>
              <a:rPr sz="750" kern="0" spc="9" dirty="0">
                <a:solidFill>
                  <a:sysClr val="windowText" lastClr="000000"/>
                </a:solidFill>
                <a:latin typeface="Tahoma"/>
                <a:cs typeface="Tahoma"/>
              </a:rPr>
              <a:t> </a:t>
            </a:r>
            <a:r>
              <a:rPr sz="750" kern="0" dirty="0">
                <a:solidFill>
                  <a:sysClr val="windowText" lastClr="000000"/>
                </a:solidFill>
                <a:latin typeface="Tahoma"/>
                <a:cs typeface="Tahoma"/>
              </a:rPr>
              <a:t>Disadvantage</a:t>
            </a:r>
            <a:r>
              <a:rPr sz="750" kern="0" spc="9" dirty="0">
                <a:solidFill>
                  <a:sysClr val="windowText" lastClr="000000"/>
                </a:solidFill>
                <a:latin typeface="Tahoma"/>
                <a:cs typeface="Tahoma"/>
              </a:rPr>
              <a:t> </a:t>
            </a:r>
            <a:r>
              <a:rPr sz="750" kern="0" spc="-9" dirty="0">
                <a:solidFill>
                  <a:sysClr val="windowText" lastClr="000000"/>
                </a:solidFill>
                <a:latin typeface="Tahoma"/>
                <a:cs typeface="Tahoma"/>
              </a:rPr>
              <a:t>Projects</a:t>
            </a:r>
            <a:r>
              <a:rPr sz="750" kern="0" dirty="0">
                <a:solidFill>
                  <a:sysClr val="windowText" lastClr="000000"/>
                </a:solidFill>
                <a:latin typeface="Tahoma"/>
                <a:cs typeface="Tahoma"/>
              </a:rPr>
              <a:t>	Other</a:t>
            </a:r>
            <a:r>
              <a:rPr sz="750" kern="0" spc="31" dirty="0">
                <a:solidFill>
                  <a:sysClr val="windowText" lastClr="000000"/>
                </a:solidFill>
                <a:latin typeface="Tahoma"/>
                <a:cs typeface="Tahoma"/>
              </a:rPr>
              <a:t> </a:t>
            </a:r>
            <a:r>
              <a:rPr sz="750" kern="0" spc="-9" dirty="0">
                <a:solidFill>
                  <a:sysClr val="windowText" lastClr="000000"/>
                </a:solidFill>
                <a:latin typeface="Tahoma"/>
                <a:cs typeface="Tahoma"/>
              </a:rPr>
              <a:t>Projects</a:t>
            </a:r>
            <a:endParaRPr sz="750" kern="0" dirty="0">
              <a:solidFill>
                <a:sysClr val="windowText" lastClr="000000"/>
              </a:solidFill>
              <a:latin typeface="Tahoma"/>
              <a:cs typeface="Tahoma"/>
            </a:endParaRPr>
          </a:p>
          <a:p>
            <a:pPr marL="11206" defTabSz="806867">
              <a:spcBef>
                <a:spcPts val="146"/>
              </a:spcBef>
            </a:pPr>
            <a:r>
              <a:rPr sz="574" kern="0" dirty="0">
                <a:solidFill>
                  <a:sysClr val="windowText" lastClr="000000"/>
                </a:solidFill>
                <a:latin typeface="Tahoma"/>
                <a:cs typeface="Tahoma"/>
              </a:rPr>
              <a:t>*Map</a:t>
            </a:r>
            <a:r>
              <a:rPr sz="574" kern="0" spc="-22" dirty="0">
                <a:solidFill>
                  <a:sysClr val="windowText" lastClr="000000"/>
                </a:solidFill>
                <a:latin typeface="Tahoma"/>
                <a:cs typeface="Tahoma"/>
              </a:rPr>
              <a:t> </a:t>
            </a:r>
            <a:r>
              <a:rPr sz="574" kern="0" dirty="0">
                <a:solidFill>
                  <a:sysClr val="windowText" lastClr="000000"/>
                </a:solidFill>
                <a:latin typeface="Tahoma"/>
                <a:cs typeface="Tahoma"/>
              </a:rPr>
              <a:t>shows</a:t>
            </a:r>
            <a:r>
              <a:rPr sz="574" kern="0" spc="-13" dirty="0">
                <a:solidFill>
                  <a:sysClr val="windowText" lastClr="000000"/>
                </a:solidFill>
                <a:latin typeface="Tahoma"/>
                <a:cs typeface="Tahoma"/>
              </a:rPr>
              <a:t> </a:t>
            </a:r>
            <a:r>
              <a:rPr sz="574" kern="0" dirty="0">
                <a:solidFill>
                  <a:sysClr val="windowText" lastClr="000000"/>
                </a:solidFill>
                <a:latin typeface="Tahoma"/>
                <a:cs typeface="Tahoma"/>
              </a:rPr>
              <a:t>location</a:t>
            </a:r>
            <a:r>
              <a:rPr sz="574" kern="0" spc="-9" dirty="0">
                <a:solidFill>
                  <a:sysClr val="windowText" lastClr="000000"/>
                </a:solidFill>
                <a:latin typeface="Tahoma"/>
                <a:cs typeface="Tahoma"/>
              </a:rPr>
              <a:t> </a:t>
            </a:r>
            <a:r>
              <a:rPr sz="574" kern="0" dirty="0">
                <a:solidFill>
                  <a:sysClr val="windowText" lastClr="000000"/>
                </a:solidFill>
                <a:latin typeface="Tahoma"/>
                <a:cs typeface="Tahoma"/>
              </a:rPr>
              <a:t>of</a:t>
            </a:r>
            <a:r>
              <a:rPr sz="574" kern="0" spc="-13" dirty="0">
                <a:solidFill>
                  <a:sysClr val="windowText" lastClr="000000"/>
                </a:solidFill>
                <a:latin typeface="Tahoma"/>
                <a:cs typeface="Tahoma"/>
              </a:rPr>
              <a:t> </a:t>
            </a:r>
            <a:r>
              <a:rPr sz="574" kern="0" dirty="0">
                <a:solidFill>
                  <a:sysClr val="windowText" lastClr="000000"/>
                </a:solidFill>
                <a:latin typeface="Tahoma"/>
                <a:cs typeface="Tahoma"/>
              </a:rPr>
              <a:t>responsible</a:t>
            </a:r>
            <a:r>
              <a:rPr sz="574" kern="0" spc="-9" dirty="0">
                <a:solidFill>
                  <a:sysClr val="windowText" lastClr="000000"/>
                </a:solidFill>
                <a:latin typeface="Tahoma"/>
                <a:cs typeface="Tahoma"/>
              </a:rPr>
              <a:t> </a:t>
            </a:r>
            <a:r>
              <a:rPr sz="574" kern="0" dirty="0">
                <a:solidFill>
                  <a:sysClr val="windowText" lastClr="000000"/>
                </a:solidFill>
                <a:latin typeface="Tahoma"/>
                <a:cs typeface="Tahoma"/>
              </a:rPr>
              <a:t>agency</a:t>
            </a:r>
            <a:r>
              <a:rPr sz="574" kern="0" spc="-13" dirty="0">
                <a:solidFill>
                  <a:sysClr val="windowText" lastClr="000000"/>
                </a:solidFill>
                <a:latin typeface="Tahoma"/>
                <a:cs typeface="Tahoma"/>
              </a:rPr>
              <a:t> </a:t>
            </a:r>
            <a:r>
              <a:rPr sz="574" kern="0" dirty="0">
                <a:solidFill>
                  <a:sysClr val="windowText" lastClr="000000"/>
                </a:solidFill>
                <a:latin typeface="Tahoma"/>
                <a:cs typeface="Tahoma"/>
              </a:rPr>
              <a:t>and</a:t>
            </a:r>
            <a:r>
              <a:rPr sz="574" kern="0" spc="-9" dirty="0">
                <a:solidFill>
                  <a:sysClr val="windowText" lastClr="000000"/>
                </a:solidFill>
                <a:latin typeface="Tahoma"/>
                <a:cs typeface="Tahoma"/>
              </a:rPr>
              <a:t> </a:t>
            </a:r>
            <a:r>
              <a:rPr sz="574" kern="0" dirty="0">
                <a:solidFill>
                  <a:sysClr val="windowText" lastClr="000000"/>
                </a:solidFill>
                <a:latin typeface="Tahoma"/>
                <a:cs typeface="Tahoma"/>
              </a:rPr>
              <a:t>does</a:t>
            </a:r>
            <a:r>
              <a:rPr sz="574" kern="0" spc="-13" dirty="0">
                <a:solidFill>
                  <a:sysClr val="windowText" lastClr="000000"/>
                </a:solidFill>
                <a:latin typeface="Tahoma"/>
                <a:cs typeface="Tahoma"/>
              </a:rPr>
              <a:t> </a:t>
            </a:r>
            <a:r>
              <a:rPr sz="574" kern="0" dirty="0">
                <a:solidFill>
                  <a:sysClr val="windowText" lastClr="000000"/>
                </a:solidFill>
                <a:latin typeface="Tahoma"/>
                <a:cs typeface="Tahoma"/>
              </a:rPr>
              <a:t>not</a:t>
            </a:r>
            <a:r>
              <a:rPr sz="574" kern="0" spc="-9" dirty="0">
                <a:solidFill>
                  <a:sysClr val="windowText" lastClr="000000"/>
                </a:solidFill>
                <a:latin typeface="Tahoma"/>
                <a:cs typeface="Tahoma"/>
              </a:rPr>
              <a:t> </a:t>
            </a:r>
            <a:r>
              <a:rPr sz="574" kern="0" dirty="0">
                <a:solidFill>
                  <a:sysClr val="windowText" lastClr="000000"/>
                </a:solidFill>
                <a:latin typeface="Tahoma"/>
                <a:cs typeface="Tahoma"/>
              </a:rPr>
              <a:t>represent</a:t>
            </a:r>
            <a:r>
              <a:rPr sz="574" kern="0" spc="-13" dirty="0">
                <a:solidFill>
                  <a:sysClr val="windowText" lastClr="000000"/>
                </a:solidFill>
                <a:latin typeface="Tahoma"/>
                <a:cs typeface="Tahoma"/>
              </a:rPr>
              <a:t> </a:t>
            </a:r>
            <a:r>
              <a:rPr sz="574" kern="0" dirty="0">
                <a:solidFill>
                  <a:sysClr val="windowText" lastClr="000000"/>
                </a:solidFill>
                <a:latin typeface="Tahoma"/>
                <a:cs typeface="Tahoma"/>
              </a:rPr>
              <a:t>the</a:t>
            </a:r>
            <a:r>
              <a:rPr sz="574" kern="0" spc="-9" dirty="0">
                <a:solidFill>
                  <a:sysClr val="windowText" lastClr="000000"/>
                </a:solidFill>
                <a:latin typeface="Tahoma"/>
                <a:cs typeface="Tahoma"/>
              </a:rPr>
              <a:t> </a:t>
            </a:r>
            <a:r>
              <a:rPr sz="574" kern="0" dirty="0">
                <a:solidFill>
                  <a:sysClr val="windowText" lastClr="000000"/>
                </a:solidFill>
                <a:latin typeface="Tahoma"/>
                <a:cs typeface="Tahoma"/>
              </a:rPr>
              <a:t>location</a:t>
            </a:r>
            <a:r>
              <a:rPr sz="574" kern="0" spc="-13" dirty="0">
                <a:solidFill>
                  <a:sysClr val="windowText" lastClr="000000"/>
                </a:solidFill>
                <a:latin typeface="Tahoma"/>
                <a:cs typeface="Tahoma"/>
              </a:rPr>
              <a:t> </a:t>
            </a:r>
            <a:r>
              <a:rPr sz="574" kern="0" dirty="0">
                <a:solidFill>
                  <a:sysClr val="windowText" lastClr="000000"/>
                </a:solidFill>
                <a:latin typeface="Tahoma"/>
                <a:cs typeface="Tahoma"/>
              </a:rPr>
              <a:t>of</a:t>
            </a:r>
            <a:r>
              <a:rPr sz="574" kern="0" spc="-9" dirty="0">
                <a:solidFill>
                  <a:sysClr val="windowText" lastClr="000000"/>
                </a:solidFill>
                <a:latin typeface="Tahoma"/>
                <a:cs typeface="Tahoma"/>
              </a:rPr>
              <a:t> </a:t>
            </a:r>
            <a:r>
              <a:rPr sz="574" kern="0" dirty="0">
                <a:solidFill>
                  <a:sysClr val="windowText" lastClr="000000"/>
                </a:solidFill>
                <a:latin typeface="Tahoma"/>
                <a:cs typeface="Tahoma"/>
              </a:rPr>
              <a:t>the</a:t>
            </a:r>
            <a:r>
              <a:rPr sz="574" kern="0" spc="-13" dirty="0">
                <a:solidFill>
                  <a:sysClr val="windowText" lastClr="000000"/>
                </a:solidFill>
                <a:latin typeface="Tahoma"/>
                <a:cs typeface="Tahoma"/>
              </a:rPr>
              <a:t> </a:t>
            </a:r>
            <a:r>
              <a:rPr sz="574" kern="0" dirty="0">
                <a:solidFill>
                  <a:sysClr val="windowText" lastClr="000000"/>
                </a:solidFill>
                <a:latin typeface="Tahoma"/>
                <a:cs typeface="Tahoma"/>
              </a:rPr>
              <a:t>actual</a:t>
            </a:r>
            <a:r>
              <a:rPr sz="574" kern="0" spc="-4" dirty="0">
                <a:solidFill>
                  <a:sysClr val="windowText" lastClr="000000"/>
                </a:solidFill>
                <a:latin typeface="Tahoma"/>
                <a:cs typeface="Tahoma"/>
              </a:rPr>
              <a:t> </a:t>
            </a:r>
            <a:r>
              <a:rPr sz="574" kern="0" spc="-9" dirty="0">
                <a:solidFill>
                  <a:sysClr val="windowText" lastClr="000000"/>
                </a:solidFill>
                <a:latin typeface="Tahoma"/>
                <a:cs typeface="Tahoma"/>
              </a:rPr>
              <a:t>project</a:t>
            </a:r>
            <a:endParaRPr sz="574" kern="0" dirty="0">
              <a:solidFill>
                <a:sysClr val="windowText" lastClr="000000"/>
              </a:solidFill>
              <a:latin typeface="Tahoma"/>
              <a:cs typeface="Tahoma"/>
            </a:endParaRPr>
          </a:p>
        </p:txBody>
      </p:sp>
      <p:sp>
        <p:nvSpPr>
          <p:cNvPr id="9" name="object 9"/>
          <p:cNvSpPr/>
          <p:nvPr/>
        </p:nvSpPr>
        <p:spPr>
          <a:xfrm>
            <a:off x="1860177" y="6465794"/>
            <a:ext cx="242047" cy="190500"/>
          </a:xfrm>
          <a:custGeom>
            <a:avLst/>
            <a:gdLst/>
            <a:ahLst/>
            <a:cxnLst/>
            <a:rect l="l" t="t" r="r" b="b"/>
            <a:pathLst>
              <a:path w="274320" h="215900">
                <a:moveTo>
                  <a:pt x="274320" y="0"/>
                </a:moveTo>
                <a:lnTo>
                  <a:pt x="0" y="0"/>
                </a:lnTo>
                <a:lnTo>
                  <a:pt x="0" y="215899"/>
                </a:lnTo>
                <a:lnTo>
                  <a:pt x="274320" y="215899"/>
                </a:lnTo>
                <a:lnTo>
                  <a:pt x="274320" y="0"/>
                </a:lnTo>
                <a:close/>
              </a:path>
            </a:pathLst>
          </a:custGeom>
          <a:solidFill>
            <a:srgbClr val="525959"/>
          </a:solidFill>
        </p:spPr>
        <p:txBody>
          <a:bodyPr wrap="square" lIns="0" tIns="0" rIns="0" bIns="0" rtlCol="0"/>
          <a:lstStyle/>
          <a:p>
            <a:pPr defTabSz="806867"/>
            <a:endParaRPr sz="1588" kern="0" dirty="0">
              <a:solidFill>
                <a:sysClr val="windowText" lastClr="000000"/>
              </a:solidFill>
            </a:endParaRPr>
          </a:p>
        </p:txBody>
      </p:sp>
      <p:sp>
        <p:nvSpPr>
          <p:cNvPr id="10" name="object 10"/>
          <p:cNvSpPr/>
          <p:nvPr/>
        </p:nvSpPr>
        <p:spPr>
          <a:xfrm>
            <a:off x="2463053" y="6656294"/>
            <a:ext cx="7868771" cy="0"/>
          </a:xfrm>
          <a:custGeom>
            <a:avLst/>
            <a:gdLst/>
            <a:ahLst/>
            <a:cxnLst/>
            <a:rect l="l" t="t" r="r" b="b"/>
            <a:pathLst>
              <a:path w="8917940">
                <a:moveTo>
                  <a:pt x="0" y="0"/>
                </a:moveTo>
                <a:lnTo>
                  <a:pt x="8917940" y="0"/>
                </a:lnTo>
              </a:path>
            </a:pathLst>
          </a:custGeom>
          <a:ln w="6350">
            <a:solidFill>
              <a:srgbClr val="525959"/>
            </a:solidFill>
          </a:ln>
        </p:spPr>
        <p:txBody>
          <a:bodyPr wrap="square" lIns="0" tIns="0" rIns="0" bIns="0" rtlCol="0"/>
          <a:lstStyle/>
          <a:p>
            <a:pPr defTabSz="806867"/>
            <a:endParaRPr sz="1588" kern="0" dirty="0">
              <a:solidFill>
                <a:sysClr val="windowText" lastClr="000000"/>
              </a:solidFill>
            </a:endParaRPr>
          </a:p>
        </p:txBody>
      </p:sp>
      <p:graphicFrame>
        <p:nvGraphicFramePr>
          <p:cNvPr id="11" name="object 11"/>
          <p:cNvGraphicFramePr>
            <a:graphicFrameLocks noGrp="1"/>
          </p:cNvGraphicFramePr>
          <p:nvPr/>
        </p:nvGraphicFramePr>
        <p:xfrm>
          <a:off x="1865780" y="4633632"/>
          <a:ext cx="7019362" cy="719417"/>
        </p:xfrm>
        <a:graphic>
          <a:graphicData uri="http://schemas.openxmlformats.org/drawingml/2006/table">
            <a:tbl>
              <a:tblPr firstRow="1" bandRow="1">
                <a:tableStyleId>{2D5ABB26-0587-4C30-8999-92F81FD0307C}</a:tableStyleId>
              </a:tblPr>
              <a:tblGrid>
                <a:gridCol w="466165">
                  <a:extLst>
                    <a:ext uri="{9D8B030D-6E8A-4147-A177-3AD203B41FA5}">
                      <a16:colId xmlns:a16="http://schemas.microsoft.com/office/drawing/2014/main" val="20000"/>
                    </a:ext>
                  </a:extLst>
                </a:gridCol>
                <a:gridCol w="756397">
                  <a:extLst>
                    <a:ext uri="{9D8B030D-6E8A-4147-A177-3AD203B41FA5}">
                      <a16:colId xmlns:a16="http://schemas.microsoft.com/office/drawing/2014/main" val="20001"/>
                    </a:ext>
                  </a:extLst>
                </a:gridCol>
                <a:gridCol w="1130674">
                  <a:extLst>
                    <a:ext uri="{9D8B030D-6E8A-4147-A177-3AD203B41FA5}">
                      <a16:colId xmlns:a16="http://schemas.microsoft.com/office/drawing/2014/main" val="20002"/>
                    </a:ext>
                  </a:extLst>
                </a:gridCol>
                <a:gridCol w="999564">
                  <a:extLst>
                    <a:ext uri="{9D8B030D-6E8A-4147-A177-3AD203B41FA5}">
                      <a16:colId xmlns:a16="http://schemas.microsoft.com/office/drawing/2014/main" val="20003"/>
                    </a:ext>
                  </a:extLst>
                </a:gridCol>
                <a:gridCol w="646579">
                  <a:extLst>
                    <a:ext uri="{9D8B030D-6E8A-4147-A177-3AD203B41FA5}">
                      <a16:colId xmlns:a16="http://schemas.microsoft.com/office/drawing/2014/main" val="20004"/>
                    </a:ext>
                  </a:extLst>
                </a:gridCol>
                <a:gridCol w="375397">
                  <a:extLst>
                    <a:ext uri="{9D8B030D-6E8A-4147-A177-3AD203B41FA5}">
                      <a16:colId xmlns:a16="http://schemas.microsoft.com/office/drawing/2014/main" val="20005"/>
                    </a:ext>
                  </a:extLst>
                </a:gridCol>
                <a:gridCol w="374276">
                  <a:extLst>
                    <a:ext uri="{9D8B030D-6E8A-4147-A177-3AD203B41FA5}">
                      <a16:colId xmlns:a16="http://schemas.microsoft.com/office/drawing/2014/main" val="20006"/>
                    </a:ext>
                  </a:extLst>
                </a:gridCol>
                <a:gridCol w="375397">
                  <a:extLst>
                    <a:ext uri="{9D8B030D-6E8A-4147-A177-3AD203B41FA5}">
                      <a16:colId xmlns:a16="http://schemas.microsoft.com/office/drawing/2014/main" val="20007"/>
                    </a:ext>
                  </a:extLst>
                </a:gridCol>
                <a:gridCol w="375397">
                  <a:extLst>
                    <a:ext uri="{9D8B030D-6E8A-4147-A177-3AD203B41FA5}">
                      <a16:colId xmlns:a16="http://schemas.microsoft.com/office/drawing/2014/main" val="20008"/>
                    </a:ext>
                  </a:extLst>
                </a:gridCol>
                <a:gridCol w="872937">
                  <a:extLst>
                    <a:ext uri="{9D8B030D-6E8A-4147-A177-3AD203B41FA5}">
                      <a16:colId xmlns:a16="http://schemas.microsoft.com/office/drawing/2014/main" val="20009"/>
                    </a:ext>
                  </a:extLst>
                </a:gridCol>
                <a:gridCol w="646579">
                  <a:extLst>
                    <a:ext uri="{9D8B030D-6E8A-4147-A177-3AD203B41FA5}">
                      <a16:colId xmlns:a16="http://schemas.microsoft.com/office/drawing/2014/main" val="20010"/>
                    </a:ext>
                  </a:extLst>
                </a:gridCol>
              </a:tblGrid>
              <a:tr h="179854">
                <a:tc>
                  <a:txBody>
                    <a:bodyPr/>
                    <a:lstStyle/>
                    <a:p>
                      <a:pPr marL="50800">
                        <a:lnSpc>
                          <a:spcPct val="100000"/>
                        </a:lnSpc>
                        <a:spcBef>
                          <a:spcPts val="200"/>
                        </a:spcBef>
                      </a:pPr>
                      <a:r>
                        <a:rPr sz="900" b="1" spc="-10" dirty="0">
                          <a:solidFill>
                            <a:srgbClr val="FFFFFF"/>
                          </a:solidFill>
                          <a:latin typeface="Tahoma"/>
                          <a:cs typeface="Tahoma"/>
                        </a:rPr>
                        <a:t>PHASE</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165">
                        <a:lnSpc>
                          <a:spcPct val="100000"/>
                        </a:lnSpc>
                        <a:spcBef>
                          <a:spcPts val="200"/>
                        </a:spcBef>
                      </a:pPr>
                      <a:r>
                        <a:rPr sz="900" b="1" dirty="0">
                          <a:solidFill>
                            <a:srgbClr val="FFFFFF"/>
                          </a:solidFill>
                          <a:latin typeface="Tahoma"/>
                          <a:cs typeface="Tahoma"/>
                        </a:rPr>
                        <a:t>FUND</a:t>
                      </a:r>
                      <a:r>
                        <a:rPr sz="900" b="1" spc="-20" dirty="0">
                          <a:solidFill>
                            <a:srgbClr val="FFFFFF"/>
                          </a:solidFill>
                          <a:latin typeface="Tahoma"/>
                          <a:cs typeface="Tahoma"/>
                        </a:rPr>
                        <a:t> CODE</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165">
                        <a:lnSpc>
                          <a:spcPct val="100000"/>
                        </a:lnSpc>
                        <a:spcBef>
                          <a:spcPts val="200"/>
                        </a:spcBef>
                      </a:pPr>
                      <a:r>
                        <a:rPr sz="900" b="1" dirty="0">
                          <a:solidFill>
                            <a:srgbClr val="FFFFFF"/>
                          </a:solidFill>
                          <a:latin typeface="Tahoma"/>
                          <a:cs typeface="Tahoma"/>
                        </a:rPr>
                        <a:t>FUNDING</a:t>
                      </a:r>
                      <a:r>
                        <a:rPr sz="900" b="1" spc="-20" dirty="0">
                          <a:solidFill>
                            <a:srgbClr val="FFFFFF"/>
                          </a:solidFill>
                          <a:latin typeface="Tahoma"/>
                          <a:cs typeface="Tahoma"/>
                        </a:rPr>
                        <a:t> </a:t>
                      </a:r>
                      <a:r>
                        <a:rPr sz="900" b="1" spc="-10" dirty="0">
                          <a:solidFill>
                            <a:srgbClr val="FFFFFF"/>
                          </a:solidFill>
                          <a:latin typeface="Tahoma"/>
                          <a:cs typeface="Tahoma"/>
                        </a:rPr>
                        <a:t>SOURCE</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165">
                        <a:lnSpc>
                          <a:spcPct val="100000"/>
                        </a:lnSpc>
                        <a:spcBef>
                          <a:spcPts val="200"/>
                        </a:spcBef>
                      </a:pPr>
                      <a:r>
                        <a:rPr sz="900" b="1" dirty="0">
                          <a:solidFill>
                            <a:srgbClr val="FFFFFF"/>
                          </a:solidFill>
                          <a:latin typeface="Tahoma"/>
                          <a:cs typeface="Tahoma"/>
                        </a:rPr>
                        <a:t>HISTORIC</a:t>
                      </a:r>
                      <a:r>
                        <a:rPr sz="900" b="1" spc="-35" dirty="0">
                          <a:solidFill>
                            <a:srgbClr val="FFFFFF"/>
                          </a:solidFill>
                          <a:latin typeface="Tahoma"/>
                          <a:cs typeface="Tahoma"/>
                        </a:rPr>
                        <a:t> </a:t>
                      </a:r>
                      <a:r>
                        <a:rPr sz="900" b="1" spc="-20" dirty="0">
                          <a:solidFill>
                            <a:srgbClr val="FFFFFF"/>
                          </a:solidFill>
                          <a:latin typeface="Tahoma"/>
                          <a:cs typeface="Tahoma"/>
                        </a:rPr>
                        <a:t>COST</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165">
                        <a:lnSpc>
                          <a:spcPct val="100000"/>
                        </a:lnSpc>
                        <a:spcBef>
                          <a:spcPts val="200"/>
                        </a:spcBef>
                      </a:pPr>
                      <a:r>
                        <a:rPr sz="900" b="1" spc="-20" dirty="0">
                          <a:solidFill>
                            <a:srgbClr val="FFFFFF"/>
                          </a:solidFill>
                          <a:latin typeface="Tahoma"/>
                          <a:cs typeface="Tahoma"/>
                        </a:rPr>
                        <a:t>2023</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algn="ctr">
                        <a:lnSpc>
                          <a:spcPct val="100000"/>
                        </a:lnSpc>
                        <a:spcBef>
                          <a:spcPts val="200"/>
                        </a:spcBef>
                      </a:pPr>
                      <a:r>
                        <a:rPr sz="900" b="1" spc="-20" dirty="0">
                          <a:solidFill>
                            <a:srgbClr val="FFFFFF"/>
                          </a:solidFill>
                          <a:latin typeface="Tahoma"/>
                          <a:cs typeface="Tahoma"/>
                        </a:rPr>
                        <a:t>2024</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algn="ctr">
                        <a:lnSpc>
                          <a:spcPct val="100000"/>
                        </a:lnSpc>
                        <a:spcBef>
                          <a:spcPts val="200"/>
                        </a:spcBef>
                      </a:pPr>
                      <a:r>
                        <a:rPr sz="900" b="1" spc="-20" dirty="0">
                          <a:solidFill>
                            <a:srgbClr val="FFFFFF"/>
                          </a:solidFill>
                          <a:latin typeface="Tahoma"/>
                          <a:cs typeface="Tahoma"/>
                        </a:rPr>
                        <a:t>2025</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algn="ctr">
                        <a:lnSpc>
                          <a:spcPct val="100000"/>
                        </a:lnSpc>
                        <a:spcBef>
                          <a:spcPts val="200"/>
                        </a:spcBef>
                      </a:pPr>
                      <a:r>
                        <a:rPr sz="900" b="1" spc="-20" dirty="0">
                          <a:solidFill>
                            <a:srgbClr val="FFFFFF"/>
                          </a:solidFill>
                          <a:latin typeface="Tahoma"/>
                          <a:cs typeface="Tahoma"/>
                        </a:rPr>
                        <a:t>2026</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algn="ctr">
                        <a:lnSpc>
                          <a:spcPct val="100000"/>
                        </a:lnSpc>
                        <a:spcBef>
                          <a:spcPts val="200"/>
                        </a:spcBef>
                      </a:pPr>
                      <a:r>
                        <a:rPr sz="900" b="1" spc="-20" dirty="0">
                          <a:solidFill>
                            <a:srgbClr val="FFFFFF"/>
                          </a:solidFill>
                          <a:latin typeface="Tahoma"/>
                          <a:cs typeface="Tahoma"/>
                        </a:rPr>
                        <a:t>2027</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165">
                        <a:lnSpc>
                          <a:spcPct val="100000"/>
                        </a:lnSpc>
                        <a:spcBef>
                          <a:spcPts val="200"/>
                        </a:spcBef>
                      </a:pPr>
                      <a:r>
                        <a:rPr sz="900" b="1" dirty="0">
                          <a:solidFill>
                            <a:srgbClr val="FFFFFF"/>
                          </a:solidFill>
                          <a:latin typeface="Tahoma"/>
                          <a:cs typeface="Tahoma"/>
                        </a:rPr>
                        <a:t>FUTURE</a:t>
                      </a:r>
                      <a:r>
                        <a:rPr sz="900" b="1" spc="-20" dirty="0">
                          <a:solidFill>
                            <a:srgbClr val="FFFFFF"/>
                          </a:solidFill>
                          <a:latin typeface="Tahoma"/>
                          <a:cs typeface="Tahoma"/>
                        </a:rPr>
                        <a:t> COST</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165">
                        <a:lnSpc>
                          <a:spcPct val="100000"/>
                        </a:lnSpc>
                        <a:spcBef>
                          <a:spcPts val="200"/>
                        </a:spcBef>
                      </a:pPr>
                      <a:r>
                        <a:rPr sz="900" b="1" spc="-10" dirty="0">
                          <a:solidFill>
                            <a:srgbClr val="FFFFFF"/>
                          </a:solidFill>
                          <a:latin typeface="Tahoma"/>
                          <a:cs typeface="Tahoma"/>
                        </a:rPr>
                        <a:t>TOTAL</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extLst>
                  <a:ext uri="{0D108BD9-81ED-4DB2-BD59-A6C34878D82A}">
                    <a16:rowId xmlns:a16="http://schemas.microsoft.com/office/drawing/2014/main" val="10000"/>
                  </a:ext>
                </a:extLst>
              </a:tr>
              <a:tr h="179294">
                <a:tc>
                  <a:txBody>
                    <a:bodyPr/>
                    <a:lstStyle/>
                    <a:p>
                      <a:pPr marL="50800">
                        <a:lnSpc>
                          <a:spcPct val="100000"/>
                        </a:lnSpc>
                        <a:spcBef>
                          <a:spcPts val="195"/>
                        </a:spcBef>
                      </a:pPr>
                      <a:r>
                        <a:rPr sz="900" spc="-25" dirty="0">
                          <a:latin typeface="Tahoma"/>
                          <a:cs typeface="Tahoma"/>
                        </a:rPr>
                        <a:t>CAP</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195"/>
                        </a:spcBef>
                      </a:pPr>
                      <a:r>
                        <a:rPr sz="900" spc="-20" dirty="0">
                          <a:latin typeface="Tahoma"/>
                          <a:cs typeface="Tahoma"/>
                        </a:rPr>
                        <a:t>DPTO</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195"/>
                        </a:spcBef>
                      </a:pPr>
                      <a:r>
                        <a:rPr sz="900" dirty="0">
                          <a:latin typeface="Tahoma"/>
                          <a:cs typeface="Tahoma"/>
                        </a:rPr>
                        <a:t>State</a:t>
                      </a:r>
                      <a:r>
                        <a:rPr sz="900" spc="-20" dirty="0">
                          <a:latin typeface="Tahoma"/>
                          <a:cs typeface="Tahoma"/>
                        </a:rPr>
                        <a:t> 100%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195"/>
                        </a:spcBef>
                      </a:pPr>
                      <a:r>
                        <a:rPr sz="900" spc="-10" dirty="0">
                          <a:latin typeface="Tahoma"/>
                          <a:cs typeface="Tahoma"/>
                        </a:rPr>
                        <a:t>$0.00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195"/>
                        </a:spcBef>
                      </a:pPr>
                      <a:r>
                        <a:rPr sz="900" spc="-10" dirty="0">
                          <a:latin typeface="Tahoma"/>
                          <a:cs typeface="Tahoma"/>
                        </a:rPr>
                        <a:t>$1,295.00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R="635" algn="ctr">
                        <a:lnSpc>
                          <a:spcPct val="100000"/>
                        </a:lnSpc>
                        <a:spcBef>
                          <a:spcPts val="195"/>
                        </a:spcBef>
                      </a:pPr>
                      <a:r>
                        <a:rPr sz="900" spc="-10" dirty="0">
                          <a:latin typeface="Tahoma"/>
                          <a:cs typeface="Tahoma"/>
                        </a:rPr>
                        <a:t>$0.00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algn="ctr">
                        <a:lnSpc>
                          <a:spcPct val="100000"/>
                        </a:lnSpc>
                        <a:spcBef>
                          <a:spcPts val="195"/>
                        </a:spcBef>
                      </a:pPr>
                      <a:r>
                        <a:rPr sz="900" spc="-10" dirty="0">
                          <a:latin typeface="Tahoma"/>
                          <a:cs typeface="Tahoma"/>
                        </a:rPr>
                        <a:t>$0.00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algn="ctr">
                        <a:lnSpc>
                          <a:spcPct val="100000"/>
                        </a:lnSpc>
                        <a:spcBef>
                          <a:spcPts val="195"/>
                        </a:spcBef>
                      </a:pPr>
                      <a:r>
                        <a:rPr sz="900" spc="-10" dirty="0">
                          <a:latin typeface="Tahoma"/>
                          <a:cs typeface="Tahoma"/>
                        </a:rPr>
                        <a:t>$0.00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R="635" algn="ctr">
                        <a:lnSpc>
                          <a:spcPct val="100000"/>
                        </a:lnSpc>
                        <a:spcBef>
                          <a:spcPts val="195"/>
                        </a:spcBef>
                      </a:pPr>
                      <a:r>
                        <a:rPr sz="900" spc="-10" dirty="0">
                          <a:latin typeface="Tahoma"/>
                          <a:cs typeface="Tahoma"/>
                        </a:rPr>
                        <a:t>$0.00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195"/>
                        </a:spcBef>
                      </a:pPr>
                      <a:r>
                        <a:rPr sz="900" spc="-10" dirty="0">
                          <a:latin typeface="Tahoma"/>
                          <a:cs typeface="Tahoma"/>
                        </a:rPr>
                        <a:t>$0.00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195"/>
                        </a:spcBef>
                      </a:pPr>
                      <a:r>
                        <a:rPr sz="900" spc="-10" dirty="0">
                          <a:latin typeface="Tahoma"/>
                          <a:cs typeface="Tahoma"/>
                        </a:rPr>
                        <a:t>$1,295.00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extLst>
                  <a:ext uri="{0D108BD9-81ED-4DB2-BD59-A6C34878D82A}">
                    <a16:rowId xmlns:a16="http://schemas.microsoft.com/office/drawing/2014/main" val="10001"/>
                  </a:ext>
                </a:extLst>
              </a:tr>
              <a:tr h="179854">
                <a:tc>
                  <a:txBody>
                    <a:bodyPr/>
                    <a:lstStyle/>
                    <a:p>
                      <a:pPr marL="50800">
                        <a:lnSpc>
                          <a:spcPct val="100000"/>
                        </a:lnSpc>
                        <a:spcBef>
                          <a:spcPts val="204"/>
                        </a:spcBef>
                      </a:pPr>
                      <a:r>
                        <a:rPr sz="900" spc="-25" dirty="0">
                          <a:latin typeface="Tahoma"/>
                          <a:cs typeface="Tahoma"/>
                        </a:rPr>
                        <a:t>CAP</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165">
                        <a:lnSpc>
                          <a:spcPct val="100000"/>
                        </a:lnSpc>
                        <a:spcBef>
                          <a:spcPts val="204"/>
                        </a:spcBef>
                      </a:pPr>
                      <a:r>
                        <a:rPr sz="900" spc="-25" dirty="0">
                          <a:latin typeface="Tahoma"/>
                          <a:cs typeface="Tahoma"/>
                        </a:rPr>
                        <a:t>DU</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165">
                        <a:lnSpc>
                          <a:spcPct val="100000"/>
                        </a:lnSpc>
                        <a:spcBef>
                          <a:spcPts val="204"/>
                        </a:spcBef>
                      </a:pPr>
                      <a:r>
                        <a:rPr sz="900" spc="-10" dirty="0">
                          <a:latin typeface="Tahoma"/>
                          <a:cs typeface="Tahoma"/>
                        </a:rPr>
                        <a:t>Federal</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165">
                        <a:lnSpc>
                          <a:spcPct val="100000"/>
                        </a:lnSpc>
                        <a:spcBef>
                          <a:spcPts val="204"/>
                        </a:spcBef>
                      </a:pPr>
                      <a:r>
                        <a:rPr sz="900" spc="-10" dirty="0">
                          <a:latin typeface="Tahoma"/>
                          <a:cs typeface="Tahoma"/>
                        </a:rPr>
                        <a:t>$0.00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165">
                        <a:lnSpc>
                          <a:spcPct val="100000"/>
                        </a:lnSpc>
                        <a:spcBef>
                          <a:spcPts val="204"/>
                        </a:spcBef>
                      </a:pPr>
                      <a:r>
                        <a:rPr sz="900" spc="-10" dirty="0">
                          <a:latin typeface="Tahoma"/>
                          <a:cs typeface="Tahoma"/>
                        </a:rPr>
                        <a:t>$10,359.00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R="635" algn="ctr">
                        <a:lnSpc>
                          <a:spcPct val="100000"/>
                        </a:lnSpc>
                        <a:spcBef>
                          <a:spcPts val="204"/>
                        </a:spcBef>
                      </a:pPr>
                      <a:r>
                        <a:rPr sz="900" spc="-10" dirty="0">
                          <a:latin typeface="Tahoma"/>
                          <a:cs typeface="Tahoma"/>
                        </a:rPr>
                        <a:t>$0.00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algn="ctr">
                        <a:lnSpc>
                          <a:spcPct val="100000"/>
                        </a:lnSpc>
                        <a:spcBef>
                          <a:spcPts val="204"/>
                        </a:spcBef>
                      </a:pPr>
                      <a:r>
                        <a:rPr sz="900" spc="-10" dirty="0">
                          <a:latin typeface="Tahoma"/>
                          <a:cs typeface="Tahoma"/>
                        </a:rPr>
                        <a:t>$0.00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algn="ctr">
                        <a:lnSpc>
                          <a:spcPct val="100000"/>
                        </a:lnSpc>
                        <a:spcBef>
                          <a:spcPts val="204"/>
                        </a:spcBef>
                      </a:pPr>
                      <a:r>
                        <a:rPr sz="900" spc="-10" dirty="0">
                          <a:latin typeface="Tahoma"/>
                          <a:cs typeface="Tahoma"/>
                        </a:rPr>
                        <a:t>$0.00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R="635" algn="ctr">
                        <a:lnSpc>
                          <a:spcPct val="100000"/>
                        </a:lnSpc>
                        <a:spcBef>
                          <a:spcPts val="204"/>
                        </a:spcBef>
                      </a:pPr>
                      <a:r>
                        <a:rPr sz="900" spc="-10" dirty="0">
                          <a:latin typeface="Tahoma"/>
                          <a:cs typeface="Tahoma"/>
                        </a:rPr>
                        <a:t>$0.00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165">
                        <a:lnSpc>
                          <a:spcPct val="100000"/>
                        </a:lnSpc>
                        <a:spcBef>
                          <a:spcPts val="204"/>
                        </a:spcBef>
                      </a:pPr>
                      <a:r>
                        <a:rPr sz="900" spc="-10" dirty="0">
                          <a:latin typeface="Tahoma"/>
                          <a:cs typeface="Tahoma"/>
                        </a:rPr>
                        <a:t>$0.00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165">
                        <a:lnSpc>
                          <a:spcPct val="100000"/>
                        </a:lnSpc>
                        <a:spcBef>
                          <a:spcPts val="204"/>
                        </a:spcBef>
                      </a:pPr>
                      <a:r>
                        <a:rPr sz="900" spc="-10" dirty="0">
                          <a:latin typeface="Tahoma"/>
                          <a:cs typeface="Tahoma"/>
                        </a:rPr>
                        <a:t>$10,359.00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extLst>
                  <a:ext uri="{0D108BD9-81ED-4DB2-BD59-A6C34878D82A}">
                    <a16:rowId xmlns:a16="http://schemas.microsoft.com/office/drawing/2014/main" val="10002"/>
                  </a:ext>
                </a:extLst>
              </a:tr>
              <a:tr h="180415">
                <a:tc>
                  <a:txBody>
                    <a:bodyPr/>
                    <a:lstStyle/>
                    <a:p>
                      <a:pPr marL="50800">
                        <a:lnSpc>
                          <a:spcPct val="100000"/>
                        </a:lnSpc>
                        <a:spcBef>
                          <a:spcPts val="200"/>
                        </a:spcBef>
                      </a:pPr>
                      <a:r>
                        <a:rPr sz="900" spc="-25" dirty="0">
                          <a:latin typeface="Tahoma"/>
                          <a:cs typeface="Tahoma"/>
                        </a:rPr>
                        <a:t>CAP</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200"/>
                        </a:spcBef>
                      </a:pPr>
                      <a:r>
                        <a:rPr sz="900" spc="-25" dirty="0">
                          <a:latin typeface="Tahoma"/>
                          <a:cs typeface="Tahoma"/>
                        </a:rPr>
                        <a:t>LF</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200"/>
                        </a:spcBef>
                      </a:pPr>
                      <a:r>
                        <a:rPr sz="900" spc="-10" dirty="0">
                          <a:latin typeface="Tahoma"/>
                          <a:cs typeface="Tahoma"/>
                        </a:rPr>
                        <a:t>Local</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200"/>
                        </a:spcBef>
                      </a:pPr>
                      <a:r>
                        <a:rPr sz="900" spc="-10" dirty="0">
                          <a:latin typeface="Tahoma"/>
                          <a:cs typeface="Tahoma"/>
                        </a:rPr>
                        <a:t>$0.00</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200"/>
                        </a:spcBef>
                      </a:pPr>
                      <a:r>
                        <a:rPr sz="900" spc="-10" dirty="0">
                          <a:latin typeface="Tahoma"/>
                          <a:cs typeface="Tahoma"/>
                        </a:rPr>
                        <a:t>$1,295.00</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R="635" algn="ctr">
                        <a:lnSpc>
                          <a:spcPct val="100000"/>
                        </a:lnSpc>
                        <a:spcBef>
                          <a:spcPts val="200"/>
                        </a:spcBef>
                      </a:pPr>
                      <a:r>
                        <a:rPr sz="900" spc="-10" dirty="0">
                          <a:latin typeface="Tahoma"/>
                          <a:cs typeface="Tahoma"/>
                        </a:rPr>
                        <a:t>$0.00</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algn="ctr">
                        <a:lnSpc>
                          <a:spcPct val="100000"/>
                        </a:lnSpc>
                        <a:spcBef>
                          <a:spcPts val="200"/>
                        </a:spcBef>
                      </a:pPr>
                      <a:r>
                        <a:rPr sz="900" spc="-10" dirty="0">
                          <a:latin typeface="Tahoma"/>
                          <a:cs typeface="Tahoma"/>
                        </a:rPr>
                        <a:t>$0.00</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algn="ctr">
                        <a:lnSpc>
                          <a:spcPct val="100000"/>
                        </a:lnSpc>
                        <a:spcBef>
                          <a:spcPts val="200"/>
                        </a:spcBef>
                      </a:pPr>
                      <a:r>
                        <a:rPr sz="900" spc="-10" dirty="0">
                          <a:latin typeface="Tahoma"/>
                          <a:cs typeface="Tahoma"/>
                        </a:rPr>
                        <a:t>$0.00</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R="635" algn="ctr">
                        <a:lnSpc>
                          <a:spcPct val="100000"/>
                        </a:lnSpc>
                        <a:spcBef>
                          <a:spcPts val="200"/>
                        </a:spcBef>
                      </a:pPr>
                      <a:r>
                        <a:rPr sz="900" spc="-10" dirty="0">
                          <a:latin typeface="Tahoma"/>
                          <a:cs typeface="Tahoma"/>
                        </a:rPr>
                        <a:t>$0.00</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200"/>
                        </a:spcBef>
                      </a:pPr>
                      <a:r>
                        <a:rPr sz="900" spc="-10" dirty="0">
                          <a:latin typeface="Tahoma"/>
                          <a:cs typeface="Tahoma"/>
                        </a:rPr>
                        <a:t>$0.00</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200"/>
                        </a:spcBef>
                      </a:pPr>
                      <a:r>
                        <a:rPr sz="900" spc="-10" dirty="0">
                          <a:latin typeface="Tahoma"/>
                          <a:cs typeface="Tahoma"/>
                        </a:rPr>
                        <a:t>$1,295.00</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extLst>
                  <a:ext uri="{0D108BD9-81ED-4DB2-BD59-A6C34878D82A}">
                    <a16:rowId xmlns:a16="http://schemas.microsoft.com/office/drawing/2014/main" val="10003"/>
                  </a:ext>
                </a:extLst>
              </a:tr>
            </a:tbl>
          </a:graphicData>
        </a:graphic>
      </p:graphicFrame>
      <p:sp>
        <p:nvSpPr>
          <p:cNvPr id="12" name="object 12"/>
          <p:cNvSpPr txBox="1"/>
          <p:nvPr/>
        </p:nvSpPr>
        <p:spPr>
          <a:xfrm>
            <a:off x="1850683" y="4426389"/>
            <a:ext cx="1604681" cy="174309"/>
          </a:xfrm>
          <a:prstGeom prst="rect">
            <a:avLst/>
          </a:prstGeom>
        </p:spPr>
        <p:txBody>
          <a:bodyPr vert="horz" wrap="square" lIns="0" tIns="11206" rIns="0" bIns="0" rtlCol="0">
            <a:spAutoFit/>
          </a:bodyPr>
          <a:lstStyle/>
          <a:p>
            <a:pPr marL="11206" defTabSz="806867">
              <a:spcBef>
                <a:spcPts val="88"/>
              </a:spcBef>
            </a:pPr>
            <a:r>
              <a:rPr sz="1059" b="1" kern="0" dirty="0">
                <a:solidFill>
                  <a:sysClr val="windowText" lastClr="000000"/>
                </a:solidFill>
                <a:latin typeface="Tahoma"/>
                <a:cs typeface="Tahoma"/>
              </a:rPr>
              <a:t>Cost</a:t>
            </a:r>
            <a:r>
              <a:rPr sz="1059" b="1" kern="0" spc="-4" dirty="0">
                <a:solidFill>
                  <a:sysClr val="windowText" lastClr="000000"/>
                </a:solidFill>
                <a:latin typeface="Tahoma"/>
                <a:cs typeface="Tahoma"/>
              </a:rPr>
              <a:t> </a:t>
            </a:r>
            <a:r>
              <a:rPr sz="1059" b="1" kern="0" dirty="0">
                <a:solidFill>
                  <a:sysClr val="windowText" lastClr="000000"/>
                </a:solidFill>
                <a:latin typeface="Tahoma"/>
                <a:cs typeface="Tahoma"/>
              </a:rPr>
              <a:t>by</a:t>
            </a:r>
            <a:r>
              <a:rPr sz="1059" b="1" kern="0" spc="-4" dirty="0">
                <a:solidFill>
                  <a:sysClr val="windowText" lastClr="000000"/>
                </a:solidFill>
                <a:latin typeface="Tahoma"/>
                <a:cs typeface="Tahoma"/>
              </a:rPr>
              <a:t> </a:t>
            </a:r>
            <a:r>
              <a:rPr sz="1059" b="1" kern="0" dirty="0">
                <a:solidFill>
                  <a:sysClr val="windowText" lastClr="000000"/>
                </a:solidFill>
                <a:latin typeface="Tahoma"/>
                <a:cs typeface="Tahoma"/>
              </a:rPr>
              <a:t>Year</a:t>
            </a:r>
            <a:r>
              <a:rPr sz="1059" b="1" kern="0" spc="-9" dirty="0">
                <a:solidFill>
                  <a:sysClr val="windowText" lastClr="000000"/>
                </a:solidFill>
                <a:latin typeface="Tahoma"/>
                <a:cs typeface="Tahoma"/>
              </a:rPr>
              <a:t> </a:t>
            </a:r>
            <a:r>
              <a:rPr sz="1059" b="1" kern="0" dirty="0">
                <a:solidFill>
                  <a:sysClr val="windowText" lastClr="000000"/>
                </a:solidFill>
                <a:latin typeface="Tahoma"/>
                <a:cs typeface="Tahoma"/>
              </a:rPr>
              <a:t>and</a:t>
            </a:r>
            <a:r>
              <a:rPr sz="1059" b="1" kern="0" spc="-4" dirty="0">
                <a:solidFill>
                  <a:sysClr val="windowText" lastClr="000000"/>
                </a:solidFill>
                <a:latin typeface="Tahoma"/>
                <a:cs typeface="Tahoma"/>
              </a:rPr>
              <a:t> </a:t>
            </a:r>
            <a:r>
              <a:rPr sz="1059" b="1" kern="0" spc="-9" dirty="0">
                <a:solidFill>
                  <a:sysClr val="windowText" lastClr="000000"/>
                </a:solidFill>
                <a:latin typeface="Tahoma"/>
                <a:cs typeface="Tahoma"/>
              </a:rPr>
              <a:t>Phase</a:t>
            </a:r>
            <a:endParaRPr sz="1059" kern="0" dirty="0">
              <a:solidFill>
                <a:sysClr val="windowText" lastClr="000000"/>
              </a:solidFill>
              <a:latin typeface="Tahoma"/>
              <a:cs typeface="Tahoma"/>
            </a:endParaRPr>
          </a:p>
        </p:txBody>
      </p:sp>
      <p:sp>
        <p:nvSpPr>
          <p:cNvPr id="13" name="object 13"/>
          <p:cNvSpPr/>
          <p:nvPr/>
        </p:nvSpPr>
        <p:spPr>
          <a:xfrm>
            <a:off x="1859055" y="4434728"/>
            <a:ext cx="8674474" cy="5603"/>
          </a:xfrm>
          <a:custGeom>
            <a:avLst/>
            <a:gdLst/>
            <a:ahLst/>
            <a:cxnLst/>
            <a:rect l="l" t="t" r="r" b="b"/>
            <a:pathLst>
              <a:path w="9831070" h="6350">
                <a:moveTo>
                  <a:pt x="0" y="6349"/>
                </a:moveTo>
                <a:lnTo>
                  <a:pt x="9831070" y="6349"/>
                </a:lnTo>
                <a:lnTo>
                  <a:pt x="9831070" y="0"/>
                </a:lnTo>
                <a:lnTo>
                  <a:pt x="0" y="0"/>
                </a:lnTo>
                <a:lnTo>
                  <a:pt x="0" y="6349"/>
                </a:lnTo>
                <a:close/>
              </a:path>
            </a:pathLst>
          </a:custGeom>
          <a:solidFill>
            <a:srgbClr val="525959"/>
          </a:solidFill>
        </p:spPr>
        <p:txBody>
          <a:bodyPr wrap="square" lIns="0" tIns="0" rIns="0" bIns="0" rtlCol="0"/>
          <a:lstStyle/>
          <a:p>
            <a:pPr defTabSz="806867"/>
            <a:endParaRPr sz="1588" kern="0" dirty="0">
              <a:solidFill>
                <a:sysClr val="windowText" lastClr="000000"/>
              </a:solidFill>
            </a:endParaRPr>
          </a:p>
        </p:txBody>
      </p:sp>
      <p:sp>
        <p:nvSpPr>
          <p:cNvPr id="14" name="object 14"/>
          <p:cNvSpPr txBox="1"/>
          <p:nvPr/>
        </p:nvSpPr>
        <p:spPr>
          <a:xfrm>
            <a:off x="4934395" y="997389"/>
            <a:ext cx="1264024" cy="174309"/>
          </a:xfrm>
          <a:prstGeom prst="rect">
            <a:avLst/>
          </a:prstGeom>
        </p:spPr>
        <p:txBody>
          <a:bodyPr vert="horz" wrap="square" lIns="0" tIns="11206" rIns="0" bIns="0" rtlCol="0">
            <a:spAutoFit/>
          </a:bodyPr>
          <a:lstStyle/>
          <a:p>
            <a:pPr marL="11206" defTabSz="806867">
              <a:spcBef>
                <a:spcPts val="88"/>
              </a:spcBef>
            </a:pPr>
            <a:r>
              <a:rPr sz="1059" kern="0" dirty="0">
                <a:solidFill>
                  <a:sysClr val="windowText" lastClr="000000"/>
                </a:solidFill>
                <a:latin typeface="Tahoma"/>
                <a:cs typeface="Tahoma"/>
              </a:rPr>
              <a:t>SIS</a:t>
            </a:r>
            <a:r>
              <a:rPr sz="1059" kern="0" spc="-13" dirty="0">
                <a:solidFill>
                  <a:sysClr val="windowText" lastClr="000000"/>
                </a:solidFill>
                <a:latin typeface="Tahoma"/>
                <a:cs typeface="Tahoma"/>
              </a:rPr>
              <a:t> </a:t>
            </a:r>
            <a:r>
              <a:rPr sz="1059" kern="0" dirty="0">
                <a:solidFill>
                  <a:sysClr val="windowText" lastClr="000000"/>
                </a:solidFill>
                <a:latin typeface="Tahoma"/>
                <a:cs typeface="Tahoma"/>
              </a:rPr>
              <a:t>Project:</a:t>
            </a:r>
            <a:r>
              <a:rPr sz="1059" kern="0" spc="101" dirty="0">
                <a:solidFill>
                  <a:sysClr val="windowText" lastClr="000000"/>
                </a:solidFill>
                <a:latin typeface="Tahoma"/>
                <a:cs typeface="Tahoma"/>
              </a:rPr>
              <a:t> </a:t>
            </a:r>
            <a:r>
              <a:rPr sz="1059" kern="0" spc="-9" dirty="0">
                <a:solidFill>
                  <a:sysClr val="windowText" lastClr="000000"/>
                </a:solidFill>
                <a:latin typeface="Tahoma"/>
                <a:cs typeface="Tahoma"/>
              </a:rPr>
              <a:t>Non-</a:t>
            </a:r>
            <a:r>
              <a:rPr sz="1059" kern="0" spc="-22" dirty="0">
                <a:solidFill>
                  <a:sysClr val="windowText" lastClr="000000"/>
                </a:solidFill>
                <a:latin typeface="Tahoma"/>
                <a:cs typeface="Tahoma"/>
              </a:rPr>
              <a:t>SIS</a:t>
            </a:r>
            <a:endParaRPr sz="1059" kern="0" dirty="0">
              <a:solidFill>
                <a:sysClr val="windowText" lastClr="000000"/>
              </a:solidFill>
              <a:latin typeface="Tahoma"/>
              <a:cs typeface="Tahoma"/>
            </a:endParaRPr>
          </a:p>
        </p:txBody>
      </p:sp>
      <p:sp>
        <p:nvSpPr>
          <p:cNvPr id="15" name="object 15"/>
          <p:cNvSpPr txBox="1"/>
          <p:nvPr/>
        </p:nvSpPr>
        <p:spPr>
          <a:xfrm>
            <a:off x="1860456" y="997389"/>
            <a:ext cx="1256740" cy="3435843"/>
          </a:xfrm>
          <a:prstGeom prst="rect">
            <a:avLst/>
          </a:prstGeom>
        </p:spPr>
        <p:txBody>
          <a:bodyPr vert="horz" wrap="square" lIns="0" tIns="11206" rIns="0" bIns="0" rtlCol="0">
            <a:spAutoFit/>
          </a:bodyPr>
          <a:lstStyle/>
          <a:p>
            <a:pPr marL="14568" defTabSz="806867">
              <a:spcBef>
                <a:spcPts val="88"/>
              </a:spcBef>
            </a:pPr>
            <a:r>
              <a:rPr sz="1059" b="1" kern="0" dirty="0">
                <a:solidFill>
                  <a:sysClr val="windowText" lastClr="000000"/>
                </a:solidFill>
                <a:latin typeface="Tahoma"/>
                <a:cs typeface="Tahoma"/>
              </a:rPr>
              <a:t>TIP</a:t>
            </a:r>
            <a:r>
              <a:rPr sz="1059" b="1" kern="0" spc="-13" dirty="0">
                <a:solidFill>
                  <a:sysClr val="windowText" lastClr="000000"/>
                </a:solidFill>
                <a:latin typeface="Tahoma"/>
                <a:cs typeface="Tahoma"/>
              </a:rPr>
              <a:t> </a:t>
            </a:r>
            <a:r>
              <a:rPr sz="1059" b="1" kern="0" spc="-9" dirty="0">
                <a:solidFill>
                  <a:sysClr val="windowText" lastClr="000000"/>
                </a:solidFill>
                <a:latin typeface="Tahoma"/>
                <a:cs typeface="Tahoma"/>
              </a:rPr>
              <a:t>Information</a:t>
            </a:r>
            <a:endParaRPr sz="1059" kern="0" dirty="0">
              <a:solidFill>
                <a:sysClr val="windowText" lastClr="000000"/>
              </a:solidFill>
              <a:latin typeface="Tahoma"/>
              <a:cs typeface="Tahoma"/>
            </a:endParaRPr>
          </a:p>
          <a:p>
            <a:pPr marL="391666" marR="4483" indent="233095" algn="r" defTabSz="806867">
              <a:lnSpc>
                <a:spcPct val="149900"/>
              </a:lnSpc>
              <a:spcBef>
                <a:spcPts val="313"/>
              </a:spcBef>
            </a:pPr>
            <a:r>
              <a:rPr sz="882" kern="0" dirty="0">
                <a:solidFill>
                  <a:srgbClr val="A70000"/>
                </a:solidFill>
                <a:latin typeface="Tahoma"/>
                <a:cs typeface="Tahoma"/>
              </a:rPr>
              <a:t>FM</a:t>
            </a:r>
            <a:r>
              <a:rPr sz="882" kern="0" spc="-4" dirty="0">
                <a:solidFill>
                  <a:srgbClr val="A70000"/>
                </a:solidFill>
                <a:latin typeface="Tahoma"/>
                <a:cs typeface="Tahoma"/>
              </a:rPr>
              <a:t> </a:t>
            </a:r>
            <a:r>
              <a:rPr sz="882" kern="0" spc="-9" dirty="0">
                <a:solidFill>
                  <a:srgbClr val="A70000"/>
                </a:solidFill>
                <a:latin typeface="Tahoma"/>
                <a:cs typeface="Tahoma"/>
              </a:rPr>
              <a:t>Number: </a:t>
            </a:r>
            <a:r>
              <a:rPr sz="882" kern="0" dirty="0">
                <a:solidFill>
                  <a:srgbClr val="A70000"/>
                </a:solidFill>
                <a:latin typeface="Tahoma"/>
                <a:cs typeface="Tahoma"/>
              </a:rPr>
              <a:t>Project</a:t>
            </a:r>
            <a:r>
              <a:rPr sz="882" kern="0" spc="-26" dirty="0">
                <a:solidFill>
                  <a:srgbClr val="A70000"/>
                </a:solidFill>
                <a:latin typeface="Tahoma"/>
                <a:cs typeface="Tahoma"/>
              </a:rPr>
              <a:t> </a:t>
            </a:r>
            <a:r>
              <a:rPr sz="882" kern="0" spc="-9" dirty="0">
                <a:solidFill>
                  <a:srgbClr val="A70000"/>
                </a:solidFill>
                <a:latin typeface="Tahoma"/>
                <a:cs typeface="Tahoma"/>
              </a:rPr>
              <a:t>Name: </a:t>
            </a:r>
            <a:r>
              <a:rPr sz="882" kern="0" dirty="0">
                <a:solidFill>
                  <a:srgbClr val="A70000"/>
                </a:solidFill>
                <a:latin typeface="Tahoma"/>
                <a:cs typeface="Tahoma"/>
              </a:rPr>
              <a:t>Project</a:t>
            </a:r>
            <a:r>
              <a:rPr sz="882" kern="0" spc="-26" dirty="0">
                <a:solidFill>
                  <a:srgbClr val="A70000"/>
                </a:solidFill>
                <a:latin typeface="Tahoma"/>
                <a:cs typeface="Tahoma"/>
              </a:rPr>
              <a:t> </a:t>
            </a:r>
            <a:r>
              <a:rPr sz="882" kern="0" spc="-9" dirty="0">
                <a:solidFill>
                  <a:srgbClr val="A70000"/>
                </a:solidFill>
                <a:latin typeface="Tahoma"/>
                <a:cs typeface="Tahoma"/>
              </a:rPr>
              <a:t>Segment:</a:t>
            </a:r>
            <a:endParaRPr sz="882" kern="0" dirty="0">
              <a:solidFill>
                <a:sysClr val="windowText" lastClr="000000"/>
              </a:solidFill>
              <a:latin typeface="Tahoma"/>
              <a:cs typeface="Tahoma"/>
            </a:endParaRPr>
          </a:p>
          <a:p>
            <a:pPr marR="11767" algn="r" defTabSz="806867">
              <a:spcBef>
                <a:spcPts val="529"/>
              </a:spcBef>
            </a:pPr>
            <a:r>
              <a:rPr sz="882" kern="0" spc="-9" dirty="0">
                <a:solidFill>
                  <a:srgbClr val="A70000"/>
                </a:solidFill>
                <a:latin typeface="Tahoma"/>
                <a:cs typeface="Tahoma"/>
              </a:rPr>
              <a:t>From:</a:t>
            </a:r>
            <a:endParaRPr sz="882" kern="0" dirty="0">
              <a:solidFill>
                <a:sysClr val="windowText" lastClr="000000"/>
              </a:solidFill>
              <a:latin typeface="Tahoma"/>
              <a:cs typeface="Tahoma"/>
            </a:endParaRPr>
          </a:p>
          <a:p>
            <a:pPr marL="480198" marR="11767" indent="602348" algn="r" defTabSz="806867">
              <a:lnSpc>
                <a:spcPct val="150000"/>
              </a:lnSpc>
            </a:pPr>
            <a:r>
              <a:rPr sz="882" kern="0" spc="-44" dirty="0">
                <a:solidFill>
                  <a:srgbClr val="A70000"/>
                </a:solidFill>
                <a:latin typeface="Tahoma"/>
                <a:cs typeface="Tahoma"/>
              </a:rPr>
              <a:t>To: </a:t>
            </a:r>
            <a:r>
              <a:rPr sz="882" kern="0" dirty="0">
                <a:solidFill>
                  <a:srgbClr val="A70000"/>
                </a:solidFill>
                <a:latin typeface="Tahoma"/>
                <a:cs typeface="Tahoma"/>
              </a:rPr>
              <a:t>Begin</a:t>
            </a:r>
            <a:r>
              <a:rPr sz="882" kern="0" spc="-9" dirty="0">
                <a:solidFill>
                  <a:srgbClr val="A70000"/>
                </a:solidFill>
                <a:latin typeface="Tahoma"/>
                <a:cs typeface="Tahoma"/>
              </a:rPr>
              <a:t> Milepost: </a:t>
            </a:r>
            <a:r>
              <a:rPr sz="882" kern="0" dirty="0">
                <a:solidFill>
                  <a:srgbClr val="A70000"/>
                </a:solidFill>
                <a:latin typeface="Tahoma"/>
                <a:cs typeface="Tahoma"/>
              </a:rPr>
              <a:t>End</a:t>
            </a:r>
            <a:r>
              <a:rPr sz="882" kern="0" spc="-4" dirty="0">
                <a:solidFill>
                  <a:srgbClr val="A70000"/>
                </a:solidFill>
                <a:latin typeface="Tahoma"/>
                <a:cs typeface="Tahoma"/>
              </a:rPr>
              <a:t> </a:t>
            </a:r>
            <a:r>
              <a:rPr sz="882" kern="0" spc="-9" dirty="0">
                <a:solidFill>
                  <a:srgbClr val="A70000"/>
                </a:solidFill>
                <a:latin typeface="Tahoma"/>
                <a:cs typeface="Tahoma"/>
              </a:rPr>
              <a:t>Milepost:</a:t>
            </a:r>
            <a:endParaRPr sz="882" kern="0" dirty="0">
              <a:solidFill>
                <a:sysClr val="windowText" lastClr="000000"/>
              </a:solidFill>
              <a:latin typeface="Tahoma"/>
              <a:cs typeface="Tahoma"/>
            </a:endParaRPr>
          </a:p>
          <a:p>
            <a:pPr marR="17370" algn="r" defTabSz="806867">
              <a:spcBef>
                <a:spcPts val="529"/>
              </a:spcBef>
            </a:pPr>
            <a:r>
              <a:rPr sz="882" kern="0" dirty="0">
                <a:solidFill>
                  <a:srgbClr val="A70000"/>
                </a:solidFill>
                <a:latin typeface="Tahoma"/>
                <a:cs typeface="Tahoma"/>
              </a:rPr>
              <a:t>Work</a:t>
            </a:r>
            <a:r>
              <a:rPr sz="882" kern="0" spc="-49" dirty="0">
                <a:solidFill>
                  <a:srgbClr val="A70000"/>
                </a:solidFill>
                <a:latin typeface="Tahoma"/>
                <a:cs typeface="Tahoma"/>
              </a:rPr>
              <a:t> </a:t>
            </a:r>
            <a:r>
              <a:rPr sz="882" kern="0" dirty="0">
                <a:solidFill>
                  <a:srgbClr val="A70000"/>
                </a:solidFill>
                <a:latin typeface="Tahoma"/>
                <a:cs typeface="Tahoma"/>
              </a:rPr>
              <a:t>Program</a:t>
            </a:r>
            <a:r>
              <a:rPr sz="882" kern="0" spc="-40" dirty="0">
                <a:solidFill>
                  <a:srgbClr val="A70000"/>
                </a:solidFill>
                <a:latin typeface="Tahoma"/>
                <a:cs typeface="Tahoma"/>
              </a:rPr>
              <a:t> </a:t>
            </a:r>
            <a:r>
              <a:rPr sz="882" kern="0" spc="-9" dirty="0">
                <a:solidFill>
                  <a:srgbClr val="A70000"/>
                </a:solidFill>
                <a:latin typeface="Tahoma"/>
                <a:cs typeface="Tahoma"/>
              </a:rPr>
              <a:t>Category:</a:t>
            </a:r>
            <a:endParaRPr sz="882" kern="0" dirty="0">
              <a:solidFill>
                <a:sysClr val="windowText" lastClr="000000"/>
              </a:solidFill>
              <a:latin typeface="Tahoma"/>
              <a:cs typeface="Tahoma"/>
            </a:endParaRPr>
          </a:p>
          <a:p>
            <a:pPr marL="475715" marR="14008" indent="370934" algn="r" defTabSz="806867">
              <a:lnSpc>
                <a:spcPct val="149900"/>
              </a:lnSpc>
            </a:pPr>
            <a:r>
              <a:rPr sz="882" kern="0" spc="-9" dirty="0">
                <a:solidFill>
                  <a:srgbClr val="A70000"/>
                </a:solidFill>
                <a:latin typeface="Tahoma"/>
                <a:cs typeface="Tahoma"/>
              </a:rPr>
              <a:t>County: </a:t>
            </a:r>
            <a:r>
              <a:rPr sz="882" kern="0" dirty="0">
                <a:solidFill>
                  <a:srgbClr val="A70000"/>
                </a:solidFill>
                <a:latin typeface="Tahoma"/>
                <a:cs typeface="Tahoma"/>
              </a:rPr>
              <a:t>LRTP</a:t>
            </a:r>
            <a:r>
              <a:rPr sz="882" kern="0" spc="-31" dirty="0">
                <a:solidFill>
                  <a:srgbClr val="A70000"/>
                </a:solidFill>
                <a:latin typeface="Tahoma"/>
                <a:cs typeface="Tahoma"/>
              </a:rPr>
              <a:t> </a:t>
            </a:r>
            <a:r>
              <a:rPr sz="882" kern="0" spc="-9" dirty="0">
                <a:solidFill>
                  <a:srgbClr val="A70000"/>
                </a:solidFill>
                <a:latin typeface="Tahoma"/>
                <a:cs typeface="Tahoma"/>
              </a:rPr>
              <a:t>Page: </a:t>
            </a:r>
            <a:r>
              <a:rPr sz="882" kern="0" dirty="0">
                <a:solidFill>
                  <a:srgbClr val="A70000"/>
                </a:solidFill>
                <a:latin typeface="Tahoma"/>
                <a:cs typeface="Tahoma"/>
              </a:rPr>
              <a:t>Project</a:t>
            </a:r>
            <a:r>
              <a:rPr sz="882" kern="0" spc="-26" dirty="0">
                <a:solidFill>
                  <a:srgbClr val="A70000"/>
                </a:solidFill>
                <a:latin typeface="Tahoma"/>
                <a:cs typeface="Tahoma"/>
              </a:rPr>
              <a:t> </a:t>
            </a:r>
            <a:r>
              <a:rPr sz="882" kern="0" spc="-9" dirty="0">
                <a:solidFill>
                  <a:srgbClr val="A70000"/>
                </a:solidFill>
                <a:latin typeface="Tahoma"/>
                <a:cs typeface="Tahoma"/>
              </a:rPr>
              <a:t>Length:</a:t>
            </a:r>
            <a:endParaRPr sz="882" kern="0" dirty="0">
              <a:solidFill>
                <a:sysClr val="windowText" lastClr="000000"/>
              </a:solidFill>
              <a:latin typeface="Tahoma"/>
              <a:cs typeface="Tahoma"/>
            </a:endParaRPr>
          </a:p>
          <a:p>
            <a:pPr marL="215164" marR="11767" indent="511015" algn="r" defTabSz="806867">
              <a:lnSpc>
                <a:spcPct val="149900"/>
              </a:lnSpc>
              <a:spcBef>
                <a:spcPts val="4"/>
              </a:spcBef>
            </a:pPr>
            <a:r>
              <a:rPr sz="882" kern="0" spc="-9" dirty="0">
                <a:solidFill>
                  <a:srgbClr val="A70000"/>
                </a:solidFill>
                <a:latin typeface="Tahoma"/>
                <a:cs typeface="Tahoma"/>
              </a:rPr>
              <a:t>Amended: </a:t>
            </a:r>
            <a:r>
              <a:rPr sz="882" kern="0" dirty="0">
                <a:solidFill>
                  <a:srgbClr val="A70000"/>
                </a:solidFill>
                <a:latin typeface="Tahoma"/>
                <a:cs typeface="Tahoma"/>
              </a:rPr>
              <a:t>Work</a:t>
            </a:r>
            <a:r>
              <a:rPr sz="882" kern="0" spc="-53" dirty="0">
                <a:solidFill>
                  <a:srgbClr val="A70000"/>
                </a:solidFill>
                <a:latin typeface="Tahoma"/>
                <a:cs typeface="Tahoma"/>
              </a:rPr>
              <a:t> </a:t>
            </a:r>
            <a:r>
              <a:rPr sz="882" kern="0" spc="-9" dirty="0">
                <a:solidFill>
                  <a:srgbClr val="A70000"/>
                </a:solidFill>
                <a:latin typeface="Tahoma"/>
                <a:cs typeface="Tahoma"/>
              </a:rPr>
              <a:t>Description: </a:t>
            </a:r>
            <a:r>
              <a:rPr sz="882" kern="0" dirty="0">
                <a:solidFill>
                  <a:srgbClr val="A70000"/>
                </a:solidFill>
                <a:latin typeface="Tahoma"/>
                <a:cs typeface="Tahoma"/>
              </a:rPr>
              <a:t>Responsible</a:t>
            </a:r>
            <a:r>
              <a:rPr sz="882" kern="0" spc="-35" dirty="0">
                <a:solidFill>
                  <a:srgbClr val="A70000"/>
                </a:solidFill>
                <a:latin typeface="Tahoma"/>
                <a:cs typeface="Tahoma"/>
              </a:rPr>
              <a:t> </a:t>
            </a:r>
            <a:r>
              <a:rPr sz="882" kern="0" spc="-9" dirty="0">
                <a:solidFill>
                  <a:srgbClr val="A70000"/>
                </a:solidFill>
                <a:latin typeface="Tahoma"/>
                <a:cs typeface="Tahoma"/>
              </a:rPr>
              <a:t>Agency: </a:t>
            </a:r>
            <a:r>
              <a:rPr sz="882" kern="0" dirty="0">
                <a:solidFill>
                  <a:srgbClr val="A70000"/>
                </a:solidFill>
                <a:latin typeface="Tahoma"/>
                <a:cs typeface="Tahoma"/>
              </a:rPr>
              <a:t>Project</a:t>
            </a:r>
            <a:r>
              <a:rPr sz="882" kern="0" spc="-26" dirty="0">
                <a:solidFill>
                  <a:srgbClr val="A70000"/>
                </a:solidFill>
                <a:latin typeface="Tahoma"/>
                <a:cs typeface="Tahoma"/>
              </a:rPr>
              <a:t> </a:t>
            </a:r>
            <a:r>
              <a:rPr sz="882" kern="0" spc="-9" dirty="0">
                <a:solidFill>
                  <a:srgbClr val="A70000"/>
                </a:solidFill>
                <a:latin typeface="Tahoma"/>
                <a:cs typeface="Tahoma"/>
              </a:rPr>
              <a:t>Description: </a:t>
            </a:r>
            <a:r>
              <a:rPr sz="882" kern="0" dirty="0">
                <a:solidFill>
                  <a:srgbClr val="A70000"/>
                </a:solidFill>
                <a:latin typeface="Tahoma"/>
                <a:cs typeface="Tahoma"/>
              </a:rPr>
              <a:t>Historical</a:t>
            </a:r>
            <a:r>
              <a:rPr sz="882" kern="0" spc="-22" dirty="0">
                <a:solidFill>
                  <a:srgbClr val="A70000"/>
                </a:solidFill>
                <a:latin typeface="Tahoma"/>
                <a:cs typeface="Tahoma"/>
              </a:rPr>
              <a:t> </a:t>
            </a:r>
            <a:r>
              <a:rPr sz="882" kern="0" spc="-9" dirty="0">
                <a:solidFill>
                  <a:srgbClr val="A70000"/>
                </a:solidFill>
                <a:latin typeface="Tahoma"/>
                <a:cs typeface="Tahoma"/>
              </a:rPr>
              <a:t>Cost:</a:t>
            </a:r>
            <a:endParaRPr sz="882" kern="0" dirty="0">
              <a:solidFill>
                <a:sysClr val="windowText" lastClr="000000"/>
              </a:solidFill>
              <a:latin typeface="Tahoma"/>
              <a:cs typeface="Tahoma"/>
            </a:endParaRPr>
          </a:p>
        </p:txBody>
      </p:sp>
      <p:sp>
        <p:nvSpPr>
          <p:cNvPr id="16" name="object 16"/>
          <p:cNvSpPr txBox="1"/>
          <p:nvPr/>
        </p:nvSpPr>
        <p:spPr>
          <a:xfrm>
            <a:off x="6483347" y="4291120"/>
            <a:ext cx="632572" cy="147058"/>
          </a:xfrm>
          <a:prstGeom prst="rect">
            <a:avLst/>
          </a:prstGeom>
        </p:spPr>
        <p:txBody>
          <a:bodyPr vert="horz" wrap="square" lIns="0" tIns="11206" rIns="0" bIns="0" rtlCol="0">
            <a:spAutoFit/>
          </a:bodyPr>
          <a:lstStyle/>
          <a:p>
            <a:pPr marL="11206" defTabSz="806867">
              <a:spcBef>
                <a:spcPts val="88"/>
              </a:spcBef>
            </a:pPr>
            <a:r>
              <a:rPr sz="882" kern="0" dirty="0">
                <a:solidFill>
                  <a:srgbClr val="A70000"/>
                </a:solidFill>
                <a:latin typeface="Tahoma"/>
                <a:cs typeface="Tahoma"/>
              </a:rPr>
              <a:t>Future</a:t>
            </a:r>
            <a:r>
              <a:rPr sz="882" kern="0" spc="-31" dirty="0">
                <a:solidFill>
                  <a:srgbClr val="A70000"/>
                </a:solidFill>
                <a:latin typeface="Tahoma"/>
                <a:cs typeface="Tahoma"/>
              </a:rPr>
              <a:t> </a:t>
            </a:r>
            <a:r>
              <a:rPr sz="882" kern="0" spc="-9" dirty="0">
                <a:solidFill>
                  <a:srgbClr val="A70000"/>
                </a:solidFill>
                <a:latin typeface="Tahoma"/>
                <a:cs typeface="Tahoma"/>
              </a:rPr>
              <a:t>Cost:</a:t>
            </a:r>
            <a:endParaRPr sz="882" kern="0" dirty="0">
              <a:solidFill>
                <a:sysClr val="windowText" lastClr="000000"/>
              </a:solidFill>
              <a:latin typeface="Tahoma"/>
              <a:cs typeface="Tahoma"/>
            </a:endParaRPr>
          </a:p>
        </p:txBody>
      </p:sp>
      <p:sp>
        <p:nvSpPr>
          <p:cNvPr id="17" name="object 17"/>
          <p:cNvSpPr txBox="1"/>
          <p:nvPr/>
        </p:nvSpPr>
        <p:spPr>
          <a:xfrm>
            <a:off x="8507716" y="4290846"/>
            <a:ext cx="549649" cy="147058"/>
          </a:xfrm>
          <a:prstGeom prst="rect">
            <a:avLst/>
          </a:prstGeom>
        </p:spPr>
        <p:txBody>
          <a:bodyPr vert="horz" wrap="square" lIns="0" tIns="11206" rIns="0" bIns="0" rtlCol="0">
            <a:spAutoFit/>
          </a:bodyPr>
          <a:lstStyle/>
          <a:p>
            <a:pPr marL="11206" defTabSz="806867">
              <a:spcBef>
                <a:spcPts val="88"/>
              </a:spcBef>
            </a:pPr>
            <a:r>
              <a:rPr sz="882" kern="0" spc="-9" dirty="0">
                <a:solidFill>
                  <a:srgbClr val="A70000"/>
                </a:solidFill>
                <a:latin typeface="Tahoma"/>
                <a:cs typeface="Tahoma"/>
              </a:rPr>
              <a:t>Total</a:t>
            </a:r>
            <a:r>
              <a:rPr sz="882" kern="0" spc="-53" dirty="0">
                <a:solidFill>
                  <a:srgbClr val="A70000"/>
                </a:solidFill>
                <a:latin typeface="Tahoma"/>
                <a:cs typeface="Tahoma"/>
              </a:rPr>
              <a:t> </a:t>
            </a:r>
            <a:r>
              <a:rPr sz="882" kern="0" spc="-9" dirty="0">
                <a:solidFill>
                  <a:srgbClr val="A70000"/>
                </a:solidFill>
                <a:latin typeface="Tahoma"/>
                <a:cs typeface="Tahoma"/>
              </a:rPr>
              <a:t>Cost:</a:t>
            </a:r>
            <a:endParaRPr sz="882" kern="0" dirty="0">
              <a:solidFill>
                <a:sysClr val="windowText" lastClr="000000"/>
              </a:solidFill>
              <a:latin typeface="Tahoma"/>
              <a:cs typeface="Tahoma"/>
            </a:endParaRPr>
          </a:p>
        </p:txBody>
      </p:sp>
      <p:sp>
        <p:nvSpPr>
          <p:cNvPr id="18" name="object 18"/>
          <p:cNvSpPr txBox="1"/>
          <p:nvPr/>
        </p:nvSpPr>
        <p:spPr>
          <a:xfrm>
            <a:off x="3260912" y="1198490"/>
            <a:ext cx="3105150" cy="3249446"/>
          </a:xfrm>
          <a:prstGeom prst="rect">
            <a:avLst/>
          </a:prstGeom>
        </p:spPr>
        <p:txBody>
          <a:bodyPr vert="horz" wrap="square" lIns="0" tIns="77881" rIns="0" bIns="0" rtlCol="0">
            <a:spAutoFit/>
          </a:bodyPr>
          <a:lstStyle/>
          <a:p>
            <a:pPr marL="11767" defTabSz="806867">
              <a:spcBef>
                <a:spcPts val="613"/>
              </a:spcBef>
            </a:pPr>
            <a:r>
              <a:rPr sz="882" kern="0" spc="-9" dirty="0">
                <a:solidFill>
                  <a:sysClr val="windowText" lastClr="000000"/>
                </a:solidFill>
                <a:latin typeface="Tahoma"/>
                <a:cs typeface="Tahoma"/>
              </a:rPr>
              <a:t>4525082</a:t>
            </a:r>
            <a:endParaRPr sz="882" kern="0" dirty="0">
              <a:solidFill>
                <a:sysClr val="windowText" lastClr="000000"/>
              </a:solidFill>
              <a:latin typeface="Tahoma"/>
              <a:cs typeface="Tahoma"/>
            </a:endParaRPr>
          </a:p>
          <a:p>
            <a:pPr marL="15689" marR="4483" defTabSz="806867">
              <a:lnSpc>
                <a:spcPts val="1588"/>
              </a:lnSpc>
              <a:spcBef>
                <a:spcPts val="137"/>
              </a:spcBef>
            </a:pPr>
            <a:r>
              <a:rPr sz="882" kern="0" dirty="0">
                <a:solidFill>
                  <a:sysClr val="windowText" lastClr="000000"/>
                </a:solidFill>
                <a:latin typeface="Tahoma"/>
                <a:cs typeface="Tahoma"/>
              </a:rPr>
              <a:t>5310</a:t>
            </a:r>
            <a:r>
              <a:rPr sz="882" kern="0" spc="-9" dirty="0">
                <a:solidFill>
                  <a:sysClr val="windowText" lastClr="000000"/>
                </a:solidFill>
                <a:latin typeface="Tahoma"/>
                <a:cs typeface="Tahoma"/>
              </a:rPr>
              <a:t> </a:t>
            </a:r>
            <a:r>
              <a:rPr sz="882" kern="0" dirty="0">
                <a:solidFill>
                  <a:sysClr val="windowText" lastClr="000000"/>
                </a:solidFill>
                <a:latin typeface="Tahoma"/>
                <a:cs typeface="Tahoma"/>
              </a:rPr>
              <a:t>District </a:t>
            </a:r>
            <a:r>
              <a:rPr sz="882" kern="0" spc="-9" dirty="0">
                <a:solidFill>
                  <a:sysClr val="windowText" lastClr="000000"/>
                </a:solidFill>
                <a:latin typeface="Tahoma"/>
                <a:cs typeface="Tahoma"/>
              </a:rPr>
              <a:t>Capital-</a:t>
            </a:r>
            <a:r>
              <a:rPr sz="882" kern="0" dirty="0">
                <a:solidFill>
                  <a:sysClr val="windowText" lastClr="000000"/>
                </a:solidFill>
                <a:latin typeface="Tahoma"/>
                <a:cs typeface="Tahoma"/>
              </a:rPr>
              <a:t>Non</a:t>
            </a:r>
            <a:r>
              <a:rPr sz="882" kern="0" spc="4" dirty="0">
                <a:solidFill>
                  <a:sysClr val="windowText" lastClr="000000"/>
                </a:solidFill>
                <a:latin typeface="Tahoma"/>
                <a:cs typeface="Tahoma"/>
              </a:rPr>
              <a:t> </a:t>
            </a:r>
            <a:r>
              <a:rPr sz="882" kern="0" dirty="0">
                <a:solidFill>
                  <a:sysClr val="windowText" lastClr="000000"/>
                </a:solidFill>
                <a:latin typeface="Tahoma"/>
                <a:cs typeface="Tahoma"/>
              </a:rPr>
              <a:t>Urban </a:t>
            </a:r>
            <a:r>
              <a:rPr sz="882" kern="0" spc="-9" dirty="0">
                <a:solidFill>
                  <a:sysClr val="windowText" lastClr="000000"/>
                </a:solidFill>
                <a:latin typeface="Tahoma"/>
                <a:cs typeface="Tahoma"/>
              </a:rPr>
              <a:t>UZA-</a:t>
            </a:r>
            <a:r>
              <a:rPr sz="882" kern="0" dirty="0">
                <a:solidFill>
                  <a:sysClr val="windowText" lastClr="000000"/>
                </a:solidFill>
                <a:latin typeface="Tahoma"/>
                <a:cs typeface="Tahoma"/>
              </a:rPr>
              <a:t>Building Blocks</a:t>
            </a:r>
            <a:r>
              <a:rPr sz="882" kern="0" spc="4" dirty="0">
                <a:solidFill>
                  <a:sysClr val="windowText" lastClr="000000"/>
                </a:solidFill>
                <a:latin typeface="Tahoma"/>
                <a:cs typeface="Tahoma"/>
              </a:rPr>
              <a:t> </a:t>
            </a:r>
            <a:r>
              <a:rPr sz="882" kern="0" spc="-9" dirty="0">
                <a:solidFill>
                  <a:sysClr val="windowText" lastClr="000000"/>
                </a:solidFill>
                <a:latin typeface="Tahoma"/>
                <a:cs typeface="Tahoma"/>
              </a:rPr>
              <a:t>Ministries </a:t>
            </a:r>
            <a:r>
              <a:rPr sz="882" kern="0" spc="-22" dirty="0">
                <a:solidFill>
                  <a:sysClr val="windowText" lastClr="000000"/>
                </a:solidFill>
                <a:latin typeface="Tahoma"/>
                <a:cs typeface="Tahoma"/>
              </a:rPr>
              <a:t>N/A</a:t>
            </a:r>
            <a:endParaRPr sz="882" kern="0" dirty="0">
              <a:solidFill>
                <a:sysClr val="windowText" lastClr="000000"/>
              </a:solidFill>
              <a:latin typeface="Tahoma"/>
              <a:cs typeface="Tahoma"/>
            </a:endParaRPr>
          </a:p>
          <a:p>
            <a:pPr marL="15689" defTabSz="806867">
              <a:spcBef>
                <a:spcPts val="388"/>
              </a:spcBef>
            </a:pPr>
            <a:r>
              <a:rPr sz="882" kern="0" spc="-22" dirty="0">
                <a:solidFill>
                  <a:sysClr val="windowText" lastClr="000000"/>
                </a:solidFill>
                <a:latin typeface="Tahoma"/>
                <a:cs typeface="Tahoma"/>
              </a:rPr>
              <a:t>N/A</a:t>
            </a:r>
            <a:endParaRPr sz="882" kern="0" dirty="0">
              <a:solidFill>
                <a:sysClr val="windowText" lastClr="000000"/>
              </a:solidFill>
              <a:latin typeface="Tahoma"/>
              <a:cs typeface="Tahoma"/>
            </a:endParaRPr>
          </a:p>
          <a:p>
            <a:pPr marL="11206" marR="2833558" indent="4483" algn="just" defTabSz="806867">
              <a:lnSpc>
                <a:spcPct val="150100"/>
              </a:lnSpc>
              <a:spcBef>
                <a:spcPts val="4"/>
              </a:spcBef>
            </a:pPr>
            <a:r>
              <a:rPr sz="882" kern="0" spc="-22" dirty="0">
                <a:solidFill>
                  <a:sysClr val="windowText" lastClr="000000"/>
                </a:solidFill>
                <a:latin typeface="Tahoma"/>
                <a:cs typeface="Tahoma"/>
              </a:rPr>
              <a:t>N/A N/A N/A N/A </a:t>
            </a:r>
            <a:r>
              <a:rPr sz="882" kern="0" spc="-18" dirty="0">
                <a:solidFill>
                  <a:sysClr val="windowText" lastClr="000000"/>
                </a:solidFill>
                <a:latin typeface="Tahoma"/>
                <a:cs typeface="Tahoma"/>
              </a:rPr>
              <a:t>LAKE</a:t>
            </a:r>
            <a:endParaRPr sz="882" kern="0" dirty="0">
              <a:solidFill>
                <a:sysClr val="windowText" lastClr="000000"/>
              </a:solidFill>
              <a:latin typeface="Tahoma"/>
              <a:cs typeface="Tahoma"/>
            </a:endParaRPr>
          </a:p>
          <a:p>
            <a:pPr marL="16249" defTabSz="806867">
              <a:spcBef>
                <a:spcPts val="525"/>
              </a:spcBef>
            </a:pPr>
            <a:r>
              <a:rPr sz="882" kern="0" spc="-22" dirty="0">
                <a:solidFill>
                  <a:sysClr val="windowText" lastClr="000000"/>
                </a:solidFill>
                <a:latin typeface="Tahoma"/>
                <a:cs typeface="Tahoma"/>
              </a:rPr>
              <a:t>N/A</a:t>
            </a:r>
            <a:endParaRPr sz="882" kern="0" dirty="0">
              <a:solidFill>
                <a:sysClr val="windowText" lastClr="000000"/>
              </a:solidFill>
              <a:latin typeface="Tahoma"/>
              <a:cs typeface="Tahoma"/>
            </a:endParaRPr>
          </a:p>
          <a:p>
            <a:pPr marL="25215" defTabSz="806867">
              <a:spcBef>
                <a:spcPts val="534"/>
              </a:spcBef>
            </a:pPr>
            <a:r>
              <a:rPr sz="882" kern="0" dirty="0">
                <a:solidFill>
                  <a:sysClr val="windowText" lastClr="000000"/>
                </a:solidFill>
                <a:latin typeface="Tahoma"/>
                <a:cs typeface="Tahoma"/>
              </a:rPr>
              <a:t>N/A</a:t>
            </a:r>
            <a:r>
              <a:rPr sz="882" kern="0" spc="-22" dirty="0">
                <a:solidFill>
                  <a:sysClr val="windowText" lastClr="000000"/>
                </a:solidFill>
                <a:latin typeface="Tahoma"/>
                <a:cs typeface="Tahoma"/>
              </a:rPr>
              <a:t> </a:t>
            </a:r>
            <a:r>
              <a:rPr sz="882" kern="0" spc="-9" dirty="0">
                <a:solidFill>
                  <a:sysClr val="windowText" lastClr="000000"/>
                </a:solidFill>
                <a:latin typeface="Tahoma"/>
                <a:cs typeface="Tahoma"/>
              </a:rPr>
              <a:t>Miles</a:t>
            </a:r>
            <a:endParaRPr sz="882" kern="0" dirty="0">
              <a:solidFill>
                <a:sysClr val="windowText" lastClr="000000"/>
              </a:solidFill>
              <a:latin typeface="Tahoma"/>
              <a:cs typeface="Tahoma"/>
            </a:endParaRPr>
          </a:p>
          <a:p>
            <a:pPr marL="11767" marR="1720195" indent="-1121" defTabSz="806867">
              <a:lnSpc>
                <a:spcPct val="149900"/>
              </a:lnSpc>
            </a:pPr>
            <a:r>
              <a:rPr sz="882" kern="0" dirty="0">
                <a:solidFill>
                  <a:sysClr val="windowText" lastClr="000000"/>
                </a:solidFill>
                <a:latin typeface="Tahoma"/>
                <a:cs typeface="Tahoma"/>
              </a:rPr>
              <a:t>Yes</a:t>
            </a:r>
            <a:r>
              <a:rPr sz="882" kern="0" spc="-35" dirty="0">
                <a:solidFill>
                  <a:sysClr val="windowText" lastClr="000000"/>
                </a:solidFill>
                <a:latin typeface="Tahoma"/>
                <a:cs typeface="Tahoma"/>
              </a:rPr>
              <a:t> </a:t>
            </a:r>
            <a:r>
              <a:rPr sz="882" kern="0" dirty="0">
                <a:solidFill>
                  <a:sysClr val="windowText" lastClr="000000"/>
                </a:solidFill>
                <a:latin typeface="Tahoma"/>
                <a:cs typeface="Tahoma"/>
              </a:rPr>
              <a:t>-</a:t>
            </a:r>
            <a:r>
              <a:rPr sz="882" kern="0" spc="-31" dirty="0">
                <a:solidFill>
                  <a:sysClr val="windowText" lastClr="000000"/>
                </a:solidFill>
                <a:latin typeface="Tahoma"/>
                <a:cs typeface="Tahoma"/>
              </a:rPr>
              <a:t> </a:t>
            </a:r>
            <a:r>
              <a:rPr sz="882" kern="0" dirty="0">
                <a:solidFill>
                  <a:sysClr val="windowText" lastClr="000000"/>
                </a:solidFill>
                <a:latin typeface="Tahoma"/>
                <a:cs typeface="Tahoma"/>
              </a:rPr>
              <a:t>Amendment</a:t>
            </a:r>
            <a:r>
              <a:rPr sz="882" kern="0" spc="-35" dirty="0">
                <a:solidFill>
                  <a:sysClr val="windowText" lastClr="000000"/>
                </a:solidFill>
                <a:latin typeface="Tahoma"/>
                <a:cs typeface="Tahoma"/>
              </a:rPr>
              <a:t> </a:t>
            </a:r>
            <a:r>
              <a:rPr sz="882" kern="0" dirty="0">
                <a:solidFill>
                  <a:sysClr val="windowText" lastClr="000000"/>
                </a:solidFill>
                <a:latin typeface="Tahoma"/>
                <a:cs typeface="Tahoma"/>
              </a:rPr>
              <a:t>Packet:</a:t>
            </a:r>
            <a:r>
              <a:rPr sz="882" kern="0" spc="-26" dirty="0">
                <a:solidFill>
                  <a:sysClr val="windowText" lastClr="000000"/>
                </a:solidFill>
                <a:latin typeface="Tahoma"/>
                <a:cs typeface="Tahoma"/>
              </a:rPr>
              <a:t> </a:t>
            </a:r>
            <a:r>
              <a:rPr sz="882" kern="0" spc="-44" dirty="0">
                <a:solidFill>
                  <a:sysClr val="windowText" lastClr="000000"/>
                </a:solidFill>
                <a:latin typeface="Tahoma"/>
                <a:cs typeface="Tahoma"/>
              </a:rPr>
              <a:t>2 </a:t>
            </a:r>
            <a:r>
              <a:rPr sz="882" kern="0" dirty="0">
                <a:solidFill>
                  <a:sysClr val="windowText" lastClr="000000"/>
                </a:solidFill>
                <a:latin typeface="Tahoma"/>
                <a:cs typeface="Tahoma"/>
              </a:rPr>
              <a:t>Capital</a:t>
            </a:r>
            <a:r>
              <a:rPr sz="882" kern="0" spc="-18" dirty="0">
                <a:solidFill>
                  <a:sysClr val="windowText" lastClr="000000"/>
                </a:solidFill>
                <a:latin typeface="Tahoma"/>
                <a:cs typeface="Tahoma"/>
              </a:rPr>
              <a:t> </a:t>
            </a:r>
            <a:r>
              <a:rPr sz="882" kern="0" dirty="0">
                <a:solidFill>
                  <a:sysClr val="windowText" lastClr="000000"/>
                </a:solidFill>
                <a:latin typeface="Tahoma"/>
                <a:cs typeface="Tahoma"/>
              </a:rPr>
              <a:t>For</a:t>
            </a:r>
            <a:r>
              <a:rPr sz="882" kern="0" spc="-22" dirty="0">
                <a:solidFill>
                  <a:sysClr val="windowText" lastClr="000000"/>
                </a:solidFill>
                <a:latin typeface="Tahoma"/>
                <a:cs typeface="Tahoma"/>
              </a:rPr>
              <a:t> </a:t>
            </a:r>
            <a:r>
              <a:rPr sz="882" kern="0" dirty="0">
                <a:solidFill>
                  <a:sysClr val="windowText" lastClr="000000"/>
                </a:solidFill>
                <a:latin typeface="Tahoma"/>
                <a:cs typeface="Tahoma"/>
              </a:rPr>
              <a:t>Fixed</a:t>
            </a:r>
            <a:r>
              <a:rPr sz="882" kern="0" spc="-18" dirty="0">
                <a:solidFill>
                  <a:sysClr val="windowText" lastClr="000000"/>
                </a:solidFill>
                <a:latin typeface="Tahoma"/>
                <a:cs typeface="Tahoma"/>
              </a:rPr>
              <a:t> Route</a:t>
            </a:r>
            <a:endParaRPr sz="882" kern="0" dirty="0">
              <a:solidFill>
                <a:sysClr val="windowText" lastClr="000000"/>
              </a:solidFill>
              <a:latin typeface="Tahoma"/>
              <a:cs typeface="Tahoma"/>
            </a:endParaRPr>
          </a:p>
          <a:p>
            <a:pPr marL="16249" defTabSz="806867">
              <a:spcBef>
                <a:spcPts val="529"/>
              </a:spcBef>
            </a:pPr>
            <a:r>
              <a:rPr sz="882" kern="0" dirty="0">
                <a:solidFill>
                  <a:sysClr val="windowText" lastClr="000000"/>
                </a:solidFill>
                <a:latin typeface="Tahoma"/>
                <a:cs typeface="Tahoma"/>
              </a:rPr>
              <a:t>Lake</a:t>
            </a:r>
            <a:r>
              <a:rPr sz="882" kern="0" spc="-13" dirty="0">
                <a:solidFill>
                  <a:sysClr val="windowText" lastClr="000000"/>
                </a:solidFill>
                <a:latin typeface="Tahoma"/>
                <a:cs typeface="Tahoma"/>
              </a:rPr>
              <a:t> </a:t>
            </a:r>
            <a:r>
              <a:rPr sz="882" kern="0" dirty="0">
                <a:solidFill>
                  <a:sysClr val="windowText" lastClr="000000"/>
                </a:solidFill>
                <a:latin typeface="Tahoma"/>
                <a:cs typeface="Tahoma"/>
              </a:rPr>
              <a:t>County</a:t>
            </a:r>
            <a:r>
              <a:rPr sz="882" kern="0" spc="-13" dirty="0">
                <a:solidFill>
                  <a:sysClr val="windowText" lastClr="000000"/>
                </a:solidFill>
                <a:latin typeface="Tahoma"/>
                <a:cs typeface="Tahoma"/>
              </a:rPr>
              <a:t> </a:t>
            </a:r>
            <a:r>
              <a:rPr sz="882" kern="0" dirty="0">
                <a:solidFill>
                  <a:sysClr val="windowText" lastClr="000000"/>
                </a:solidFill>
                <a:latin typeface="Tahoma"/>
                <a:cs typeface="Tahoma"/>
              </a:rPr>
              <a:t>Public</a:t>
            </a:r>
            <a:r>
              <a:rPr sz="882" kern="0" spc="-13" dirty="0">
                <a:solidFill>
                  <a:sysClr val="windowText" lastClr="000000"/>
                </a:solidFill>
                <a:latin typeface="Tahoma"/>
                <a:cs typeface="Tahoma"/>
              </a:rPr>
              <a:t> </a:t>
            </a:r>
            <a:r>
              <a:rPr sz="882" kern="0" spc="-9" dirty="0">
                <a:solidFill>
                  <a:sysClr val="windowText" lastClr="000000"/>
                </a:solidFill>
                <a:latin typeface="Tahoma"/>
                <a:cs typeface="Tahoma"/>
              </a:rPr>
              <a:t>Transportation</a:t>
            </a:r>
            <a:endParaRPr sz="882" kern="0" dirty="0">
              <a:solidFill>
                <a:sysClr val="windowText" lastClr="000000"/>
              </a:solidFill>
              <a:latin typeface="Tahoma"/>
              <a:cs typeface="Tahoma"/>
            </a:endParaRPr>
          </a:p>
          <a:p>
            <a:pPr marL="11206" defTabSz="806867">
              <a:spcBef>
                <a:spcPts val="529"/>
              </a:spcBef>
            </a:pPr>
            <a:r>
              <a:rPr sz="882" kern="0" dirty="0">
                <a:solidFill>
                  <a:sysClr val="windowText" lastClr="000000"/>
                </a:solidFill>
                <a:latin typeface="Tahoma"/>
                <a:cs typeface="Tahoma"/>
              </a:rPr>
              <a:t>District</a:t>
            </a:r>
            <a:r>
              <a:rPr sz="882" kern="0" spc="-9" dirty="0">
                <a:solidFill>
                  <a:sysClr val="windowText" lastClr="000000"/>
                </a:solidFill>
                <a:latin typeface="Tahoma"/>
                <a:cs typeface="Tahoma"/>
              </a:rPr>
              <a:t> Capital-</a:t>
            </a:r>
            <a:r>
              <a:rPr sz="882" kern="0" dirty="0">
                <a:solidFill>
                  <a:sysClr val="windowText" lastClr="000000"/>
                </a:solidFill>
                <a:latin typeface="Tahoma"/>
                <a:cs typeface="Tahoma"/>
              </a:rPr>
              <a:t>Non</a:t>
            </a:r>
            <a:r>
              <a:rPr sz="882" kern="0" spc="4" dirty="0">
                <a:solidFill>
                  <a:sysClr val="windowText" lastClr="000000"/>
                </a:solidFill>
                <a:latin typeface="Tahoma"/>
                <a:cs typeface="Tahoma"/>
              </a:rPr>
              <a:t> </a:t>
            </a:r>
            <a:r>
              <a:rPr sz="882" kern="0" dirty="0">
                <a:solidFill>
                  <a:sysClr val="windowText" lastClr="000000"/>
                </a:solidFill>
                <a:latin typeface="Tahoma"/>
                <a:cs typeface="Tahoma"/>
              </a:rPr>
              <a:t>Urban </a:t>
            </a:r>
            <a:r>
              <a:rPr sz="882" kern="0" spc="-9" dirty="0">
                <a:solidFill>
                  <a:sysClr val="windowText" lastClr="000000"/>
                </a:solidFill>
                <a:latin typeface="Tahoma"/>
                <a:cs typeface="Tahoma"/>
              </a:rPr>
              <a:t>UZA-</a:t>
            </a:r>
            <a:r>
              <a:rPr sz="882" kern="0" dirty="0">
                <a:solidFill>
                  <a:sysClr val="windowText" lastClr="000000"/>
                </a:solidFill>
                <a:latin typeface="Tahoma"/>
                <a:cs typeface="Tahoma"/>
              </a:rPr>
              <a:t>Building</a:t>
            </a:r>
            <a:r>
              <a:rPr sz="882" kern="0" spc="4" dirty="0">
                <a:solidFill>
                  <a:sysClr val="windowText" lastClr="000000"/>
                </a:solidFill>
                <a:latin typeface="Tahoma"/>
                <a:cs typeface="Tahoma"/>
              </a:rPr>
              <a:t> </a:t>
            </a:r>
            <a:r>
              <a:rPr sz="882" kern="0" dirty="0">
                <a:solidFill>
                  <a:sysClr val="windowText" lastClr="000000"/>
                </a:solidFill>
                <a:latin typeface="Tahoma"/>
                <a:cs typeface="Tahoma"/>
              </a:rPr>
              <a:t>Blocks</a:t>
            </a:r>
            <a:r>
              <a:rPr sz="882" kern="0" spc="4" dirty="0">
                <a:solidFill>
                  <a:sysClr val="windowText" lastClr="000000"/>
                </a:solidFill>
                <a:latin typeface="Tahoma"/>
                <a:cs typeface="Tahoma"/>
              </a:rPr>
              <a:t> </a:t>
            </a:r>
            <a:r>
              <a:rPr sz="882" kern="0" spc="-9" dirty="0">
                <a:solidFill>
                  <a:sysClr val="windowText" lastClr="000000"/>
                </a:solidFill>
                <a:latin typeface="Tahoma"/>
                <a:cs typeface="Tahoma"/>
              </a:rPr>
              <a:t>Ministries</a:t>
            </a:r>
            <a:endParaRPr sz="882" kern="0" dirty="0">
              <a:solidFill>
                <a:sysClr val="windowText" lastClr="000000"/>
              </a:solidFill>
              <a:latin typeface="Tahoma"/>
              <a:cs typeface="Tahoma"/>
            </a:endParaRPr>
          </a:p>
          <a:p>
            <a:pPr marL="15689" defTabSz="806867">
              <a:spcBef>
                <a:spcPts val="529"/>
              </a:spcBef>
              <a:tabLst>
                <a:tab pos="1172198" algn="l"/>
                <a:tab pos="1800880" algn="l"/>
              </a:tabLst>
            </a:pPr>
            <a:r>
              <a:rPr sz="882" kern="0" spc="-18" dirty="0">
                <a:solidFill>
                  <a:sysClr val="windowText" lastClr="000000"/>
                </a:solidFill>
                <a:latin typeface="Tahoma"/>
                <a:cs typeface="Tahoma"/>
              </a:rPr>
              <a:t>$N/A</a:t>
            </a:r>
            <a:r>
              <a:rPr sz="882" kern="0" dirty="0">
                <a:solidFill>
                  <a:sysClr val="windowText" lastClr="000000"/>
                </a:solidFill>
                <a:latin typeface="Tahoma"/>
                <a:cs typeface="Tahoma"/>
              </a:rPr>
              <a:t>	</a:t>
            </a:r>
            <a:r>
              <a:rPr sz="882" kern="0" dirty="0">
                <a:solidFill>
                  <a:srgbClr val="A70000"/>
                </a:solidFill>
                <a:latin typeface="Tahoma"/>
                <a:cs typeface="Tahoma"/>
              </a:rPr>
              <a:t>TIP</a:t>
            </a:r>
            <a:r>
              <a:rPr sz="882" kern="0" spc="-13" dirty="0">
                <a:solidFill>
                  <a:srgbClr val="A70000"/>
                </a:solidFill>
                <a:latin typeface="Tahoma"/>
                <a:cs typeface="Tahoma"/>
              </a:rPr>
              <a:t> </a:t>
            </a:r>
            <a:r>
              <a:rPr sz="882" kern="0" spc="-18" dirty="0">
                <a:solidFill>
                  <a:srgbClr val="A70000"/>
                </a:solidFill>
                <a:latin typeface="Tahoma"/>
                <a:cs typeface="Tahoma"/>
              </a:rPr>
              <a:t>Cost:</a:t>
            </a:r>
            <a:r>
              <a:rPr sz="882" kern="0" dirty="0">
                <a:solidFill>
                  <a:srgbClr val="A70000"/>
                </a:solidFill>
                <a:latin typeface="Tahoma"/>
                <a:cs typeface="Tahoma"/>
              </a:rPr>
              <a:t>	</a:t>
            </a:r>
            <a:r>
              <a:rPr sz="882" kern="0" spc="-9" dirty="0">
                <a:solidFill>
                  <a:sysClr val="windowText" lastClr="000000"/>
                </a:solidFill>
                <a:latin typeface="Tahoma"/>
                <a:cs typeface="Tahoma"/>
              </a:rPr>
              <a:t>$12,949</a:t>
            </a:r>
            <a:endParaRPr sz="882" kern="0" dirty="0">
              <a:solidFill>
                <a:sysClr val="windowText" lastClr="000000"/>
              </a:solidFill>
              <a:latin typeface="Tahoma"/>
              <a:cs typeface="Tahoma"/>
            </a:endParaRPr>
          </a:p>
        </p:txBody>
      </p:sp>
      <p:sp>
        <p:nvSpPr>
          <p:cNvPr id="19" name="object 19"/>
          <p:cNvSpPr txBox="1"/>
          <p:nvPr/>
        </p:nvSpPr>
        <p:spPr>
          <a:xfrm>
            <a:off x="7269817" y="4290846"/>
            <a:ext cx="268381" cy="147058"/>
          </a:xfrm>
          <a:prstGeom prst="rect">
            <a:avLst/>
          </a:prstGeom>
        </p:spPr>
        <p:txBody>
          <a:bodyPr vert="horz" wrap="square" lIns="0" tIns="11206" rIns="0" bIns="0" rtlCol="0">
            <a:spAutoFit/>
          </a:bodyPr>
          <a:lstStyle/>
          <a:p>
            <a:pPr marL="11206" defTabSz="806867">
              <a:spcBef>
                <a:spcPts val="88"/>
              </a:spcBef>
            </a:pPr>
            <a:r>
              <a:rPr sz="882" kern="0" spc="-18" dirty="0">
                <a:solidFill>
                  <a:sysClr val="windowText" lastClr="000000"/>
                </a:solidFill>
                <a:latin typeface="Tahoma"/>
                <a:cs typeface="Tahoma"/>
              </a:rPr>
              <a:t>$N/A</a:t>
            </a:r>
            <a:endParaRPr sz="882" kern="0" dirty="0">
              <a:solidFill>
                <a:sysClr val="windowText" lastClr="000000"/>
              </a:solidFill>
              <a:latin typeface="Tahoma"/>
              <a:cs typeface="Tahoma"/>
            </a:endParaRPr>
          </a:p>
        </p:txBody>
      </p:sp>
      <p:sp>
        <p:nvSpPr>
          <p:cNvPr id="20" name="object 20"/>
          <p:cNvSpPr txBox="1"/>
          <p:nvPr/>
        </p:nvSpPr>
        <p:spPr>
          <a:xfrm>
            <a:off x="9211427" y="4290846"/>
            <a:ext cx="423581" cy="147058"/>
          </a:xfrm>
          <a:prstGeom prst="rect">
            <a:avLst/>
          </a:prstGeom>
        </p:spPr>
        <p:txBody>
          <a:bodyPr vert="horz" wrap="square" lIns="0" tIns="11206" rIns="0" bIns="0" rtlCol="0">
            <a:spAutoFit/>
          </a:bodyPr>
          <a:lstStyle/>
          <a:p>
            <a:pPr marL="11206" defTabSz="806867">
              <a:spcBef>
                <a:spcPts val="88"/>
              </a:spcBef>
            </a:pPr>
            <a:r>
              <a:rPr sz="882" kern="0" spc="-9" dirty="0">
                <a:solidFill>
                  <a:sysClr val="windowText" lastClr="000000"/>
                </a:solidFill>
                <a:latin typeface="Tahoma"/>
                <a:cs typeface="Tahoma"/>
              </a:rPr>
              <a:t>$12,949</a:t>
            </a:r>
            <a:endParaRPr sz="882" kern="0" dirty="0">
              <a:solidFill>
                <a:sysClr val="windowText" lastClr="000000"/>
              </a:solidFill>
              <a:latin typeface="Tahoma"/>
              <a:cs typeface="Tahoma"/>
            </a:endParaRPr>
          </a:p>
        </p:txBody>
      </p:sp>
      <p:sp>
        <p:nvSpPr>
          <p:cNvPr id="21" name="object 21"/>
          <p:cNvSpPr txBox="1"/>
          <p:nvPr/>
        </p:nvSpPr>
        <p:spPr>
          <a:xfrm>
            <a:off x="7015271" y="997373"/>
            <a:ext cx="3328707" cy="133528"/>
          </a:xfrm>
          <a:prstGeom prst="rect">
            <a:avLst/>
          </a:prstGeom>
        </p:spPr>
        <p:txBody>
          <a:bodyPr vert="horz" wrap="square" lIns="0" tIns="11206" rIns="0" bIns="0" rtlCol="0">
            <a:spAutoFit/>
          </a:bodyPr>
          <a:lstStyle/>
          <a:p>
            <a:pPr marL="11206" defTabSz="806867">
              <a:spcBef>
                <a:spcPts val="88"/>
              </a:spcBef>
            </a:pPr>
            <a:r>
              <a:rPr sz="794" u="sng" kern="0" spc="-9" dirty="0">
                <a:solidFill>
                  <a:srgbClr val="0070FF"/>
                </a:solidFill>
                <a:uFill>
                  <a:solidFill>
                    <a:srgbClr val="0070FF"/>
                  </a:solidFill>
                </a:uFill>
                <a:latin typeface="Tahoma"/>
                <a:cs typeface="Tahoma"/>
                <a:hlinkClick r:id="rId3"/>
              </a:rPr>
              <a:t>http://maps.google.com/maps?q=28.8013297939463,-81.7307071247754</a:t>
            </a:r>
            <a:endParaRPr sz="794" kern="0" dirty="0">
              <a:solidFill>
                <a:sysClr val="windowText" lastClr="000000"/>
              </a:solidFill>
              <a:latin typeface="Tahoma"/>
              <a:cs typeface="Tahoma"/>
            </a:endParaRPr>
          </a:p>
        </p:txBody>
      </p:sp>
      <p:pic>
        <p:nvPicPr>
          <p:cNvPr id="22" name="object 22"/>
          <p:cNvPicPr/>
          <p:nvPr/>
        </p:nvPicPr>
        <p:blipFill>
          <a:blip r:embed="rId4" cstate="print"/>
          <a:stretch>
            <a:fillRect/>
          </a:stretch>
        </p:blipFill>
        <p:spPr>
          <a:xfrm>
            <a:off x="1986993" y="265799"/>
            <a:ext cx="986059" cy="656339"/>
          </a:xfrm>
          <a:prstGeom prst="rect">
            <a:avLst/>
          </a:prstGeom>
        </p:spPr>
      </p:pic>
      <p:sp>
        <p:nvSpPr>
          <p:cNvPr id="23" name="object 23"/>
          <p:cNvSpPr txBox="1"/>
          <p:nvPr/>
        </p:nvSpPr>
        <p:spPr>
          <a:xfrm>
            <a:off x="3837303" y="461115"/>
            <a:ext cx="4517091" cy="483337"/>
          </a:xfrm>
          <a:prstGeom prst="rect">
            <a:avLst/>
          </a:prstGeom>
        </p:spPr>
        <p:txBody>
          <a:bodyPr vert="horz" wrap="square" lIns="0" tIns="9525" rIns="0" bIns="0" rtlCol="0">
            <a:spAutoFit/>
          </a:bodyPr>
          <a:lstStyle/>
          <a:p>
            <a:pPr marL="1576191" marR="4483" indent="-1565544" defTabSz="806867">
              <a:lnSpc>
                <a:spcPct val="100600"/>
              </a:lnSpc>
              <a:spcBef>
                <a:spcPts val="75"/>
              </a:spcBef>
            </a:pPr>
            <a:r>
              <a:rPr sz="1588" kern="0" spc="-53" dirty="0">
                <a:solidFill>
                  <a:sysClr val="windowText" lastClr="000000"/>
                </a:solidFill>
                <a:latin typeface="Tahoma"/>
                <a:cs typeface="Tahoma"/>
              </a:rPr>
              <a:t>5-</a:t>
            </a:r>
            <a:r>
              <a:rPr sz="1588" kern="0" dirty="0">
                <a:solidFill>
                  <a:sysClr val="windowText" lastClr="000000"/>
                </a:solidFill>
                <a:latin typeface="Tahoma"/>
                <a:cs typeface="Tahoma"/>
              </a:rPr>
              <a:t>Year</a:t>
            </a:r>
            <a:r>
              <a:rPr sz="1588" kern="0" spc="-84" dirty="0">
                <a:solidFill>
                  <a:sysClr val="windowText" lastClr="000000"/>
                </a:solidFill>
                <a:latin typeface="Tahoma"/>
                <a:cs typeface="Tahoma"/>
              </a:rPr>
              <a:t> </a:t>
            </a:r>
            <a:r>
              <a:rPr sz="1588" kern="0" spc="-9" dirty="0">
                <a:solidFill>
                  <a:sysClr val="windowText" lastClr="000000"/>
                </a:solidFill>
                <a:latin typeface="Tahoma"/>
                <a:cs typeface="Tahoma"/>
              </a:rPr>
              <a:t>Transportation</a:t>
            </a:r>
            <a:r>
              <a:rPr sz="1588" kern="0" spc="-71" dirty="0">
                <a:solidFill>
                  <a:sysClr val="windowText" lastClr="000000"/>
                </a:solidFill>
                <a:latin typeface="Tahoma"/>
                <a:cs typeface="Tahoma"/>
              </a:rPr>
              <a:t> </a:t>
            </a:r>
            <a:r>
              <a:rPr sz="1588" kern="0" dirty="0">
                <a:solidFill>
                  <a:sysClr val="windowText" lastClr="000000"/>
                </a:solidFill>
                <a:latin typeface="Tahoma"/>
                <a:cs typeface="Tahoma"/>
              </a:rPr>
              <a:t>Improvement</a:t>
            </a:r>
            <a:r>
              <a:rPr sz="1588" kern="0" spc="-75" dirty="0">
                <a:solidFill>
                  <a:sysClr val="windowText" lastClr="000000"/>
                </a:solidFill>
                <a:latin typeface="Tahoma"/>
                <a:cs typeface="Tahoma"/>
              </a:rPr>
              <a:t> </a:t>
            </a:r>
            <a:r>
              <a:rPr sz="1588" kern="0" dirty="0">
                <a:solidFill>
                  <a:sysClr val="windowText" lastClr="000000"/>
                </a:solidFill>
                <a:latin typeface="Tahoma"/>
                <a:cs typeface="Tahoma"/>
              </a:rPr>
              <a:t>Program</a:t>
            </a:r>
            <a:r>
              <a:rPr sz="1588" kern="0" spc="-71" dirty="0">
                <a:solidFill>
                  <a:sysClr val="windowText" lastClr="000000"/>
                </a:solidFill>
                <a:latin typeface="Tahoma"/>
                <a:cs typeface="Tahoma"/>
              </a:rPr>
              <a:t> </a:t>
            </a:r>
            <a:r>
              <a:rPr sz="1588" kern="0" spc="-9" dirty="0">
                <a:solidFill>
                  <a:sysClr val="windowText" lastClr="000000"/>
                </a:solidFill>
                <a:latin typeface="Tahoma"/>
                <a:cs typeface="Tahoma"/>
              </a:rPr>
              <a:t>(TIP) </a:t>
            </a:r>
            <a:r>
              <a:rPr sz="1588" kern="0" dirty="0">
                <a:solidFill>
                  <a:sysClr val="windowText" lastClr="000000"/>
                </a:solidFill>
                <a:latin typeface="Tahoma"/>
                <a:cs typeface="Tahoma"/>
              </a:rPr>
              <a:t>FY</a:t>
            </a:r>
            <a:r>
              <a:rPr sz="1588" kern="0" spc="-18" dirty="0">
                <a:solidFill>
                  <a:sysClr val="windowText" lastClr="000000"/>
                </a:solidFill>
                <a:latin typeface="Tahoma"/>
                <a:cs typeface="Tahoma"/>
              </a:rPr>
              <a:t> </a:t>
            </a:r>
            <a:r>
              <a:rPr sz="1588" kern="0" dirty="0">
                <a:solidFill>
                  <a:sysClr val="windowText" lastClr="000000"/>
                </a:solidFill>
                <a:latin typeface="Tahoma"/>
                <a:cs typeface="Tahoma"/>
              </a:rPr>
              <a:t>2023</a:t>
            </a:r>
            <a:r>
              <a:rPr sz="1588" kern="0" spc="-4" dirty="0">
                <a:solidFill>
                  <a:sysClr val="windowText" lastClr="000000"/>
                </a:solidFill>
                <a:latin typeface="Tahoma"/>
                <a:cs typeface="Tahoma"/>
              </a:rPr>
              <a:t> </a:t>
            </a:r>
            <a:r>
              <a:rPr sz="1588" kern="0" dirty="0">
                <a:solidFill>
                  <a:sysClr val="windowText" lastClr="000000"/>
                </a:solidFill>
                <a:latin typeface="Tahoma"/>
                <a:cs typeface="Tahoma"/>
              </a:rPr>
              <a:t>-</a:t>
            </a:r>
            <a:r>
              <a:rPr sz="1588" kern="0" spc="-4" dirty="0">
                <a:solidFill>
                  <a:sysClr val="windowText" lastClr="000000"/>
                </a:solidFill>
                <a:latin typeface="Tahoma"/>
                <a:cs typeface="Tahoma"/>
              </a:rPr>
              <a:t> </a:t>
            </a:r>
            <a:r>
              <a:rPr sz="1588" kern="0" spc="-18" dirty="0">
                <a:solidFill>
                  <a:sysClr val="windowText" lastClr="000000"/>
                </a:solidFill>
                <a:latin typeface="Tahoma"/>
                <a:cs typeface="Tahoma"/>
              </a:rPr>
              <a:t>2027</a:t>
            </a:r>
            <a:endParaRPr sz="1588" kern="0" dirty="0">
              <a:solidFill>
                <a:sysClr val="windowText" lastClr="000000"/>
              </a:solidFill>
              <a:latin typeface="Tahoma"/>
              <a:cs typeface="Tahoma"/>
            </a:endParaRPr>
          </a:p>
        </p:txBody>
      </p:sp>
      <p:sp>
        <p:nvSpPr>
          <p:cNvPr id="24" name="object 24"/>
          <p:cNvSpPr txBox="1">
            <a:spLocks noGrp="1"/>
          </p:cNvSpPr>
          <p:nvPr>
            <p:ph type="title"/>
          </p:nvPr>
        </p:nvSpPr>
        <p:spPr>
          <a:xfrm>
            <a:off x="5198671" y="190610"/>
            <a:ext cx="1795181" cy="282928"/>
          </a:xfrm>
          <a:prstGeom prst="rect">
            <a:avLst/>
          </a:prstGeom>
        </p:spPr>
        <p:txBody>
          <a:bodyPr vert="horz" wrap="square" lIns="0" tIns="11206" rIns="0" bIns="0" rtlCol="0">
            <a:spAutoFit/>
          </a:bodyPr>
          <a:lstStyle/>
          <a:p>
            <a:pPr marL="11206">
              <a:spcBef>
                <a:spcPts val="88"/>
              </a:spcBef>
            </a:pPr>
            <a:r>
              <a:rPr sz="1765" b="0" spc="-9" dirty="0">
                <a:solidFill>
                  <a:srgbClr val="000000"/>
                </a:solidFill>
                <a:latin typeface="Tahoma"/>
                <a:cs typeface="Tahoma"/>
              </a:rPr>
              <a:t>Lake-</a:t>
            </a:r>
            <a:r>
              <a:rPr sz="1765" b="0" dirty="0">
                <a:solidFill>
                  <a:srgbClr val="000000"/>
                </a:solidFill>
                <a:latin typeface="Tahoma"/>
                <a:cs typeface="Tahoma"/>
              </a:rPr>
              <a:t>Sumter</a:t>
            </a:r>
            <a:r>
              <a:rPr sz="1765" b="0" spc="-13" dirty="0">
                <a:solidFill>
                  <a:srgbClr val="000000"/>
                </a:solidFill>
                <a:latin typeface="Tahoma"/>
                <a:cs typeface="Tahoma"/>
              </a:rPr>
              <a:t> </a:t>
            </a:r>
            <a:r>
              <a:rPr sz="1765" b="0" spc="-22" dirty="0">
                <a:solidFill>
                  <a:srgbClr val="000000"/>
                </a:solidFill>
                <a:latin typeface="Tahoma"/>
                <a:cs typeface="Tahoma"/>
              </a:rPr>
              <a:t>MPO</a:t>
            </a:r>
            <a:endParaRPr sz="1765" dirty="0">
              <a:latin typeface="Tahoma"/>
              <a:cs typeface="Tahoma"/>
            </a:endParaRPr>
          </a:p>
        </p:txBody>
      </p:sp>
      <p:sp>
        <p:nvSpPr>
          <p:cNvPr id="25" name="object 25"/>
          <p:cNvSpPr txBox="1"/>
          <p:nvPr/>
        </p:nvSpPr>
        <p:spPr>
          <a:xfrm>
            <a:off x="9199093" y="212879"/>
            <a:ext cx="1144121" cy="187839"/>
          </a:xfrm>
          <a:prstGeom prst="rect">
            <a:avLst/>
          </a:prstGeom>
        </p:spPr>
        <p:txBody>
          <a:bodyPr vert="horz" wrap="square" lIns="0" tIns="11206" rIns="0" bIns="0" rtlCol="0">
            <a:spAutoFit/>
          </a:bodyPr>
          <a:lstStyle/>
          <a:p>
            <a:pPr marL="11206" defTabSz="806867">
              <a:spcBef>
                <a:spcPts val="88"/>
              </a:spcBef>
            </a:pPr>
            <a:r>
              <a:rPr sz="1147" b="1" kern="0" dirty="0">
                <a:solidFill>
                  <a:srgbClr val="0070FF"/>
                </a:solidFill>
                <a:latin typeface="Tahoma"/>
                <a:cs typeface="Tahoma"/>
              </a:rPr>
              <a:t>FM</a:t>
            </a:r>
            <a:r>
              <a:rPr sz="1147" b="1" kern="0" spc="-4" dirty="0">
                <a:solidFill>
                  <a:srgbClr val="0070FF"/>
                </a:solidFill>
                <a:latin typeface="Tahoma"/>
                <a:cs typeface="Tahoma"/>
              </a:rPr>
              <a:t> </a:t>
            </a:r>
            <a:r>
              <a:rPr sz="1147" b="1" kern="0" dirty="0">
                <a:solidFill>
                  <a:srgbClr val="0070FF"/>
                </a:solidFill>
                <a:latin typeface="Tahoma"/>
                <a:cs typeface="Tahoma"/>
              </a:rPr>
              <a:t>#:</a:t>
            </a:r>
            <a:r>
              <a:rPr sz="1147" b="1" kern="0" spc="-9" dirty="0">
                <a:solidFill>
                  <a:srgbClr val="0070FF"/>
                </a:solidFill>
                <a:latin typeface="Tahoma"/>
                <a:cs typeface="Tahoma"/>
              </a:rPr>
              <a:t> 4525082</a:t>
            </a:r>
            <a:endParaRPr sz="1147" kern="0" dirty="0">
              <a:solidFill>
                <a:sysClr val="windowText" lastClr="000000"/>
              </a:solidFill>
              <a:latin typeface="Tahoma"/>
              <a:cs typeface="Tahoma"/>
            </a:endParaRPr>
          </a:p>
        </p:txBody>
      </p:sp>
      <p:sp>
        <p:nvSpPr>
          <p:cNvPr id="26" name="object 26"/>
          <p:cNvSpPr/>
          <p:nvPr/>
        </p:nvSpPr>
        <p:spPr>
          <a:xfrm>
            <a:off x="1860177" y="1008529"/>
            <a:ext cx="8471647" cy="0"/>
          </a:xfrm>
          <a:custGeom>
            <a:avLst/>
            <a:gdLst/>
            <a:ahLst/>
            <a:cxnLst/>
            <a:rect l="l" t="t" r="r" b="b"/>
            <a:pathLst>
              <a:path w="9601200">
                <a:moveTo>
                  <a:pt x="0" y="0"/>
                </a:moveTo>
                <a:lnTo>
                  <a:pt x="9601200" y="0"/>
                </a:lnTo>
              </a:path>
            </a:pathLst>
          </a:custGeom>
          <a:ln w="25400">
            <a:solidFill>
              <a:srgbClr val="525959"/>
            </a:solidFill>
          </a:ln>
        </p:spPr>
        <p:txBody>
          <a:bodyPr wrap="square" lIns="0" tIns="0" rIns="0" bIns="0" rtlCol="0"/>
          <a:lstStyle/>
          <a:p>
            <a:pPr defTabSz="806867"/>
            <a:endParaRPr sz="1588" kern="0" dirty="0">
              <a:solidFill>
                <a:sysClr val="windowText" lastClr="000000"/>
              </a:solidFill>
            </a:endParaRPr>
          </a:p>
        </p:txBody>
      </p:sp>
      <p:sp>
        <p:nvSpPr>
          <p:cNvPr id="27" name="object 27"/>
          <p:cNvSpPr txBox="1"/>
          <p:nvPr/>
        </p:nvSpPr>
        <p:spPr>
          <a:xfrm>
            <a:off x="8498285" y="579050"/>
            <a:ext cx="1812551" cy="201367"/>
          </a:xfrm>
          <a:prstGeom prst="rect">
            <a:avLst/>
          </a:prstGeom>
        </p:spPr>
        <p:txBody>
          <a:bodyPr vert="horz" wrap="square" lIns="0" tIns="11206" rIns="0" bIns="0" rtlCol="0">
            <a:spAutoFit/>
          </a:bodyPr>
          <a:lstStyle/>
          <a:p>
            <a:pPr marL="11206" defTabSz="806867">
              <a:spcBef>
                <a:spcPts val="88"/>
              </a:spcBef>
            </a:pPr>
            <a:r>
              <a:rPr sz="1235" b="1" kern="0" dirty="0">
                <a:solidFill>
                  <a:srgbClr val="FF8100"/>
                </a:solidFill>
                <a:latin typeface="Arial"/>
                <a:cs typeface="Arial"/>
              </a:rPr>
              <a:t>DRAFT</a:t>
            </a:r>
            <a:r>
              <a:rPr sz="1235" b="1" kern="0" spc="-22" dirty="0">
                <a:solidFill>
                  <a:srgbClr val="FF8100"/>
                </a:solidFill>
                <a:latin typeface="Arial"/>
                <a:cs typeface="Arial"/>
              </a:rPr>
              <a:t> </a:t>
            </a:r>
            <a:r>
              <a:rPr sz="1235" b="1" kern="0" dirty="0">
                <a:solidFill>
                  <a:srgbClr val="FF8100"/>
                </a:solidFill>
                <a:latin typeface="Arial"/>
                <a:cs typeface="Arial"/>
              </a:rPr>
              <a:t>-</a:t>
            </a:r>
            <a:r>
              <a:rPr sz="1235" b="1" kern="0" spc="-62" dirty="0">
                <a:solidFill>
                  <a:srgbClr val="FF8100"/>
                </a:solidFill>
                <a:latin typeface="Arial"/>
                <a:cs typeface="Arial"/>
              </a:rPr>
              <a:t> </a:t>
            </a:r>
            <a:r>
              <a:rPr sz="1235" b="1" kern="0" dirty="0">
                <a:solidFill>
                  <a:srgbClr val="FF8100"/>
                </a:solidFill>
                <a:latin typeface="Arial"/>
                <a:cs typeface="Arial"/>
              </a:rPr>
              <a:t>Amendment</a:t>
            </a:r>
            <a:r>
              <a:rPr sz="1235" b="1" kern="0" spc="-9" dirty="0">
                <a:solidFill>
                  <a:srgbClr val="FF8100"/>
                </a:solidFill>
                <a:latin typeface="Arial"/>
                <a:cs typeface="Arial"/>
              </a:rPr>
              <a:t> </a:t>
            </a:r>
            <a:r>
              <a:rPr sz="1235" b="1" kern="0" spc="-22" dirty="0">
                <a:solidFill>
                  <a:srgbClr val="FF8100"/>
                </a:solidFill>
                <a:latin typeface="Arial"/>
                <a:cs typeface="Arial"/>
              </a:rPr>
              <a:t>#2</a:t>
            </a:r>
            <a:endParaRPr sz="1235" kern="0" dirty="0">
              <a:solidFill>
                <a:sysClr val="windowText" lastClr="000000"/>
              </a:solidFill>
              <a:latin typeface="Arial"/>
              <a:cs typeface="Arial"/>
            </a:endParaRPr>
          </a:p>
        </p:txBody>
      </p:sp>
      <p:sp>
        <p:nvSpPr>
          <p:cNvPr id="28" name="object 28"/>
          <p:cNvSpPr txBox="1"/>
          <p:nvPr/>
        </p:nvSpPr>
        <p:spPr>
          <a:xfrm>
            <a:off x="2470924" y="6523356"/>
            <a:ext cx="1918447" cy="133528"/>
          </a:xfrm>
          <a:prstGeom prst="rect">
            <a:avLst/>
          </a:prstGeom>
        </p:spPr>
        <p:txBody>
          <a:bodyPr vert="horz" wrap="square" lIns="0" tIns="11206" rIns="0" bIns="0" rtlCol="0">
            <a:spAutoFit/>
          </a:bodyPr>
          <a:lstStyle/>
          <a:p>
            <a:pPr marL="11206" defTabSz="806867">
              <a:spcBef>
                <a:spcPts val="88"/>
              </a:spcBef>
            </a:pPr>
            <a:r>
              <a:rPr sz="794" kern="0" dirty="0">
                <a:solidFill>
                  <a:sysClr val="windowText" lastClr="000000"/>
                </a:solidFill>
                <a:latin typeface="Tahoma"/>
                <a:cs typeface="Tahoma"/>
              </a:rPr>
              <a:t>TIP</a:t>
            </a:r>
            <a:r>
              <a:rPr sz="794" kern="0" spc="-9" dirty="0">
                <a:solidFill>
                  <a:sysClr val="windowText" lastClr="000000"/>
                </a:solidFill>
                <a:latin typeface="Tahoma"/>
                <a:cs typeface="Tahoma"/>
              </a:rPr>
              <a:t> </a:t>
            </a:r>
            <a:r>
              <a:rPr sz="794" kern="0" dirty="0">
                <a:solidFill>
                  <a:sysClr val="windowText" lastClr="000000"/>
                </a:solidFill>
                <a:latin typeface="Tahoma"/>
                <a:cs typeface="Tahoma"/>
              </a:rPr>
              <a:t>FY</a:t>
            </a:r>
            <a:r>
              <a:rPr sz="794" kern="0" spc="-4" dirty="0">
                <a:solidFill>
                  <a:sysClr val="windowText" lastClr="000000"/>
                </a:solidFill>
                <a:latin typeface="Tahoma"/>
                <a:cs typeface="Tahoma"/>
              </a:rPr>
              <a:t> </a:t>
            </a:r>
            <a:r>
              <a:rPr sz="794" kern="0" dirty="0">
                <a:solidFill>
                  <a:sysClr val="windowText" lastClr="000000"/>
                </a:solidFill>
                <a:latin typeface="Tahoma"/>
                <a:cs typeface="Tahoma"/>
              </a:rPr>
              <a:t>2023</a:t>
            </a:r>
            <a:r>
              <a:rPr sz="794" kern="0" spc="-9" dirty="0">
                <a:solidFill>
                  <a:sysClr val="windowText" lastClr="000000"/>
                </a:solidFill>
                <a:latin typeface="Tahoma"/>
                <a:cs typeface="Tahoma"/>
              </a:rPr>
              <a:t> </a:t>
            </a:r>
            <a:r>
              <a:rPr sz="794" kern="0" dirty="0">
                <a:solidFill>
                  <a:sysClr val="windowText" lastClr="000000"/>
                </a:solidFill>
                <a:latin typeface="Tahoma"/>
                <a:cs typeface="Tahoma"/>
              </a:rPr>
              <a:t>-</a:t>
            </a:r>
            <a:r>
              <a:rPr sz="794" kern="0" spc="-4" dirty="0">
                <a:solidFill>
                  <a:sysClr val="windowText" lastClr="000000"/>
                </a:solidFill>
                <a:latin typeface="Tahoma"/>
                <a:cs typeface="Tahoma"/>
              </a:rPr>
              <a:t> </a:t>
            </a:r>
            <a:r>
              <a:rPr sz="794" kern="0" dirty="0">
                <a:solidFill>
                  <a:sysClr val="windowText" lastClr="000000"/>
                </a:solidFill>
                <a:latin typeface="Tahoma"/>
                <a:cs typeface="Tahoma"/>
              </a:rPr>
              <a:t>2027</a:t>
            </a:r>
            <a:r>
              <a:rPr sz="794" kern="0" spc="238" dirty="0">
                <a:solidFill>
                  <a:sysClr val="windowText" lastClr="000000"/>
                </a:solidFill>
                <a:latin typeface="Tahoma"/>
                <a:cs typeface="Tahoma"/>
              </a:rPr>
              <a:t> </a:t>
            </a:r>
            <a:r>
              <a:rPr sz="794" kern="0" dirty="0">
                <a:solidFill>
                  <a:sysClr val="windowText" lastClr="000000"/>
                </a:solidFill>
                <a:latin typeface="Tahoma"/>
                <a:cs typeface="Tahoma"/>
              </a:rPr>
              <a:t>-</a:t>
            </a:r>
            <a:r>
              <a:rPr sz="794" kern="0" spc="-4" dirty="0">
                <a:solidFill>
                  <a:sysClr val="windowText" lastClr="000000"/>
                </a:solidFill>
                <a:latin typeface="Tahoma"/>
                <a:cs typeface="Tahoma"/>
              </a:rPr>
              <a:t> </a:t>
            </a:r>
            <a:r>
              <a:rPr sz="794" kern="0" dirty="0">
                <a:solidFill>
                  <a:sysClr val="windowText" lastClr="000000"/>
                </a:solidFill>
                <a:latin typeface="Tahoma"/>
                <a:cs typeface="Tahoma"/>
              </a:rPr>
              <a:t>Adopted: </a:t>
            </a:r>
            <a:r>
              <a:rPr sz="794" kern="0" spc="-9" dirty="0">
                <a:solidFill>
                  <a:sysClr val="windowText" lastClr="000000"/>
                </a:solidFill>
                <a:latin typeface="Tahoma"/>
                <a:cs typeface="Tahoma"/>
              </a:rPr>
              <a:t>6/22/2022</a:t>
            </a:r>
            <a:endParaRPr sz="794" kern="0" dirty="0">
              <a:solidFill>
                <a:sysClr val="windowText" lastClr="000000"/>
              </a:solidFill>
              <a:latin typeface="Tahoma"/>
              <a:cs typeface="Tahoma"/>
            </a:endParaRPr>
          </a:p>
        </p:txBody>
      </p:sp>
      <p:sp>
        <p:nvSpPr>
          <p:cNvPr id="29" name="object 29"/>
          <p:cNvSpPr txBox="1"/>
          <p:nvPr/>
        </p:nvSpPr>
        <p:spPr>
          <a:xfrm>
            <a:off x="5563371" y="6526660"/>
            <a:ext cx="4780429" cy="229324"/>
          </a:xfrm>
          <a:prstGeom prst="rect">
            <a:avLst/>
          </a:prstGeom>
        </p:spPr>
        <p:txBody>
          <a:bodyPr vert="horz" wrap="square" lIns="0" tIns="11206" rIns="0" bIns="0" rtlCol="0">
            <a:spAutoFit/>
          </a:bodyPr>
          <a:lstStyle/>
          <a:p>
            <a:pPr marL="11206" defTabSz="806867">
              <a:lnSpc>
                <a:spcPts val="944"/>
              </a:lnSpc>
              <a:spcBef>
                <a:spcPts val="88"/>
              </a:spcBef>
            </a:pPr>
            <a:r>
              <a:rPr sz="794" kern="0" dirty="0">
                <a:solidFill>
                  <a:sysClr val="windowText" lastClr="000000"/>
                </a:solidFill>
                <a:latin typeface="Tahoma"/>
                <a:cs typeface="Tahoma"/>
              </a:rPr>
              <a:t>Amended:</a:t>
            </a:r>
            <a:r>
              <a:rPr sz="794" kern="0" spc="-9" dirty="0">
                <a:solidFill>
                  <a:sysClr val="windowText" lastClr="000000"/>
                </a:solidFill>
                <a:latin typeface="Tahoma"/>
                <a:cs typeface="Tahoma"/>
              </a:rPr>
              <a:t> </a:t>
            </a:r>
            <a:r>
              <a:rPr sz="794" kern="0" spc="-22" dirty="0">
                <a:solidFill>
                  <a:sysClr val="windowText" lastClr="000000"/>
                </a:solidFill>
                <a:latin typeface="Tahoma"/>
                <a:cs typeface="Tahoma"/>
              </a:rPr>
              <a:t>N/A</a:t>
            </a:r>
            <a:endParaRPr sz="794" kern="0" dirty="0">
              <a:solidFill>
                <a:sysClr val="windowText" lastClr="000000"/>
              </a:solidFill>
              <a:latin typeface="Tahoma"/>
              <a:cs typeface="Tahoma"/>
            </a:endParaRPr>
          </a:p>
          <a:p>
            <a:pPr marL="82368" defTabSz="806867">
              <a:lnSpc>
                <a:spcPts val="838"/>
              </a:lnSpc>
            </a:pPr>
            <a:r>
              <a:rPr sz="706" kern="0" dirty="0">
                <a:solidFill>
                  <a:sysClr val="windowText" lastClr="000000"/>
                </a:solidFill>
                <a:latin typeface="Tahoma"/>
                <a:cs typeface="Tahoma"/>
              </a:rPr>
              <a:t>TIP</a:t>
            </a:r>
            <a:r>
              <a:rPr sz="706" kern="0" spc="-13" dirty="0">
                <a:solidFill>
                  <a:sysClr val="windowText" lastClr="000000"/>
                </a:solidFill>
                <a:latin typeface="Tahoma"/>
                <a:cs typeface="Tahoma"/>
              </a:rPr>
              <a:t> </a:t>
            </a:r>
            <a:r>
              <a:rPr sz="706" kern="0" dirty="0">
                <a:solidFill>
                  <a:sysClr val="windowText" lastClr="000000"/>
                </a:solidFill>
                <a:latin typeface="Tahoma"/>
                <a:cs typeface="Tahoma"/>
              </a:rPr>
              <a:t>Web</a:t>
            </a:r>
            <a:r>
              <a:rPr sz="706" kern="0" spc="-13" dirty="0">
                <a:solidFill>
                  <a:sysClr val="windowText" lastClr="000000"/>
                </a:solidFill>
                <a:latin typeface="Tahoma"/>
                <a:cs typeface="Tahoma"/>
              </a:rPr>
              <a:t> </a:t>
            </a:r>
            <a:r>
              <a:rPr sz="706" kern="0" dirty="0">
                <a:solidFill>
                  <a:sysClr val="windowText" lastClr="000000"/>
                </a:solidFill>
                <a:latin typeface="Tahoma"/>
                <a:cs typeface="Tahoma"/>
              </a:rPr>
              <a:t>App:</a:t>
            </a:r>
            <a:r>
              <a:rPr sz="706" kern="0" spc="132" dirty="0">
                <a:solidFill>
                  <a:sysClr val="windowText" lastClr="000000"/>
                </a:solidFill>
                <a:latin typeface="Tahoma"/>
                <a:cs typeface="Tahoma"/>
              </a:rPr>
              <a:t> </a:t>
            </a:r>
            <a:r>
              <a:rPr sz="706" u="sng" kern="0" spc="-9" dirty="0">
                <a:solidFill>
                  <a:srgbClr val="4396FF"/>
                </a:solidFill>
                <a:uFill>
                  <a:solidFill>
                    <a:srgbClr val="4396FF"/>
                  </a:solidFill>
                </a:uFill>
                <a:latin typeface="Tahoma"/>
                <a:cs typeface="Tahoma"/>
              </a:rPr>
              <a:t>https://hdr.maps.arcgis.com/apps/webappviewer/index.html?id=c0d4337b7b834cbdbe1e71d305b68fb0</a:t>
            </a:r>
            <a:endParaRPr sz="706" kern="0" dirty="0">
              <a:solidFill>
                <a:sysClr val="windowText" lastClr="000000"/>
              </a:solidFill>
              <a:latin typeface="Tahoma"/>
              <a:cs typeface="Tahom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948207" y="1210236"/>
            <a:ext cx="3383616" cy="2720228"/>
            <a:chOff x="5995034" y="1371600"/>
            <a:chExt cx="3834765" cy="3082925"/>
          </a:xfrm>
        </p:grpSpPr>
        <p:pic>
          <p:nvPicPr>
            <p:cNvPr id="3" name="object 3"/>
            <p:cNvPicPr/>
            <p:nvPr/>
          </p:nvPicPr>
          <p:blipFill>
            <a:blip r:embed="rId2" cstate="print"/>
            <a:stretch>
              <a:fillRect/>
            </a:stretch>
          </p:blipFill>
          <p:spPr>
            <a:xfrm>
              <a:off x="7496698" y="2326329"/>
              <a:ext cx="1244406" cy="762635"/>
            </a:xfrm>
            <a:prstGeom prst="rect">
              <a:avLst/>
            </a:prstGeom>
          </p:spPr>
        </p:pic>
        <p:sp>
          <p:nvSpPr>
            <p:cNvPr id="4" name="object 4"/>
            <p:cNvSpPr/>
            <p:nvPr/>
          </p:nvSpPr>
          <p:spPr>
            <a:xfrm>
              <a:off x="6004559" y="4398010"/>
              <a:ext cx="284480" cy="46990"/>
            </a:xfrm>
            <a:custGeom>
              <a:avLst/>
              <a:gdLst/>
              <a:ahLst/>
              <a:cxnLst/>
              <a:rect l="l" t="t" r="r" b="b"/>
              <a:pathLst>
                <a:path w="284479" h="46989">
                  <a:moveTo>
                    <a:pt x="22860" y="46990"/>
                  </a:moveTo>
                  <a:lnTo>
                    <a:pt x="21589" y="46990"/>
                  </a:lnTo>
                  <a:lnTo>
                    <a:pt x="20319" y="46990"/>
                  </a:lnTo>
                  <a:lnTo>
                    <a:pt x="19050" y="46990"/>
                  </a:lnTo>
                  <a:lnTo>
                    <a:pt x="17779" y="46990"/>
                  </a:lnTo>
                  <a:lnTo>
                    <a:pt x="15239" y="45720"/>
                  </a:lnTo>
                  <a:lnTo>
                    <a:pt x="13969" y="45720"/>
                  </a:lnTo>
                  <a:lnTo>
                    <a:pt x="12700" y="44450"/>
                  </a:lnTo>
                  <a:lnTo>
                    <a:pt x="11429" y="44450"/>
                  </a:lnTo>
                  <a:lnTo>
                    <a:pt x="10160" y="43180"/>
                  </a:lnTo>
                  <a:lnTo>
                    <a:pt x="8889" y="41910"/>
                  </a:lnTo>
                  <a:lnTo>
                    <a:pt x="7619" y="41910"/>
                  </a:lnTo>
                  <a:lnTo>
                    <a:pt x="6350" y="40640"/>
                  </a:lnTo>
                  <a:lnTo>
                    <a:pt x="5079" y="39370"/>
                  </a:lnTo>
                  <a:lnTo>
                    <a:pt x="5079" y="38100"/>
                  </a:lnTo>
                  <a:lnTo>
                    <a:pt x="3810" y="36830"/>
                  </a:lnTo>
                  <a:lnTo>
                    <a:pt x="2539" y="35560"/>
                  </a:lnTo>
                  <a:lnTo>
                    <a:pt x="2539" y="34290"/>
                  </a:lnTo>
                  <a:lnTo>
                    <a:pt x="1269" y="33020"/>
                  </a:lnTo>
                  <a:lnTo>
                    <a:pt x="1269" y="30480"/>
                  </a:lnTo>
                  <a:lnTo>
                    <a:pt x="0" y="29210"/>
                  </a:lnTo>
                  <a:lnTo>
                    <a:pt x="0" y="27940"/>
                  </a:lnTo>
                  <a:lnTo>
                    <a:pt x="0" y="17780"/>
                  </a:lnTo>
                  <a:lnTo>
                    <a:pt x="1269" y="15240"/>
                  </a:lnTo>
                  <a:lnTo>
                    <a:pt x="1269" y="13970"/>
                  </a:lnTo>
                  <a:lnTo>
                    <a:pt x="2539" y="12700"/>
                  </a:lnTo>
                  <a:lnTo>
                    <a:pt x="2539" y="11430"/>
                  </a:lnTo>
                  <a:lnTo>
                    <a:pt x="3810" y="10160"/>
                  </a:lnTo>
                  <a:lnTo>
                    <a:pt x="5079" y="8890"/>
                  </a:lnTo>
                  <a:lnTo>
                    <a:pt x="5079" y="7620"/>
                  </a:lnTo>
                  <a:lnTo>
                    <a:pt x="6350" y="6350"/>
                  </a:lnTo>
                  <a:lnTo>
                    <a:pt x="7619" y="5080"/>
                  </a:lnTo>
                  <a:lnTo>
                    <a:pt x="8889" y="5080"/>
                  </a:lnTo>
                  <a:lnTo>
                    <a:pt x="10160" y="3810"/>
                  </a:lnTo>
                  <a:lnTo>
                    <a:pt x="11429" y="2540"/>
                  </a:lnTo>
                  <a:lnTo>
                    <a:pt x="12700" y="2540"/>
                  </a:lnTo>
                  <a:lnTo>
                    <a:pt x="13969" y="1270"/>
                  </a:lnTo>
                  <a:lnTo>
                    <a:pt x="15239" y="1270"/>
                  </a:lnTo>
                  <a:lnTo>
                    <a:pt x="17779" y="0"/>
                  </a:lnTo>
                  <a:lnTo>
                    <a:pt x="19050" y="0"/>
                  </a:lnTo>
                  <a:lnTo>
                    <a:pt x="266700" y="0"/>
                  </a:lnTo>
                  <a:lnTo>
                    <a:pt x="267969" y="1270"/>
                  </a:lnTo>
                  <a:lnTo>
                    <a:pt x="269239" y="1270"/>
                  </a:lnTo>
                  <a:lnTo>
                    <a:pt x="270510" y="2540"/>
                  </a:lnTo>
                  <a:lnTo>
                    <a:pt x="271779" y="2540"/>
                  </a:lnTo>
                  <a:lnTo>
                    <a:pt x="273050" y="3810"/>
                  </a:lnTo>
                  <a:lnTo>
                    <a:pt x="274319" y="5080"/>
                  </a:lnTo>
                  <a:lnTo>
                    <a:pt x="275589" y="5080"/>
                  </a:lnTo>
                  <a:lnTo>
                    <a:pt x="276860" y="6350"/>
                  </a:lnTo>
                  <a:lnTo>
                    <a:pt x="278129" y="7620"/>
                  </a:lnTo>
                  <a:lnTo>
                    <a:pt x="279400" y="8890"/>
                  </a:lnTo>
                  <a:lnTo>
                    <a:pt x="280669" y="10160"/>
                  </a:lnTo>
                  <a:lnTo>
                    <a:pt x="280669" y="11430"/>
                  </a:lnTo>
                  <a:lnTo>
                    <a:pt x="281939" y="12700"/>
                  </a:lnTo>
                  <a:lnTo>
                    <a:pt x="281939" y="13970"/>
                  </a:lnTo>
                  <a:lnTo>
                    <a:pt x="283210" y="15240"/>
                  </a:lnTo>
                  <a:lnTo>
                    <a:pt x="283210" y="17780"/>
                  </a:lnTo>
                  <a:lnTo>
                    <a:pt x="283210" y="19050"/>
                  </a:lnTo>
                  <a:lnTo>
                    <a:pt x="284479" y="20320"/>
                  </a:lnTo>
                  <a:lnTo>
                    <a:pt x="284479" y="21590"/>
                  </a:lnTo>
                  <a:lnTo>
                    <a:pt x="284479" y="22860"/>
                  </a:lnTo>
                  <a:lnTo>
                    <a:pt x="284479" y="25400"/>
                  </a:lnTo>
                  <a:lnTo>
                    <a:pt x="284479" y="26670"/>
                  </a:lnTo>
                  <a:lnTo>
                    <a:pt x="283210" y="27940"/>
                  </a:lnTo>
                  <a:lnTo>
                    <a:pt x="283210" y="29210"/>
                  </a:lnTo>
                  <a:lnTo>
                    <a:pt x="283210" y="30480"/>
                  </a:lnTo>
                  <a:lnTo>
                    <a:pt x="281939" y="33020"/>
                  </a:lnTo>
                  <a:lnTo>
                    <a:pt x="281939" y="34290"/>
                  </a:lnTo>
                  <a:lnTo>
                    <a:pt x="280669" y="35560"/>
                  </a:lnTo>
                  <a:lnTo>
                    <a:pt x="280669" y="36830"/>
                  </a:lnTo>
                  <a:lnTo>
                    <a:pt x="279400" y="38100"/>
                  </a:lnTo>
                  <a:lnTo>
                    <a:pt x="278129" y="39370"/>
                  </a:lnTo>
                  <a:lnTo>
                    <a:pt x="276860" y="40640"/>
                  </a:lnTo>
                  <a:lnTo>
                    <a:pt x="275589" y="41910"/>
                  </a:lnTo>
                  <a:lnTo>
                    <a:pt x="274319" y="41910"/>
                  </a:lnTo>
                  <a:lnTo>
                    <a:pt x="273050" y="43180"/>
                  </a:lnTo>
                  <a:lnTo>
                    <a:pt x="271779" y="44450"/>
                  </a:lnTo>
                  <a:lnTo>
                    <a:pt x="270510" y="44450"/>
                  </a:lnTo>
                  <a:lnTo>
                    <a:pt x="269239" y="45720"/>
                  </a:lnTo>
                  <a:lnTo>
                    <a:pt x="267969" y="45720"/>
                  </a:lnTo>
                  <a:lnTo>
                    <a:pt x="266700" y="46990"/>
                  </a:lnTo>
                  <a:lnTo>
                    <a:pt x="265429" y="46990"/>
                  </a:lnTo>
                  <a:lnTo>
                    <a:pt x="262889" y="46990"/>
                  </a:lnTo>
                  <a:lnTo>
                    <a:pt x="261619" y="46990"/>
                  </a:lnTo>
                  <a:lnTo>
                    <a:pt x="260350" y="46990"/>
                  </a:lnTo>
                  <a:lnTo>
                    <a:pt x="22860" y="46990"/>
                  </a:lnTo>
                  <a:close/>
                </a:path>
              </a:pathLst>
            </a:custGeom>
            <a:ln w="19050">
              <a:solidFill>
                <a:srgbClr val="4D4D4D"/>
              </a:solidFill>
            </a:ln>
          </p:spPr>
          <p:txBody>
            <a:bodyPr wrap="square" lIns="0" tIns="0" rIns="0" bIns="0" rtlCol="0"/>
            <a:lstStyle/>
            <a:p>
              <a:pPr defTabSz="806867"/>
              <a:endParaRPr sz="1588" kern="0" dirty="0">
                <a:solidFill>
                  <a:sysClr val="windowText" lastClr="000000"/>
                </a:solidFill>
              </a:endParaRPr>
            </a:p>
          </p:txBody>
        </p:sp>
        <p:sp>
          <p:nvSpPr>
            <p:cNvPr id="5" name="object 5"/>
            <p:cNvSpPr/>
            <p:nvPr/>
          </p:nvSpPr>
          <p:spPr>
            <a:xfrm>
              <a:off x="6027419" y="4420870"/>
              <a:ext cx="237490" cy="0"/>
            </a:xfrm>
            <a:custGeom>
              <a:avLst/>
              <a:gdLst/>
              <a:ahLst/>
              <a:cxnLst/>
              <a:rect l="l" t="t" r="r" b="b"/>
              <a:pathLst>
                <a:path w="237489">
                  <a:moveTo>
                    <a:pt x="0" y="0"/>
                  </a:moveTo>
                  <a:lnTo>
                    <a:pt x="237489" y="0"/>
                  </a:lnTo>
                </a:path>
              </a:pathLst>
            </a:custGeom>
            <a:ln w="38100">
              <a:solidFill>
                <a:srgbClr val="1F4383"/>
              </a:solidFill>
            </a:ln>
          </p:spPr>
          <p:txBody>
            <a:bodyPr wrap="square" lIns="0" tIns="0" rIns="0" bIns="0" rtlCol="0"/>
            <a:lstStyle/>
            <a:p>
              <a:pPr defTabSz="806867"/>
              <a:endParaRPr sz="1588" kern="0" dirty="0">
                <a:solidFill>
                  <a:sysClr val="windowText" lastClr="000000"/>
                </a:solidFill>
              </a:endParaRPr>
            </a:p>
          </p:txBody>
        </p:sp>
        <p:sp>
          <p:nvSpPr>
            <p:cNvPr id="6" name="object 6"/>
            <p:cNvSpPr/>
            <p:nvPr/>
          </p:nvSpPr>
          <p:spPr>
            <a:xfrm>
              <a:off x="8807449" y="4420870"/>
              <a:ext cx="246379" cy="0"/>
            </a:xfrm>
            <a:custGeom>
              <a:avLst/>
              <a:gdLst/>
              <a:ahLst/>
              <a:cxnLst/>
              <a:rect l="l" t="t" r="r" b="b"/>
              <a:pathLst>
                <a:path w="246379">
                  <a:moveTo>
                    <a:pt x="0" y="0"/>
                  </a:moveTo>
                  <a:lnTo>
                    <a:pt x="246379" y="0"/>
                  </a:lnTo>
                </a:path>
              </a:pathLst>
            </a:custGeom>
            <a:ln w="25400">
              <a:solidFill>
                <a:srgbClr val="4D4D4D"/>
              </a:solidFill>
            </a:ln>
          </p:spPr>
          <p:txBody>
            <a:bodyPr wrap="square" lIns="0" tIns="0" rIns="0" bIns="0" rtlCol="0"/>
            <a:lstStyle/>
            <a:p>
              <a:pPr defTabSz="806867"/>
              <a:endParaRPr sz="1588" kern="0" dirty="0">
                <a:solidFill>
                  <a:sysClr val="windowText" lastClr="000000"/>
                </a:solidFill>
              </a:endParaRPr>
            </a:p>
          </p:txBody>
        </p:sp>
      </p:grpSp>
      <p:sp>
        <p:nvSpPr>
          <p:cNvPr id="7" name="object 7"/>
          <p:cNvSpPr txBox="1"/>
          <p:nvPr/>
        </p:nvSpPr>
        <p:spPr>
          <a:xfrm>
            <a:off x="6964456" y="1210235"/>
            <a:ext cx="3367368" cy="1253613"/>
          </a:xfrm>
          <a:prstGeom prst="rect">
            <a:avLst/>
          </a:prstGeom>
          <a:ln w="12700">
            <a:solidFill>
              <a:srgbClr val="000000"/>
            </a:solidFill>
          </a:ln>
        </p:spPr>
        <p:txBody>
          <a:bodyPr vert="horz" wrap="square" lIns="0" tIns="0" rIns="0" bIns="0" rtlCol="0">
            <a:spAutoFit/>
          </a:bodyPr>
          <a:lstStyle/>
          <a:p>
            <a:pPr marR="26335" algn="r" defTabSz="806867">
              <a:lnSpc>
                <a:spcPts val="3560"/>
              </a:lnSpc>
            </a:pPr>
            <a:r>
              <a:rPr sz="3265" kern="0" spc="1730" dirty="0">
                <a:solidFill>
                  <a:srgbClr val="525959"/>
                </a:solidFill>
                <a:latin typeface="Arial"/>
                <a:cs typeface="Arial"/>
              </a:rPr>
              <a:t>[</a:t>
            </a:r>
            <a:endParaRPr sz="3265" kern="0" dirty="0">
              <a:solidFill>
                <a:sysClr val="windowText" lastClr="000000"/>
              </a:solidFill>
              <a:latin typeface="Arial"/>
              <a:cs typeface="Arial"/>
            </a:endParaRPr>
          </a:p>
          <a:p>
            <a:pPr marL="1693859" marR="958154" defTabSz="806867">
              <a:spcBef>
                <a:spcPts val="2952"/>
              </a:spcBef>
            </a:pPr>
            <a:r>
              <a:rPr sz="882" kern="0" dirty="0">
                <a:solidFill>
                  <a:srgbClr val="333333"/>
                </a:solidFill>
                <a:latin typeface="Tahoma"/>
                <a:cs typeface="Tahoma"/>
              </a:rPr>
              <a:t>Lake</a:t>
            </a:r>
            <a:r>
              <a:rPr sz="882" kern="0" spc="-13" dirty="0">
                <a:solidFill>
                  <a:srgbClr val="333333"/>
                </a:solidFill>
                <a:latin typeface="Tahoma"/>
                <a:cs typeface="Tahoma"/>
              </a:rPr>
              <a:t> </a:t>
            </a:r>
            <a:r>
              <a:rPr sz="882" kern="0" spc="-9" dirty="0">
                <a:solidFill>
                  <a:srgbClr val="333333"/>
                </a:solidFill>
                <a:latin typeface="Tahoma"/>
                <a:cs typeface="Tahoma"/>
              </a:rPr>
              <a:t>County Administration Building</a:t>
            </a:r>
            <a:endParaRPr sz="882" kern="0" dirty="0">
              <a:solidFill>
                <a:sysClr val="windowText" lastClr="000000"/>
              </a:solidFill>
              <a:latin typeface="Tahoma"/>
              <a:cs typeface="Tahoma"/>
            </a:endParaRPr>
          </a:p>
        </p:txBody>
      </p:sp>
      <p:sp>
        <p:nvSpPr>
          <p:cNvPr id="8" name="object 8"/>
          <p:cNvSpPr txBox="1"/>
          <p:nvPr/>
        </p:nvSpPr>
        <p:spPr>
          <a:xfrm>
            <a:off x="6964067" y="3806461"/>
            <a:ext cx="3369048" cy="255070"/>
          </a:xfrm>
          <a:prstGeom prst="rect">
            <a:avLst/>
          </a:prstGeom>
        </p:spPr>
        <p:txBody>
          <a:bodyPr vert="horz" wrap="square" lIns="0" tIns="38100" rIns="0" bIns="0" rtlCol="0">
            <a:spAutoFit/>
          </a:bodyPr>
          <a:lstStyle/>
          <a:p>
            <a:pPr marL="284084" defTabSz="806867">
              <a:spcBef>
                <a:spcPts val="300"/>
              </a:spcBef>
              <a:tabLst>
                <a:tab pos="2741105" algn="l"/>
              </a:tabLst>
            </a:pPr>
            <a:r>
              <a:rPr sz="750" kern="0" dirty="0">
                <a:solidFill>
                  <a:sysClr val="windowText" lastClr="000000"/>
                </a:solidFill>
                <a:latin typeface="Tahoma"/>
                <a:cs typeface="Tahoma"/>
              </a:rPr>
              <a:t>Transit</a:t>
            </a:r>
            <a:r>
              <a:rPr sz="750" kern="0" spc="9" dirty="0">
                <a:solidFill>
                  <a:sysClr val="windowText" lastClr="000000"/>
                </a:solidFill>
                <a:latin typeface="Tahoma"/>
                <a:cs typeface="Tahoma"/>
              </a:rPr>
              <a:t> </a:t>
            </a:r>
            <a:r>
              <a:rPr sz="750" kern="0" dirty="0">
                <a:solidFill>
                  <a:sysClr val="windowText" lastClr="000000"/>
                </a:solidFill>
                <a:latin typeface="Tahoma"/>
                <a:cs typeface="Tahoma"/>
              </a:rPr>
              <a:t>and</a:t>
            </a:r>
            <a:r>
              <a:rPr sz="750" kern="0" spc="9" dirty="0">
                <a:solidFill>
                  <a:sysClr val="windowText" lastClr="000000"/>
                </a:solidFill>
                <a:latin typeface="Tahoma"/>
                <a:cs typeface="Tahoma"/>
              </a:rPr>
              <a:t> </a:t>
            </a:r>
            <a:r>
              <a:rPr sz="750" kern="0" dirty="0">
                <a:solidFill>
                  <a:sysClr val="windowText" lastClr="000000"/>
                </a:solidFill>
                <a:latin typeface="Tahoma"/>
                <a:cs typeface="Tahoma"/>
              </a:rPr>
              <a:t>Transportation</a:t>
            </a:r>
            <a:r>
              <a:rPr sz="750" kern="0" spc="9" dirty="0">
                <a:solidFill>
                  <a:sysClr val="windowText" lastClr="000000"/>
                </a:solidFill>
                <a:latin typeface="Tahoma"/>
                <a:cs typeface="Tahoma"/>
              </a:rPr>
              <a:t> </a:t>
            </a:r>
            <a:r>
              <a:rPr sz="750" kern="0" dirty="0">
                <a:solidFill>
                  <a:sysClr val="windowText" lastClr="000000"/>
                </a:solidFill>
                <a:latin typeface="Tahoma"/>
                <a:cs typeface="Tahoma"/>
              </a:rPr>
              <a:t>Disadvantage</a:t>
            </a:r>
            <a:r>
              <a:rPr sz="750" kern="0" spc="9" dirty="0">
                <a:solidFill>
                  <a:sysClr val="windowText" lastClr="000000"/>
                </a:solidFill>
                <a:latin typeface="Tahoma"/>
                <a:cs typeface="Tahoma"/>
              </a:rPr>
              <a:t> </a:t>
            </a:r>
            <a:r>
              <a:rPr sz="750" kern="0" spc="-9" dirty="0">
                <a:solidFill>
                  <a:sysClr val="windowText" lastClr="000000"/>
                </a:solidFill>
                <a:latin typeface="Tahoma"/>
                <a:cs typeface="Tahoma"/>
              </a:rPr>
              <a:t>Projects</a:t>
            </a:r>
            <a:r>
              <a:rPr sz="750" kern="0" dirty="0">
                <a:solidFill>
                  <a:sysClr val="windowText" lastClr="000000"/>
                </a:solidFill>
                <a:latin typeface="Tahoma"/>
                <a:cs typeface="Tahoma"/>
              </a:rPr>
              <a:t>	Other</a:t>
            </a:r>
            <a:r>
              <a:rPr sz="750" kern="0" spc="31" dirty="0">
                <a:solidFill>
                  <a:sysClr val="windowText" lastClr="000000"/>
                </a:solidFill>
                <a:latin typeface="Tahoma"/>
                <a:cs typeface="Tahoma"/>
              </a:rPr>
              <a:t> </a:t>
            </a:r>
            <a:r>
              <a:rPr sz="750" kern="0" spc="-9" dirty="0">
                <a:solidFill>
                  <a:sysClr val="windowText" lastClr="000000"/>
                </a:solidFill>
                <a:latin typeface="Tahoma"/>
                <a:cs typeface="Tahoma"/>
              </a:rPr>
              <a:t>Projects</a:t>
            </a:r>
            <a:endParaRPr sz="750" kern="0" dirty="0">
              <a:solidFill>
                <a:sysClr val="windowText" lastClr="000000"/>
              </a:solidFill>
              <a:latin typeface="Tahoma"/>
              <a:cs typeface="Tahoma"/>
            </a:endParaRPr>
          </a:p>
          <a:p>
            <a:pPr marL="11206" defTabSz="806867">
              <a:spcBef>
                <a:spcPts val="146"/>
              </a:spcBef>
            </a:pPr>
            <a:r>
              <a:rPr sz="574" kern="0" dirty="0">
                <a:solidFill>
                  <a:sysClr val="windowText" lastClr="000000"/>
                </a:solidFill>
                <a:latin typeface="Tahoma"/>
                <a:cs typeface="Tahoma"/>
              </a:rPr>
              <a:t>*Map</a:t>
            </a:r>
            <a:r>
              <a:rPr sz="574" kern="0" spc="-22" dirty="0">
                <a:solidFill>
                  <a:sysClr val="windowText" lastClr="000000"/>
                </a:solidFill>
                <a:latin typeface="Tahoma"/>
                <a:cs typeface="Tahoma"/>
              </a:rPr>
              <a:t> </a:t>
            </a:r>
            <a:r>
              <a:rPr sz="574" kern="0" dirty="0">
                <a:solidFill>
                  <a:sysClr val="windowText" lastClr="000000"/>
                </a:solidFill>
                <a:latin typeface="Tahoma"/>
                <a:cs typeface="Tahoma"/>
              </a:rPr>
              <a:t>shows</a:t>
            </a:r>
            <a:r>
              <a:rPr sz="574" kern="0" spc="-13" dirty="0">
                <a:solidFill>
                  <a:sysClr val="windowText" lastClr="000000"/>
                </a:solidFill>
                <a:latin typeface="Tahoma"/>
                <a:cs typeface="Tahoma"/>
              </a:rPr>
              <a:t> </a:t>
            </a:r>
            <a:r>
              <a:rPr sz="574" kern="0" dirty="0">
                <a:solidFill>
                  <a:sysClr val="windowText" lastClr="000000"/>
                </a:solidFill>
                <a:latin typeface="Tahoma"/>
                <a:cs typeface="Tahoma"/>
              </a:rPr>
              <a:t>location</a:t>
            </a:r>
            <a:r>
              <a:rPr sz="574" kern="0" spc="-9" dirty="0">
                <a:solidFill>
                  <a:sysClr val="windowText" lastClr="000000"/>
                </a:solidFill>
                <a:latin typeface="Tahoma"/>
                <a:cs typeface="Tahoma"/>
              </a:rPr>
              <a:t> </a:t>
            </a:r>
            <a:r>
              <a:rPr sz="574" kern="0" dirty="0">
                <a:solidFill>
                  <a:sysClr val="windowText" lastClr="000000"/>
                </a:solidFill>
                <a:latin typeface="Tahoma"/>
                <a:cs typeface="Tahoma"/>
              </a:rPr>
              <a:t>of</a:t>
            </a:r>
            <a:r>
              <a:rPr sz="574" kern="0" spc="-13" dirty="0">
                <a:solidFill>
                  <a:sysClr val="windowText" lastClr="000000"/>
                </a:solidFill>
                <a:latin typeface="Tahoma"/>
                <a:cs typeface="Tahoma"/>
              </a:rPr>
              <a:t> </a:t>
            </a:r>
            <a:r>
              <a:rPr sz="574" kern="0" dirty="0">
                <a:solidFill>
                  <a:sysClr val="windowText" lastClr="000000"/>
                </a:solidFill>
                <a:latin typeface="Tahoma"/>
                <a:cs typeface="Tahoma"/>
              </a:rPr>
              <a:t>responsible</a:t>
            </a:r>
            <a:r>
              <a:rPr sz="574" kern="0" spc="-9" dirty="0">
                <a:solidFill>
                  <a:sysClr val="windowText" lastClr="000000"/>
                </a:solidFill>
                <a:latin typeface="Tahoma"/>
                <a:cs typeface="Tahoma"/>
              </a:rPr>
              <a:t> </a:t>
            </a:r>
            <a:r>
              <a:rPr sz="574" kern="0" dirty="0">
                <a:solidFill>
                  <a:sysClr val="windowText" lastClr="000000"/>
                </a:solidFill>
                <a:latin typeface="Tahoma"/>
                <a:cs typeface="Tahoma"/>
              </a:rPr>
              <a:t>agency</a:t>
            </a:r>
            <a:r>
              <a:rPr sz="574" kern="0" spc="-13" dirty="0">
                <a:solidFill>
                  <a:sysClr val="windowText" lastClr="000000"/>
                </a:solidFill>
                <a:latin typeface="Tahoma"/>
                <a:cs typeface="Tahoma"/>
              </a:rPr>
              <a:t> </a:t>
            </a:r>
            <a:r>
              <a:rPr sz="574" kern="0" dirty="0">
                <a:solidFill>
                  <a:sysClr val="windowText" lastClr="000000"/>
                </a:solidFill>
                <a:latin typeface="Tahoma"/>
                <a:cs typeface="Tahoma"/>
              </a:rPr>
              <a:t>and</a:t>
            </a:r>
            <a:r>
              <a:rPr sz="574" kern="0" spc="-9" dirty="0">
                <a:solidFill>
                  <a:sysClr val="windowText" lastClr="000000"/>
                </a:solidFill>
                <a:latin typeface="Tahoma"/>
                <a:cs typeface="Tahoma"/>
              </a:rPr>
              <a:t> </a:t>
            </a:r>
            <a:r>
              <a:rPr sz="574" kern="0" dirty="0">
                <a:solidFill>
                  <a:sysClr val="windowText" lastClr="000000"/>
                </a:solidFill>
                <a:latin typeface="Tahoma"/>
                <a:cs typeface="Tahoma"/>
              </a:rPr>
              <a:t>does</a:t>
            </a:r>
            <a:r>
              <a:rPr sz="574" kern="0" spc="-13" dirty="0">
                <a:solidFill>
                  <a:sysClr val="windowText" lastClr="000000"/>
                </a:solidFill>
                <a:latin typeface="Tahoma"/>
                <a:cs typeface="Tahoma"/>
              </a:rPr>
              <a:t> </a:t>
            </a:r>
            <a:r>
              <a:rPr sz="574" kern="0" dirty="0">
                <a:solidFill>
                  <a:sysClr val="windowText" lastClr="000000"/>
                </a:solidFill>
                <a:latin typeface="Tahoma"/>
                <a:cs typeface="Tahoma"/>
              </a:rPr>
              <a:t>not</a:t>
            </a:r>
            <a:r>
              <a:rPr sz="574" kern="0" spc="-9" dirty="0">
                <a:solidFill>
                  <a:sysClr val="windowText" lastClr="000000"/>
                </a:solidFill>
                <a:latin typeface="Tahoma"/>
                <a:cs typeface="Tahoma"/>
              </a:rPr>
              <a:t> </a:t>
            </a:r>
            <a:r>
              <a:rPr sz="574" kern="0" dirty="0">
                <a:solidFill>
                  <a:sysClr val="windowText" lastClr="000000"/>
                </a:solidFill>
                <a:latin typeface="Tahoma"/>
                <a:cs typeface="Tahoma"/>
              </a:rPr>
              <a:t>represent</a:t>
            </a:r>
            <a:r>
              <a:rPr sz="574" kern="0" spc="-13" dirty="0">
                <a:solidFill>
                  <a:sysClr val="windowText" lastClr="000000"/>
                </a:solidFill>
                <a:latin typeface="Tahoma"/>
                <a:cs typeface="Tahoma"/>
              </a:rPr>
              <a:t> </a:t>
            </a:r>
            <a:r>
              <a:rPr sz="574" kern="0" dirty="0">
                <a:solidFill>
                  <a:sysClr val="windowText" lastClr="000000"/>
                </a:solidFill>
                <a:latin typeface="Tahoma"/>
                <a:cs typeface="Tahoma"/>
              </a:rPr>
              <a:t>the</a:t>
            </a:r>
            <a:r>
              <a:rPr sz="574" kern="0" spc="-9" dirty="0">
                <a:solidFill>
                  <a:sysClr val="windowText" lastClr="000000"/>
                </a:solidFill>
                <a:latin typeface="Tahoma"/>
                <a:cs typeface="Tahoma"/>
              </a:rPr>
              <a:t> </a:t>
            </a:r>
            <a:r>
              <a:rPr sz="574" kern="0" dirty="0">
                <a:solidFill>
                  <a:sysClr val="windowText" lastClr="000000"/>
                </a:solidFill>
                <a:latin typeface="Tahoma"/>
                <a:cs typeface="Tahoma"/>
              </a:rPr>
              <a:t>location</a:t>
            </a:r>
            <a:r>
              <a:rPr sz="574" kern="0" spc="-13" dirty="0">
                <a:solidFill>
                  <a:sysClr val="windowText" lastClr="000000"/>
                </a:solidFill>
                <a:latin typeface="Tahoma"/>
                <a:cs typeface="Tahoma"/>
              </a:rPr>
              <a:t> </a:t>
            </a:r>
            <a:r>
              <a:rPr sz="574" kern="0" dirty="0">
                <a:solidFill>
                  <a:sysClr val="windowText" lastClr="000000"/>
                </a:solidFill>
                <a:latin typeface="Tahoma"/>
                <a:cs typeface="Tahoma"/>
              </a:rPr>
              <a:t>of</a:t>
            </a:r>
            <a:r>
              <a:rPr sz="574" kern="0" spc="-9" dirty="0">
                <a:solidFill>
                  <a:sysClr val="windowText" lastClr="000000"/>
                </a:solidFill>
                <a:latin typeface="Tahoma"/>
                <a:cs typeface="Tahoma"/>
              </a:rPr>
              <a:t> </a:t>
            </a:r>
            <a:r>
              <a:rPr sz="574" kern="0" dirty="0">
                <a:solidFill>
                  <a:sysClr val="windowText" lastClr="000000"/>
                </a:solidFill>
                <a:latin typeface="Tahoma"/>
                <a:cs typeface="Tahoma"/>
              </a:rPr>
              <a:t>the</a:t>
            </a:r>
            <a:r>
              <a:rPr sz="574" kern="0" spc="-13" dirty="0">
                <a:solidFill>
                  <a:sysClr val="windowText" lastClr="000000"/>
                </a:solidFill>
                <a:latin typeface="Tahoma"/>
                <a:cs typeface="Tahoma"/>
              </a:rPr>
              <a:t> </a:t>
            </a:r>
            <a:r>
              <a:rPr sz="574" kern="0" dirty="0">
                <a:solidFill>
                  <a:sysClr val="windowText" lastClr="000000"/>
                </a:solidFill>
                <a:latin typeface="Tahoma"/>
                <a:cs typeface="Tahoma"/>
              </a:rPr>
              <a:t>actual</a:t>
            </a:r>
            <a:r>
              <a:rPr sz="574" kern="0" spc="-4" dirty="0">
                <a:solidFill>
                  <a:sysClr val="windowText" lastClr="000000"/>
                </a:solidFill>
                <a:latin typeface="Tahoma"/>
                <a:cs typeface="Tahoma"/>
              </a:rPr>
              <a:t> </a:t>
            </a:r>
            <a:r>
              <a:rPr sz="574" kern="0" spc="-9" dirty="0">
                <a:solidFill>
                  <a:sysClr val="windowText" lastClr="000000"/>
                </a:solidFill>
                <a:latin typeface="Tahoma"/>
                <a:cs typeface="Tahoma"/>
              </a:rPr>
              <a:t>project</a:t>
            </a:r>
            <a:endParaRPr sz="574" kern="0" dirty="0">
              <a:solidFill>
                <a:sysClr val="windowText" lastClr="000000"/>
              </a:solidFill>
              <a:latin typeface="Tahoma"/>
              <a:cs typeface="Tahoma"/>
            </a:endParaRPr>
          </a:p>
        </p:txBody>
      </p:sp>
      <p:sp>
        <p:nvSpPr>
          <p:cNvPr id="9" name="object 9"/>
          <p:cNvSpPr/>
          <p:nvPr/>
        </p:nvSpPr>
        <p:spPr>
          <a:xfrm>
            <a:off x="1860177" y="6465794"/>
            <a:ext cx="242047" cy="190500"/>
          </a:xfrm>
          <a:custGeom>
            <a:avLst/>
            <a:gdLst/>
            <a:ahLst/>
            <a:cxnLst/>
            <a:rect l="l" t="t" r="r" b="b"/>
            <a:pathLst>
              <a:path w="274320" h="215900">
                <a:moveTo>
                  <a:pt x="274320" y="0"/>
                </a:moveTo>
                <a:lnTo>
                  <a:pt x="0" y="0"/>
                </a:lnTo>
                <a:lnTo>
                  <a:pt x="0" y="215899"/>
                </a:lnTo>
                <a:lnTo>
                  <a:pt x="274320" y="215899"/>
                </a:lnTo>
                <a:lnTo>
                  <a:pt x="274320" y="0"/>
                </a:lnTo>
                <a:close/>
              </a:path>
            </a:pathLst>
          </a:custGeom>
          <a:solidFill>
            <a:srgbClr val="525959"/>
          </a:solidFill>
        </p:spPr>
        <p:txBody>
          <a:bodyPr wrap="square" lIns="0" tIns="0" rIns="0" bIns="0" rtlCol="0"/>
          <a:lstStyle/>
          <a:p>
            <a:pPr defTabSz="806867"/>
            <a:endParaRPr sz="1588" kern="0" dirty="0">
              <a:solidFill>
                <a:sysClr val="windowText" lastClr="000000"/>
              </a:solidFill>
            </a:endParaRPr>
          </a:p>
        </p:txBody>
      </p:sp>
      <p:sp>
        <p:nvSpPr>
          <p:cNvPr id="10" name="object 10"/>
          <p:cNvSpPr/>
          <p:nvPr/>
        </p:nvSpPr>
        <p:spPr>
          <a:xfrm>
            <a:off x="2463053" y="6656294"/>
            <a:ext cx="7868771" cy="0"/>
          </a:xfrm>
          <a:custGeom>
            <a:avLst/>
            <a:gdLst/>
            <a:ahLst/>
            <a:cxnLst/>
            <a:rect l="l" t="t" r="r" b="b"/>
            <a:pathLst>
              <a:path w="8917940">
                <a:moveTo>
                  <a:pt x="0" y="0"/>
                </a:moveTo>
                <a:lnTo>
                  <a:pt x="8917940" y="0"/>
                </a:lnTo>
              </a:path>
            </a:pathLst>
          </a:custGeom>
          <a:ln w="6350">
            <a:solidFill>
              <a:srgbClr val="525959"/>
            </a:solidFill>
          </a:ln>
        </p:spPr>
        <p:txBody>
          <a:bodyPr wrap="square" lIns="0" tIns="0" rIns="0" bIns="0" rtlCol="0"/>
          <a:lstStyle/>
          <a:p>
            <a:pPr defTabSz="806867"/>
            <a:endParaRPr sz="1588" kern="0" dirty="0">
              <a:solidFill>
                <a:sysClr val="windowText" lastClr="000000"/>
              </a:solidFill>
            </a:endParaRPr>
          </a:p>
        </p:txBody>
      </p:sp>
      <p:graphicFrame>
        <p:nvGraphicFramePr>
          <p:cNvPr id="11" name="object 11"/>
          <p:cNvGraphicFramePr>
            <a:graphicFrameLocks noGrp="1"/>
          </p:cNvGraphicFramePr>
          <p:nvPr/>
        </p:nvGraphicFramePr>
        <p:xfrm>
          <a:off x="1865780" y="4633632"/>
          <a:ext cx="7019362" cy="539002"/>
        </p:xfrm>
        <a:graphic>
          <a:graphicData uri="http://schemas.openxmlformats.org/drawingml/2006/table">
            <a:tbl>
              <a:tblPr firstRow="1" bandRow="1">
                <a:tableStyleId>{2D5ABB26-0587-4C30-8999-92F81FD0307C}</a:tableStyleId>
              </a:tblPr>
              <a:tblGrid>
                <a:gridCol w="466165">
                  <a:extLst>
                    <a:ext uri="{9D8B030D-6E8A-4147-A177-3AD203B41FA5}">
                      <a16:colId xmlns:a16="http://schemas.microsoft.com/office/drawing/2014/main" val="20000"/>
                    </a:ext>
                  </a:extLst>
                </a:gridCol>
                <a:gridCol w="756397">
                  <a:extLst>
                    <a:ext uri="{9D8B030D-6E8A-4147-A177-3AD203B41FA5}">
                      <a16:colId xmlns:a16="http://schemas.microsoft.com/office/drawing/2014/main" val="20001"/>
                    </a:ext>
                  </a:extLst>
                </a:gridCol>
                <a:gridCol w="1130674">
                  <a:extLst>
                    <a:ext uri="{9D8B030D-6E8A-4147-A177-3AD203B41FA5}">
                      <a16:colId xmlns:a16="http://schemas.microsoft.com/office/drawing/2014/main" val="20002"/>
                    </a:ext>
                  </a:extLst>
                </a:gridCol>
                <a:gridCol w="999564">
                  <a:extLst>
                    <a:ext uri="{9D8B030D-6E8A-4147-A177-3AD203B41FA5}">
                      <a16:colId xmlns:a16="http://schemas.microsoft.com/office/drawing/2014/main" val="20003"/>
                    </a:ext>
                  </a:extLst>
                </a:gridCol>
                <a:gridCol w="646579">
                  <a:extLst>
                    <a:ext uri="{9D8B030D-6E8A-4147-A177-3AD203B41FA5}">
                      <a16:colId xmlns:a16="http://schemas.microsoft.com/office/drawing/2014/main" val="20004"/>
                    </a:ext>
                  </a:extLst>
                </a:gridCol>
                <a:gridCol w="375397">
                  <a:extLst>
                    <a:ext uri="{9D8B030D-6E8A-4147-A177-3AD203B41FA5}">
                      <a16:colId xmlns:a16="http://schemas.microsoft.com/office/drawing/2014/main" val="20005"/>
                    </a:ext>
                  </a:extLst>
                </a:gridCol>
                <a:gridCol w="374276">
                  <a:extLst>
                    <a:ext uri="{9D8B030D-6E8A-4147-A177-3AD203B41FA5}">
                      <a16:colId xmlns:a16="http://schemas.microsoft.com/office/drawing/2014/main" val="20006"/>
                    </a:ext>
                  </a:extLst>
                </a:gridCol>
                <a:gridCol w="375397">
                  <a:extLst>
                    <a:ext uri="{9D8B030D-6E8A-4147-A177-3AD203B41FA5}">
                      <a16:colId xmlns:a16="http://schemas.microsoft.com/office/drawing/2014/main" val="20007"/>
                    </a:ext>
                  </a:extLst>
                </a:gridCol>
                <a:gridCol w="375397">
                  <a:extLst>
                    <a:ext uri="{9D8B030D-6E8A-4147-A177-3AD203B41FA5}">
                      <a16:colId xmlns:a16="http://schemas.microsoft.com/office/drawing/2014/main" val="20008"/>
                    </a:ext>
                  </a:extLst>
                </a:gridCol>
                <a:gridCol w="872937">
                  <a:extLst>
                    <a:ext uri="{9D8B030D-6E8A-4147-A177-3AD203B41FA5}">
                      <a16:colId xmlns:a16="http://schemas.microsoft.com/office/drawing/2014/main" val="20009"/>
                    </a:ext>
                  </a:extLst>
                </a:gridCol>
                <a:gridCol w="646579">
                  <a:extLst>
                    <a:ext uri="{9D8B030D-6E8A-4147-A177-3AD203B41FA5}">
                      <a16:colId xmlns:a16="http://schemas.microsoft.com/office/drawing/2014/main" val="20010"/>
                    </a:ext>
                  </a:extLst>
                </a:gridCol>
              </a:tblGrid>
              <a:tr h="179854">
                <a:tc>
                  <a:txBody>
                    <a:bodyPr/>
                    <a:lstStyle/>
                    <a:p>
                      <a:pPr marL="50800">
                        <a:lnSpc>
                          <a:spcPct val="100000"/>
                        </a:lnSpc>
                        <a:spcBef>
                          <a:spcPts val="200"/>
                        </a:spcBef>
                      </a:pPr>
                      <a:r>
                        <a:rPr sz="900" b="1" spc="-10" dirty="0">
                          <a:solidFill>
                            <a:srgbClr val="FFFFFF"/>
                          </a:solidFill>
                          <a:latin typeface="Tahoma"/>
                          <a:cs typeface="Tahoma"/>
                        </a:rPr>
                        <a:t>PHASE</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165">
                        <a:lnSpc>
                          <a:spcPct val="100000"/>
                        </a:lnSpc>
                        <a:spcBef>
                          <a:spcPts val="200"/>
                        </a:spcBef>
                      </a:pPr>
                      <a:r>
                        <a:rPr sz="900" b="1" dirty="0">
                          <a:solidFill>
                            <a:srgbClr val="FFFFFF"/>
                          </a:solidFill>
                          <a:latin typeface="Tahoma"/>
                          <a:cs typeface="Tahoma"/>
                        </a:rPr>
                        <a:t>FUND</a:t>
                      </a:r>
                      <a:r>
                        <a:rPr sz="900" b="1" spc="-20" dirty="0">
                          <a:solidFill>
                            <a:srgbClr val="FFFFFF"/>
                          </a:solidFill>
                          <a:latin typeface="Tahoma"/>
                          <a:cs typeface="Tahoma"/>
                        </a:rPr>
                        <a:t> CODE</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165">
                        <a:lnSpc>
                          <a:spcPct val="100000"/>
                        </a:lnSpc>
                        <a:spcBef>
                          <a:spcPts val="200"/>
                        </a:spcBef>
                      </a:pPr>
                      <a:r>
                        <a:rPr sz="900" b="1" dirty="0">
                          <a:solidFill>
                            <a:srgbClr val="FFFFFF"/>
                          </a:solidFill>
                          <a:latin typeface="Tahoma"/>
                          <a:cs typeface="Tahoma"/>
                        </a:rPr>
                        <a:t>FUNDING</a:t>
                      </a:r>
                      <a:r>
                        <a:rPr sz="900" b="1" spc="-20" dirty="0">
                          <a:solidFill>
                            <a:srgbClr val="FFFFFF"/>
                          </a:solidFill>
                          <a:latin typeface="Tahoma"/>
                          <a:cs typeface="Tahoma"/>
                        </a:rPr>
                        <a:t> </a:t>
                      </a:r>
                      <a:r>
                        <a:rPr sz="900" b="1" spc="-10" dirty="0">
                          <a:solidFill>
                            <a:srgbClr val="FFFFFF"/>
                          </a:solidFill>
                          <a:latin typeface="Tahoma"/>
                          <a:cs typeface="Tahoma"/>
                        </a:rPr>
                        <a:t>SOURCE</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165">
                        <a:lnSpc>
                          <a:spcPct val="100000"/>
                        </a:lnSpc>
                        <a:spcBef>
                          <a:spcPts val="200"/>
                        </a:spcBef>
                      </a:pPr>
                      <a:r>
                        <a:rPr sz="900" b="1" dirty="0">
                          <a:solidFill>
                            <a:srgbClr val="FFFFFF"/>
                          </a:solidFill>
                          <a:latin typeface="Tahoma"/>
                          <a:cs typeface="Tahoma"/>
                        </a:rPr>
                        <a:t>HISTORIC</a:t>
                      </a:r>
                      <a:r>
                        <a:rPr sz="900" b="1" spc="-35" dirty="0">
                          <a:solidFill>
                            <a:srgbClr val="FFFFFF"/>
                          </a:solidFill>
                          <a:latin typeface="Tahoma"/>
                          <a:cs typeface="Tahoma"/>
                        </a:rPr>
                        <a:t> </a:t>
                      </a:r>
                      <a:r>
                        <a:rPr sz="900" b="1" spc="-20" dirty="0">
                          <a:solidFill>
                            <a:srgbClr val="FFFFFF"/>
                          </a:solidFill>
                          <a:latin typeface="Tahoma"/>
                          <a:cs typeface="Tahoma"/>
                        </a:rPr>
                        <a:t>COST</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165">
                        <a:lnSpc>
                          <a:spcPct val="100000"/>
                        </a:lnSpc>
                        <a:spcBef>
                          <a:spcPts val="200"/>
                        </a:spcBef>
                      </a:pPr>
                      <a:r>
                        <a:rPr sz="900" b="1" spc="-20" dirty="0">
                          <a:solidFill>
                            <a:srgbClr val="FFFFFF"/>
                          </a:solidFill>
                          <a:latin typeface="Tahoma"/>
                          <a:cs typeface="Tahoma"/>
                        </a:rPr>
                        <a:t>2023</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algn="ctr">
                        <a:lnSpc>
                          <a:spcPct val="100000"/>
                        </a:lnSpc>
                        <a:spcBef>
                          <a:spcPts val="200"/>
                        </a:spcBef>
                      </a:pPr>
                      <a:r>
                        <a:rPr sz="900" b="1" spc="-20" dirty="0">
                          <a:solidFill>
                            <a:srgbClr val="FFFFFF"/>
                          </a:solidFill>
                          <a:latin typeface="Tahoma"/>
                          <a:cs typeface="Tahoma"/>
                        </a:rPr>
                        <a:t>2024</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algn="ctr">
                        <a:lnSpc>
                          <a:spcPct val="100000"/>
                        </a:lnSpc>
                        <a:spcBef>
                          <a:spcPts val="200"/>
                        </a:spcBef>
                      </a:pPr>
                      <a:r>
                        <a:rPr sz="900" b="1" spc="-20" dirty="0">
                          <a:solidFill>
                            <a:srgbClr val="FFFFFF"/>
                          </a:solidFill>
                          <a:latin typeface="Tahoma"/>
                          <a:cs typeface="Tahoma"/>
                        </a:rPr>
                        <a:t>2025</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algn="ctr">
                        <a:lnSpc>
                          <a:spcPct val="100000"/>
                        </a:lnSpc>
                        <a:spcBef>
                          <a:spcPts val="200"/>
                        </a:spcBef>
                      </a:pPr>
                      <a:r>
                        <a:rPr sz="900" b="1" spc="-20" dirty="0">
                          <a:solidFill>
                            <a:srgbClr val="FFFFFF"/>
                          </a:solidFill>
                          <a:latin typeface="Tahoma"/>
                          <a:cs typeface="Tahoma"/>
                        </a:rPr>
                        <a:t>2026</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algn="ctr">
                        <a:lnSpc>
                          <a:spcPct val="100000"/>
                        </a:lnSpc>
                        <a:spcBef>
                          <a:spcPts val="200"/>
                        </a:spcBef>
                      </a:pPr>
                      <a:r>
                        <a:rPr sz="900" b="1" spc="-20" dirty="0">
                          <a:solidFill>
                            <a:srgbClr val="FFFFFF"/>
                          </a:solidFill>
                          <a:latin typeface="Tahoma"/>
                          <a:cs typeface="Tahoma"/>
                        </a:rPr>
                        <a:t>2027</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165">
                        <a:lnSpc>
                          <a:spcPct val="100000"/>
                        </a:lnSpc>
                        <a:spcBef>
                          <a:spcPts val="200"/>
                        </a:spcBef>
                      </a:pPr>
                      <a:r>
                        <a:rPr sz="900" b="1" dirty="0">
                          <a:solidFill>
                            <a:srgbClr val="FFFFFF"/>
                          </a:solidFill>
                          <a:latin typeface="Tahoma"/>
                          <a:cs typeface="Tahoma"/>
                        </a:rPr>
                        <a:t>FUTURE</a:t>
                      </a:r>
                      <a:r>
                        <a:rPr sz="900" b="1" spc="-20" dirty="0">
                          <a:solidFill>
                            <a:srgbClr val="FFFFFF"/>
                          </a:solidFill>
                          <a:latin typeface="Tahoma"/>
                          <a:cs typeface="Tahoma"/>
                        </a:rPr>
                        <a:t> COST</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tc>
                  <a:txBody>
                    <a:bodyPr/>
                    <a:lstStyle/>
                    <a:p>
                      <a:pPr marL="50165">
                        <a:lnSpc>
                          <a:spcPct val="100000"/>
                        </a:lnSpc>
                        <a:spcBef>
                          <a:spcPts val="200"/>
                        </a:spcBef>
                      </a:pPr>
                      <a:r>
                        <a:rPr sz="900" b="1" spc="-10" dirty="0">
                          <a:solidFill>
                            <a:srgbClr val="FFFFFF"/>
                          </a:solidFill>
                          <a:latin typeface="Tahoma"/>
                          <a:cs typeface="Tahoma"/>
                        </a:rPr>
                        <a:t>TOTAL</a:t>
                      </a:r>
                      <a:endParaRPr sz="900" dirty="0">
                        <a:latin typeface="Tahoma"/>
                        <a:cs typeface="Tahoma"/>
                      </a:endParaRPr>
                    </a:p>
                  </a:txBody>
                  <a:tcPr marL="0" marR="0" marT="22412"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2491D0"/>
                    </a:solidFill>
                  </a:tcPr>
                </a:tc>
                <a:extLst>
                  <a:ext uri="{0D108BD9-81ED-4DB2-BD59-A6C34878D82A}">
                    <a16:rowId xmlns:a16="http://schemas.microsoft.com/office/drawing/2014/main" val="10000"/>
                  </a:ext>
                </a:extLst>
              </a:tr>
              <a:tr h="179294">
                <a:tc>
                  <a:txBody>
                    <a:bodyPr/>
                    <a:lstStyle/>
                    <a:p>
                      <a:pPr marL="50800">
                        <a:lnSpc>
                          <a:spcPct val="100000"/>
                        </a:lnSpc>
                        <a:spcBef>
                          <a:spcPts val="195"/>
                        </a:spcBef>
                      </a:pPr>
                      <a:r>
                        <a:rPr sz="900" spc="-25" dirty="0">
                          <a:latin typeface="Tahoma"/>
                          <a:cs typeface="Tahoma"/>
                        </a:rPr>
                        <a:t>OPS</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195"/>
                        </a:spcBef>
                      </a:pPr>
                      <a:r>
                        <a:rPr sz="900" spc="-25" dirty="0">
                          <a:latin typeface="Tahoma"/>
                          <a:cs typeface="Tahoma"/>
                        </a:rPr>
                        <a:t>DU</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195"/>
                        </a:spcBef>
                      </a:pPr>
                      <a:r>
                        <a:rPr sz="900" spc="-10" dirty="0">
                          <a:latin typeface="Tahoma"/>
                          <a:cs typeface="Tahoma"/>
                        </a:rPr>
                        <a:t>Federal</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195"/>
                        </a:spcBef>
                      </a:pPr>
                      <a:r>
                        <a:rPr sz="900" spc="-10" dirty="0">
                          <a:latin typeface="Tahoma"/>
                          <a:cs typeface="Tahoma"/>
                        </a:rPr>
                        <a:t>$0.00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195"/>
                        </a:spcBef>
                      </a:pPr>
                      <a:r>
                        <a:rPr sz="900" spc="-10" dirty="0">
                          <a:latin typeface="Tahoma"/>
                          <a:cs typeface="Tahoma"/>
                        </a:rPr>
                        <a:t>$24,348.00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R="635" algn="ctr">
                        <a:lnSpc>
                          <a:spcPct val="100000"/>
                        </a:lnSpc>
                        <a:spcBef>
                          <a:spcPts val="195"/>
                        </a:spcBef>
                      </a:pPr>
                      <a:r>
                        <a:rPr sz="900" spc="-10" dirty="0">
                          <a:latin typeface="Tahoma"/>
                          <a:cs typeface="Tahoma"/>
                        </a:rPr>
                        <a:t>$0.00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algn="ctr">
                        <a:lnSpc>
                          <a:spcPct val="100000"/>
                        </a:lnSpc>
                        <a:spcBef>
                          <a:spcPts val="195"/>
                        </a:spcBef>
                      </a:pPr>
                      <a:r>
                        <a:rPr sz="900" spc="-10" dirty="0">
                          <a:latin typeface="Tahoma"/>
                          <a:cs typeface="Tahoma"/>
                        </a:rPr>
                        <a:t>$0.00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algn="ctr">
                        <a:lnSpc>
                          <a:spcPct val="100000"/>
                        </a:lnSpc>
                        <a:spcBef>
                          <a:spcPts val="195"/>
                        </a:spcBef>
                      </a:pPr>
                      <a:r>
                        <a:rPr sz="900" spc="-10" dirty="0">
                          <a:latin typeface="Tahoma"/>
                          <a:cs typeface="Tahoma"/>
                        </a:rPr>
                        <a:t>$0.00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R="635" algn="ctr">
                        <a:lnSpc>
                          <a:spcPct val="100000"/>
                        </a:lnSpc>
                        <a:spcBef>
                          <a:spcPts val="195"/>
                        </a:spcBef>
                      </a:pPr>
                      <a:r>
                        <a:rPr sz="900" spc="-10" dirty="0">
                          <a:latin typeface="Tahoma"/>
                          <a:cs typeface="Tahoma"/>
                        </a:rPr>
                        <a:t>$0.00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195"/>
                        </a:spcBef>
                      </a:pPr>
                      <a:r>
                        <a:rPr sz="900" spc="-10" dirty="0">
                          <a:latin typeface="Tahoma"/>
                          <a:cs typeface="Tahoma"/>
                        </a:rPr>
                        <a:t>$0.00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tc>
                  <a:txBody>
                    <a:bodyPr/>
                    <a:lstStyle/>
                    <a:p>
                      <a:pPr marL="50165">
                        <a:lnSpc>
                          <a:spcPct val="100000"/>
                        </a:lnSpc>
                        <a:spcBef>
                          <a:spcPts val="195"/>
                        </a:spcBef>
                      </a:pPr>
                      <a:r>
                        <a:rPr sz="900" spc="-10" dirty="0">
                          <a:latin typeface="Tahoma"/>
                          <a:cs typeface="Tahoma"/>
                        </a:rPr>
                        <a:t>$24,348.00</a:t>
                      </a:r>
                      <a:endParaRPr sz="900" dirty="0">
                        <a:latin typeface="Tahoma"/>
                        <a:cs typeface="Tahoma"/>
                      </a:endParaRPr>
                    </a:p>
                  </a:txBody>
                  <a:tcPr marL="0" marR="0" marT="2185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tcPr>
                </a:tc>
                <a:extLst>
                  <a:ext uri="{0D108BD9-81ED-4DB2-BD59-A6C34878D82A}">
                    <a16:rowId xmlns:a16="http://schemas.microsoft.com/office/drawing/2014/main" val="10001"/>
                  </a:ext>
                </a:extLst>
              </a:tr>
              <a:tr h="179854">
                <a:tc>
                  <a:txBody>
                    <a:bodyPr/>
                    <a:lstStyle/>
                    <a:p>
                      <a:pPr marL="50800">
                        <a:lnSpc>
                          <a:spcPct val="100000"/>
                        </a:lnSpc>
                        <a:spcBef>
                          <a:spcPts val="204"/>
                        </a:spcBef>
                      </a:pPr>
                      <a:r>
                        <a:rPr sz="900" spc="-25" dirty="0">
                          <a:latin typeface="Tahoma"/>
                          <a:cs typeface="Tahoma"/>
                        </a:rPr>
                        <a:t>OPS</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165">
                        <a:lnSpc>
                          <a:spcPct val="100000"/>
                        </a:lnSpc>
                        <a:spcBef>
                          <a:spcPts val="204"/>
                        </a:spcBef>
                      </a:pPr>
                      <a:r>
                        <a:rPr sz="900" spc="-25" dirty="0">
                          <a:latin typeface="Tahoma"/>
                          <a:cs typeface="Tahoma"/>
                        </a:rPr>
                        <a:t>LF</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165">
                        <a:lnSpc>
                          <a:spcPct val="100000"/>
                        </a:lnSpc>
                        <a:spcBef>
                          <a:spcPts val="204"/>
                        </a:spcBef>
                      </a:pPr>
                      <a:r>
                        <a:rPr sz="900" spc="-10" dirty="0">
                          <a:latin typeface="Tahoma"/>
                          <a:cs typeface="Tahoma"/>
                        </a:rPr>
                        <a:t>Local</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165">
                        <a:lnSpc>
                          <a:spcPct val="100000"/>
                        </a:lnSpc>
                        <a:spcBef>
                          <a:spcPts val="204"/>
                        </a:spcBef>
                      </a:pPr>
                      <a:r>
                        <a:rPr sz="900" spc="-10" dirty="0">
                          <a:latin typeface="Tahoma"/>
                          <a:cs typeface="Tahoma"/>
                        </a:rPr>
                        <a:t>$0.00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165">
                        <a:lnSpc>
                          <a:spcPct val="100000"/>
                        </a:lnSpc>
                        <a:spcBef>
                          <a:spcPts val="204"/>
                        </a:spcBef>
                      </a:pPr>
                      <a:r>
                        <a:rPr sz="900" spc="-10" dirty="0">
                          <a:latin typeface="Tahoma"/>
                          <a:cs typeface="Tahoma"/>
                        </a:rPr>
                        <a:t>$24,348.00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R="635" algn="ctr">
                        <a:lnSpc>
                          <a:spcPct val="100000"/>
                        </a:lnSpc>
                        <a:spcBef>
                          <a:spcPts val="204"/>
                        </a:spcBef>
                      </a:pPr>
                      <a:r>
                        <a:rPr sz="900" spc="-10" dirty="0">
                          <a:latin typeface="Tahoma"/>
                          <a:cs typeface="Tahoma"/>
                        </a:rPr>
                        <a:t>$0.00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algn="ctr">
                        <a:lnSpc>
                          <a:spcPct val="100000"/>
                        </a:lnSpc>
                        <a:spcBef>
                          <a:spcPts val="204"/>
                        </a:spcBef>
                      </a:pPr>
                      <a:r>
                        <a:rPr sz="900" spc="-10" dirty="0">
                          <a:latin typeface="Tahoma"/>
                          <a:cs typeface="Tahoma"/>
                        </a:rPr>
                        <a:t>$0.00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algn="ctr">
                        <a:lnSpc>
                          <a:spcPct val="100000"/>
                        </a:lnSpc>
                        <a:spcBef>
                          <a:spcPts val="204"/>
                        </a:spcBef>
                      </a:pPr>
                      <a:r>
                        <a:rPr sz="900" spc="-10" dirty="0">
                          <a:latin typeface="Tahoma"/>
                          <a:cs typeface="Tahoma"/>
                        </a:rPr>
                        <a:t>$0.00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R="635" algn="ctr">
                        <a:lnSpc>
                          <a:spcPct val="100000"/>
                        </a:lnSpc>
                        <a:spcBef>
                          <a:spcPts val="204"/>
                        </a:spcBef>
                      </a:pPr>
                      <a:r>
                        <a:rPr sz="900" spc="-10" dirty="0">
                          <a:latin typeface="Tahoma"/>
                          <a:cs typeface="Tahoma"/>
                        </a:rPr>
                        <a:t>$0.00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165">
                        <a:lnSpc>
                          <a:spcPct val="100000"/>
                        </a:lnSpc>
                        <a:spcBef>
                          <a:spcPts val="204"/>
                        </a:spcBef>
                      </a:pPr>
                      <a:r>
                        <a:rPr sz="900" spc="-10" dirty="0">
                          <a:latin typeface="Tahoma"/>
                          <a:cs typeface="Tahoma"/>
                        </a:rPr>
                        <a:t>$0.00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tc>
                  <a:txBody>
                    <a:bodyPr/>
                    <a:lstStyle/>
                    <a:p>
                      <a:pPr marL="50165">
                        <a:lnSpc>
                          <a:spcPct val="100000"/>
                        </a:lnSpc>
                        <a:spcBef>
                          <a:spcPts val="204"/>
                        </a:spcBef>
                      </a:pPr>
                      <a:r>
                        <a:rPr sz="900" spc="-10" dirty="0">
                          <a:latin typeface="Tahoma"/>
                          <a:cs typeface="Tahoma"/>
                        </a:rPr>
                        <a:t>$24,348.00</a:t>
                      </a:r>
                      <a:endParaRPr sz="900" dirty="0">
                        <a:latin typeface="Tahoma"/>
                        <a:cs typeface="Tahoma"/>
                      </a:endParaRPr>
                    </a:p>
                  </a:txBody>
                  <a:tcPr marL="0" marR="0" marT="22971" marB="0">
                    <a:lnL w="12700">
                      <a:solidFill>
                        <a:srgbClr val="333333"/>
                      </a:solidFill>
                      <a:prstDash val="solid"/>
                    </a:lnL>
                    <a:lnR w="12700">
                      <a:solidFill>
                        <a:srgbClr val="333333"/>
                      </a:solidFill>
                      <a:prstDash val="solid"/>
                    </a:lnR>
                    <a:lnT w="12700">
                      <a:solidFill>
                        <a:srgbClr val="333333"/>
                      </a:solidFill>
                      <a:prstDash val="solid"/>
                    </a:lnT>
                    <a:lnB w="12700">
                      <a:solidFill>
                        <a:srgbClr val="333333"/>
                      </a:solidFill>
                      <a:prstDash val="solid"/>
                    </a:lnB>
                    <a:solidFill>
                      <a:srgbClr val="E0E0E0"/>
                    </a:solidFill>
                  </a:tcPr>
                </a:tc>
                <a:extLst>
                  <a:ext uri="{0D108BD9-81ED-4DB2-BD59-A6C34878D82A}">
                    <a16:rowId xmlns:a16="http://schemas.microsoft.com/office/drawing/2014/main" val="10002"/>
                  </a:ext>
                </a:extLst>
              </a:tr>
            </a:tbl>
          </a:graphicData>
        </a:graphic>
      </p:graphicFrame>
      <p:sp>
        <p:nvSpPr>
          <p:cNvPr id="12" name="object 12"/>
          <p:cNvSpPr txBox="1"/>
          <p:nvPr/>
        </p:nvSpPr>
        <p:spPr>
          <a:xfrm>
            <a:off x="1850683" y="4426389"/>
            <a:ext cx="1604681" cy="174309"/>
          </a:xfrm>
          <a:prstGeom prst="rect">
            <a:avLst/>
          </a:prstGeom>
        </p:spPr>
        <p:txBody>
          <a:bodyPr vert="horz" wrap="square" lIns="0" tIns="11206" rIns="0" bIns="0" rtlCol="0">
            <a:spAutoFit/>
          </a:bodyPr>
          <a:lstStyle/>
          <a:p>
            <a:pPr marL="11206" defTabSz="806867">
              <a:spcBef>
                <a:spcPts val="88"/>
              </a:spcBef>
            </a:pPr>
            <a:r>
              <a:rPr sz="1059" b="1" kern="0" dirty="0">
                <a:solidFill>
                  <a:sysClr val="windowText" lastClr="000000"/>
                </a:solidFill>
                <a:latin typeface="Tahoma"/>
                <a:cs typeface="Tahoma"/>
              </a:rPr>
              <a:t>Cost</a:t>
            </a:r>
            <a:r>
              <a:rPr sz="1059" b="1" kern="0" spc="-4" dirty="0">
                <a:solidFill>
                  <a:sysClr val="windowText" lastClr="000000"/>
                </a:solidFill>
                <a:latin typeface="Tahoma"/>
                <a:cs typeface="Tahoma"/>
              </a:rPr>
              <a:t> </a:t>
            </a:r>
            <a:r>
              <a:rPr sz="1059" b="1" kern="0" dirty="0">
                <a:solidFill>
                  <a:sysClr val="windowText" lastClr="000000"/>
                </a:solidFill>
                <a:latin typeface="Tahoma"/>
                <a:cs typeface="Tahoma"/>
              </a:rPr>
              <a:t>by</a:t>
            </a:r>
            <a:r>
              <a:rPr sz="1059" b="1" kern="0" spc="-4" dirty="0">
                <a:solidFill>
                  <a:sysClr val="windowText" lastClr="000000"/>
                </a:solidFill>
                <a:latin typeface="Tahoma"/>
                <a:cs typeface="Tahoma"/>
              </a:rPr>
              <a:t> </a:t>
            </a:r>
            <a:r>
              <a:rPr sz="1059" b="1" kern="0" dirty="0">
                <a:solidFill>
                  <a:sysClr val="windowText" lastClr="000000"/>
                </a:solidFill>
                <a:latin typeface="Tahoma"/>
                <a:cs typeface="Tahoma"/>
              </a:rPr>
              <a:t>Year</a:t>
            </a:r>
            <a:r>
              <a:rPr sz="1059" b="1" kern="0" spc="-9" dirty="0">
                <a:solidFill>
                  <a:sysClr val="windowText" lastClr="000000"/>
                </a:solidFill>
                <a:latin typeface="Tahoma"/>
                <a:cs typeface="Tahoma"/>
              </a:rPr>
              <a:t> </a:t>
            </a:r>
            <a:r>
              <a:rPr sz="1059" b="1" kern="0" dirty="0">
                <a:solidFill>
                  <a:sysClr val="windowText" lastClr="000000"/>
                </a:solidFill>
                <a:latin typeface="Tahoma"/>
                <a:cs typeface="Tahoma"/>
              </a:rPr>
              <a:t>and</a:t>
            </a:r>
            <a:r>
              <a:rPr sz="1059" b="1" kern="0" spc="-4" dirty="0">
                <a:solidFill>
                  <a:sysClr val="windowText" lastClr="000000"/>
                </a:solidFill>
                <a:latin typeface="Tahoma"/>
                <a:cs typeface="Tahoma"/>
              </a:rPr>
              <a:t> </a:t>
            </a:r>
            <a:r>
              <a:rPr sz="1059" b="1" kern="0" spc="-9" dirty="0">
                <a:solidFill>
                  <a:sysClr val="windowText" lastClr="000000"/>
                </a:solidFill>
                <a:latin typeface="Tahoma"/>
                <a:cs typeface="Tahoma"/>
              </a:rPr>
              <a:t>Phase</a:t>
            </a:r>
            <a:endParaRPr sz="1059" kern="0" dirty="0">
              <a:solidFill>
                <a:sysClr val="windowText" lastClr="000000"/>
              </a:solidFill>
              <a:latin typeface="Tahoma"/>
              <a:cs typeface="Tahoma"/>
            </a:endParaRPr>
          </a:p>
        </p:txBody>
      </p:sp>
      <p:sp>
        <p:nvSpPr>
          <p:cNvPr id="13" name="object 13"/>
          <p:cNvSpPr/>
          <p:nvPr/>
        </p:nvSpPr>
        <p:spPr>
          <a:xfrm>
            <a:off x="1859055" y="4434728"/>
            <a:ext cx="8674474" cy="5603"/>
          </a:xfrm>
          <a:custGeom>
            <a:avLst/>
            <a:gdLst/>
            <a:ahLst/>
            <a:cxnLst/>
            <a:rect l="l" t="t" r="r" b="b"/>
            <a:pathLst>
              <a:path w="9831070" h="6350">
                <a:moveTo>
                  <a:pt x="0" y="6349"/>
                </a:moveTo>
                <a:lnTo>
                  <a:pt x="9831070" y="6349"/>
                </a:lnTo>
                <a:lnTo>
                  <a:pt x="9831070" y="0"/>
                </a:lnTo>
                <a:lnTo>
                  <a:pt x="0" y="0"/>
                </a:lnTo>
                <a:lnTo>
                  <a:pt x="0" y="6349"/>
                </a:lnTo>
                <a:close/>
              </a:path>
            </a:pathLst>
          </a:custGeom>
          <a:solidFill>
            <a:srgbClr val="525959"/>
          </a:solidFill>
        </p:spPr>
        <p:txBody>
          <a:bodyPr wrap="square" lIns="0" tIns="0" rIns="0" bIns="0" rtlCol="0"/>
          <a:lstStyle/>
          <a:p>
            <a:pPr defTabSz="806867"/>
            <a:endParaRPr sz="1588" kern="0" dirty="0">
              <a:solidFill>
                <a:sysClr val="windowText" lastClr="000000"/>
              </a:solidFill>
            </a:endParaRPr>
          </a:p>
        </p:txBody>
      </p:sp>
      <p:sp>
        <p:nvSpPr>
          <p:cNvPr id="14" name="object 14"/>
          <p:cNvSpPr txBox="1"/>
          <p:nvPr/>
        </p:nvSpPr>
        <p:spPr>
          <a:xfrm>
            <a:off x="4934395" y="997389"/>
            <a:ext cx="1264024" cy="174309"/>
          </a:xfrm>
          <a:prstGeom prst="rect">
            <a:avLst/>
          </a:prstGeom>
        </p:spPr>
        <p:txBody>
          <a:bodyPr vert="horz" wrap="square" lIns="0" tIns="11206" rIns="0" bIns="0" rtlCol="0">
            <a:spAutoFit/>
          </a:bodyPr>
          <a:lstStyle/>
          <a:p>
            <a:pPr marL="11206" defTabSz="806867">
              <a:spcBef>
                <a:spcPts val="88"/>
              </a:spcBef>
            </a:pPr>
            <a:r>
              <a:rPr sz="1059" kern="0" dirty="0">
                <a:solidFill>
                  <a:sysClr val="windowText" lastClr="000000"/>
                </a:solidFill>
                <a:latin typeface="Tahoma"/>
                <a:cs typeface="Tahoma"/>
              </a:rPr>
              <a:t>SIS</a:t>
            </a:r>
            <a:r>
              <a:rPr sz="1059" kern="0" spc="-13" dirty="0">
                <a:solidFill>
                  <a:sysClr val="windowText" lastClr="000000"/>
                </a:solidFill>
                <a:latin typeface="Tahoma"/>
                <a:cs typeface="Tahoma"/>
              </a:rPr>
              <a:t> </a:t>
            </a:r>
            <a:r>
              <a:rPr sz="1059" kern="0" dirty="0">
                <a:solidFill>
                  <a:sysClr val="windowText" lastClr="000000"/>
                </a:solidFill>
                <a:latin typeface="Tahoma"/>
                <a:cs typeface="Tahoma"/>
              </a:rPr>
              <a:t>Project:</a:t>
            </a:r>
            <a:r>
              <a:rPr sz="1059" kern="0" spc="101" dirty="0">
                <a:solidFill>
                  <a:sysClr val="windowText" lastClr="000000"/>
                </a:solidFill>
                <a:latin typeface="Tahoma"/>
                <a:cs typeface="Tahoma"/>
              </a:rPr>
              <a:t> </a:t>
            </a:r>
            <a:r>
              <a:rPr sz="1059" kern="0" spc="-9" dirty="0">
                <a:solidFill>
                  <a:sysClr val="windowText" lastClr="000000"/>
                </a:solidFill>
                <a:latin typeface="Tahoma"/>
                <a:cs typeface="Tahoma"/>
              </a:rPr>
              <a:t>Non-</a:t>
            </a:r>
            <a:r>
              <a:rPr sz="1059" kern="0" spc="-22" dirty="0">
                <a:solidFill>
                  <a:sysClr val="windowText" lastClr="000000"/>
                </a:solidFill>
                <a:latin typeface="Tahoma"/>
                <a:cs typeface="Tahoma"/>
              </a:rPr>
              <a:t>SIS</a:t>
            </a:r>
            <a:endParaRPr sz="1059" kern="0" dirty="0">
              <a:solidFill>
                <a:sysClr val="windowText" lastClr="000000"/>
              </a:solidFill>
              <a:latin typeface="Tahoma"/>
              <a:cs typeface="Tahoma"/>
            </a:endParaRPr>
          </a:p>
        </p:txBody>
      </p:sp>
      <p:sp>
        <p:nvSpPr>
          <p:cNvPr id="15" name="object 15"/>
          <p:cNvSpPr txBox="1"/>
          <p:nvPr/>
        </p:nvSpPr>
        <p:spPr>
          <a:xfrm>
            <a:off x="1860456" y="997389"/>
            <a:ext cx="1256740" cy="3435843"/>
          </a:xfrm>
          <a:prstGeom prst="rect">
            <a:avLst/>
          </a:prstGeom>
        </p:spPr>
        <p:txBody>
          <a:bodyPr vert="horz" wrap="square" lIns="0" tIns="11206" rIns="0" bIns="0" rtlCol="0">
            <a:spAutoFit/>
          </a:bodyPr>
          <a:lstStyle/>
          <a:p>
            <a:pPr marL="14568" defTabSz="806867">
              <a:spcBef>
                <a:spcPts val="88"/>
              </a:spcBef>
            </a:pPr>
            <a:r>
              <a:rPr sz="1059" b="1" kern="0" dirty="0">
                <a:solidFill>
                  <a:sysClr val="windowText" lastClr="000000"/>
                </a:solidFill>
                <a:latin typeface="Tahoma"/>
                <a:cs typeface="Tahoma"/>
              </a:rPr>
              <a:t>TIP</a:t>
            </a:r>
            <a:r>
              <a:rPr sz="1059" b="1" kern="0" spc="-13" dirty="0">
                <a:solidFill>
                  <a:sysClr val="windowText" lastClr="000000"/>
                </a:solidFill>
                <a:latin typeface="Tahoma"/>
                <a:cs typeface="Tahoma"/>
              </a:rPr>
              <a:t> </a:t>
            </a:r>
            <a:r>
              <a:rPr sz="1059" b="1" kern="0" spc="-9" dirty="0">
                <a:solidFill>
                  <a:sysClr val="windowText" lastClr="000000"/>
                </a:solidFill>
                <a:latin typeface="Tahoma"/>
                <a:cs typeface="Tahoma"/>
              </a:rPr>
              <a:t>Information</a:t>
            </a:r>
            <a:endParaRPr sz="1059" kern="0" dirty="0">
              <a:solidFill>
                <a:sysClr val="windowText" lastClr="000000"/>
              </a:solidFill>
              <a:latin typeface="Tahoma"/>
              <a:cs typeface="Tahoma"/>
            </a:endParaRPr>
          </a:p>
          <a:p>
            <a:pPr marL="391666" marR="4483" indent="233095" algn="r" defTabSz="806867">
              <a:lnSpc>
                <a:spcPct val="149900"/>
              </a:lnSpc>
              <a:spcBef>
                <a:spcPts val="313"/>
              </a:spcBef>
            </a:pPr>
            <a:r>
              <a:rPr sz="882" kern="0" dirty="0">
                <a:solidFill>
                  <a:srgbClr val="A70000"/>
                </a:solidFill>
                <a:latin typeface="Tahoma"/>
                <a:cs typeface="Tahoma"/>
              </a:rPr>
              <a:t>FM</a:t>
            </a:r>
            <a:r>
              <a:rPr sz="882" kern="0" spc="-4" dirty="0">
                <a:solidFill>
                  <a:srgbClr val="A70000"/>
                </a:solidFill>
                <a:latin typeface="Tahoma"/>
                <a:cs typeface="Tahoma"/>
              </a:rPr>
              <a:t> </a:t>
            </a:r>
            <a:r>
              <a:rPr sz="882" kern="0" spc="-9" dirty="0">
                <a:solidFill>
                  <a:srgbClr val="A70000"/>
                </a:solidFill>
                <a:latin typeface="Tahoma"/>
                <a:cs typeface="Tahoma"/>
              </a:rPr>
              <a:t>Number: </a:t>
            </a:r>
            <a:r>
              <a:rPr sz="882" kern="0" dirty="0">
                <a:solidFill>
                  <a:srgbClr val="A70000"/>
                </a:solidFill>
                <a:latin typeface="Tahoma"/>
                <a:cs typeface="Tahoma"/>
              </a:rPr>
              <a:t>Project</a:t>
            </a:r>
            <a:r>
              <a:rPr sz="882" kern="0" spc="-26" dirty="0">
                <a:solidFill>
                  <a:srgbClr val="A70000"/>
                </a:solidFill>
                <a:latin typeface="Tahoma"/>
                <a:cs typeface="Tahoma"/>
              </a:rPr>
              <a:t> </a:t>
            </a:r>
            <a:r>
              <a:rPr sz="882" kern="0" spc="-9" dirty="0">
                <a:solidFill>
                  <a:srgbClr val="A70000"/>
                </a:solidFill>
                <a:latin typeface="Tahoma"/>
                <a:cs typeface="Tahoma"/>
              </a:rPr>
              <a:t>Name: </a:t>
            </a:r>
            <a:r>
              <a:rPr sz="882" kern="0" dirty="0">
                <a:solidFill>
                  <a:srgbClr val="A70000"/>
                </a:solidFill>
                <a:latin typeface="Tahoma"/>
                <a:cs typeface="Tahoma"/>
              </a:rPr>
              <a:t>Project</a:t>
            </a:r>
            <a:r>
              <a:rPr sz="882" kern="0" spc="-26" dirty="0">
                <a:solidFill>
                  <a:srgbClr val="A70000"/>
                </a:solidFill>
                <a:latin typeface="Tahoma"/>
                <a:cs typeface="Tahoma"/>
              </a:rPr>
              <a:t> </a:t>
            </a:r>
            <a:r>
              <a:rPr sz="882" kern="0" spc="-9" dirty="0">
                <a:solidFill>
                  <a:srgbClr val="A70000"/>
                </a:solidFill>
                <a:latin typeface="Tahoma"/>
                <a:cs typeface="Tahoma"/>
              </a:rPr>
              <a:t>Segment:</a:t>
            </a:r>
            <a:endParaRPr sz="882" kern="0" dirty="0">
              <a:solidFill>
                <a:sysClr val="windowText" lastClr="000000"/>
              </a:solidFill>
              <a:latin typeface="Tahoma"/>
              <a:cs typeface="Tahoma"/>
            </a:endParaRPr>
          </a:p>
          <a:p>
            <a:pPr marR="11767" algn="r" defTabSz="806867">
              <a:spcBef>
                <a:spcPts val="529"/>
              </a:spcBef>
            </a:pPr>
            <a:r>
              <a:rPr sz="882" kern="0" spc="-9" dirty="0">
                <a:solidFill>
                  <a:srgbClr val="A70000"/>
                </a:solidFill>
                <a:latin typeface="Tahoma"/>
                <a:cs typeface="Tahoma"/>
              </a:rPr>
              <a:t>From:</a:t>
            </a:r>
            <a:endParaRPr sz="882" kern="0" dirty="0">
              <a:solidFill>
                <a:sysClr val="windowText" lastClr="000000"/>
              </a:solidFill>
              <a:latin typeface="Tahoma"/>
              <a:cs typeface="Tahoma"/>
            </a:endParaRPr>
          </a:p>
          <a:p>
            <a:pPr marL="480198" marR="11767" indent="602348" algn="r" defTabSz="806867">
              <a:lnSpc>
                <a:spcPct val="150000"/>
              </a:lnSpc>
            </a:pPr>
            <a:r>
              <a:rPr sz="882" kern="0" spc="-44" dirty="0">
                <a:solidFill>
                  <a:srgbClr val="A70000"/>
                </a:solidFill>
                <a:latin typeface="Tahoma"/>
                <a:cs typeface="Tahoma"/>
              </a:rPr>
              <a:t>To: </a:t>
            </a:r>
            <a:r>
              <a:rPr sz="882" kern="0" dirty="0">
                <a:solidFill>
                  <a:srgbClr val="A70000"/>
                </a:solidFill>
                <a:latin typeface="Tahoma"/>
                <a:cs typeface="Tahoma"/>
              </a:rPr>
              <a:t>Begin</a:t>
            </a:r>
            <a:r>
              <a:rPr sz="882" kern="0" spc="-9" dirty="0">
                <a:solidFill>
                  <a:srgbClr val="A70000"/>
                </a:solidFill>
                <a:latin typeface="Tahoma"/>
                <a:cs typeface="Tahoma"/>
              </a:rPr>
              <a:t> Milepost: </a:t>
            </a:r>
            <a:r>
              <a:rPr sz="882" kern="0" dirty="0">
                <a:solidFill>
                  <a:srgbClr val="A70000"/>
                </a:solidFill>
                <a:latin typeface="Tahoma"/>
                <a:cs typeface="Tahoma"/>
              </a:rPr>
              <a:t>End</a:t>
            </a:r>
            <a:r>
              <a:rPr sz="882" kern="0" spc="-4" dirty="0">
                <a:solidFill>
                  <a:srgbClr val="A70000"/>
                </a:solidFill>
                <a:latin typeface="Tahoma"/>
                <a:cs typeface="Tahoma"/>
              </a:rPr>
              <a:t> </a:t>
            </a:r>
            <a:r>
              <a:rPr sz="882" kern="0" spc="-9" dirty="0">
                <a:solidFill>
                  <a:srgbClr val="A70000"/>
                </a:solidFill>
                <a:latin typeface="Tahoma"/>
                <a:cs typeface="Tahoma"/>
              </a:rPr>
              <a:t>Milepost:</a:t>
            </a:r>
            <a:endParaRPr sz="882" kern="0" dirty="0">
              <a:solidFill>
                <a:sysClr val="windowText" lastClr="000000"/>
              </a:solidFill>
              <a:latin typeface="Tahoma"/>
              <a:cs typeface="Tahoma"/>
            </a:endParaRPr>
          </a:p>
          <a:p>
            <a:pPr marR="17370" algn="r" defTabSz="806867">
              <a:spcBef>
                <a:spcPts val="529"/>
              </a:spcBef>
            </a:pPr>
            <a:r>
              <a:rPr sz="882" kern="0" dirty="0">
                <a:solidFill>
                  <a:srgbClr val="A70000"/>
                </a:solidFill>
                <a:latin typeface="Tahoma"/>
                <a:cs typeface="Tahoma"/>
              </a:rPr>
              <a:t>Work</a:t>
            </a:r>
            <a:r>
              <a:rPr sz="882" kern="0" spc="-49" dirty="0">
                <a:solidFill>
                  <a:srgbClr val="A70000"/>
                </a:solidFill>
                <a:latin typeface="Tahoma"/>
                <a:cs typeface="Tahoma"/>
              </a:rPr>
              <a:t> </a:t>
            </a:r>
            <a:r>
              <a:rPr sz="882" kern="0" dirty="0">
                <a:solidFill>
                  <a:srgbClr val="A70000"/>
                </a:solidFill>
                <a:latin typeface="Tahoma"/>
                <a:cs typeface="Tahoma"/>
              </a:rPr>
              <a:t>Program</a:t>
            </a:r>
            <a:r>
              <a:rPr sz="882" kern="0" spc="-40" dirty="0">
                <a:solidFill>
                  <a:srgbClr val="A70000"/>
                </a:solidFill>
                <a:latin typeface="Tahoma"/>
                <a:cs typeface="Tahoma"/>
              </a:rPr>
              <a:t> </a:t>
            </a:r>
            <a:r>
              <a:rPr sz="882" kern="0" spc="-9" dirty="0">
                <a:solidFill>
                  <a:srgbClr val="A70000"/>
                </a:solidFill>
                <a:latin typeface="Tahoma"/>
                <a:cs typeface="Tahoma"/>
              </a:rPr>
              <a:t>Category:</a:t>
            </a:r>
            <a:endParaRPr sz="882" kern="0" dirty="0">
              <a:solidFill>
                <a:sysClr val="windowText" lastClr="000000"/>
              </a:solidFill>
              <a:latin typeface="Tahoma"/>
              <a:cs typeface="Tahoma"/>
            </a:endParaRPr>
          </a:p>
          <a:p>
            <a:pPr marL="475715" marR="14008" indent="370934" algn="r" defTabSz="806867">
              <a:lnSpc>
                <a:spcPct val="149900"/>
              </a:lnSpc>
            </a:pPr>
            <a:r>
              <a:rPr sz="882" kern="0" spc="-9" dirty="0">
                <a:solidFill>
                  <a:srgbClr val="A70000"/>
                </a:solidFill>
                <a:latin typeface="Tahoma"/>
                <a:cs typeface="Tahoma"/>
              </a:rPr>
              <a:t>County: </a:t>
            </a:r>
            <a:r>
              <a:rPr sz="882" kern="0" dirty="0">
                <a:solidFill>
                  <a:srgbClr val="A70000"/>
                </a:solidFill>
                <a:latin typeface="Tahoma"/>
                <a:cs typeface="Tahoma"/>
              </a:rPr>
              <a:t>LRTP</a:t>
            </a:r>
            <a:r>
              <a:rPr sz="882" kern="0" spc="-31" dirty="0">
                <a:solidFill>
                  <a:srgbClr val="A70000"/>
                </a:solidFill>
                <a:latin typeface="Tahoma"/>
                <a:cs typeface="Tahoma"/>
              </a:rPr>
              <a:t> </a:t>
            </a:r>
            <a:r>
              <a:rPr sz="882" kern="0" spc="-9" dirty="0">
                <a:solidFill>
                  <a:srgbClr val="A70000"/>
                </a:solidFill>
                <a:latin typeface="Tahoma"/>
                <a:cs typeface="Tahoma"/>
              </a:rPr>
              <a:t>Page: </a:t>
            </a:r>
            <a:r>
              <a:rPr sz="882" kern="0" dirty="0">
                <a:solidFill>
                  <a:srgbClr val="A70000"/>
                </a:solidFill>
                <a:latin typeface="Tahoma"/>
                <a:cs typeface="Tahoma"/>
              </a:rPr>
              <a:t>Project</a:t>
            </a:r>
            <a:r>
              <a:rPr sz="882" kern="0" spc="-26" dirty="0">
                <a:solidFill>
                  <a:srgbClr val="A70000"/>
                </a:solidFill>
                <a:latin typeface="Tahoma"/>
                <a:cs typeface="Tahoma"/>
              </a:rPr>
              <a:t> </a:t>
            </a:r>
            <a:r>
              <a:rPr sz="882" kern="0" spc="-9" dirty="0">
                <a:solidFill>
                  <a:srgbClr val="A70000"/>
                </a:solidFill>
                <a:latin typeface="Tahoma"/>
                <a:cs typeface="Tahoma"/>
              </a:rPr>
              <a:t>Length:</a:t>
            </a:r>
            <a:endParaRPr sz="882" kern="0" dirty="0">
              <a:solidFill>
                <a:sysClr val="windowText" lastClr="000000"/>
              </a:solidFill>
              <a:latin typeface="Tahoma"/>
              <a:cs typeface="Tahoma"/>
            </a:endParaRPr>
          </a:p>
          <a:p>
            <a:pPr marL="215164" marR="11767" indent="511015" algn="r" defTabSz="806867">
              <a:lnSpc>
                <a:spcPct val="149900"/>
              </a:lnSpc>
              <a:spcBef>
                <a:spcPts val="4"/>
              </a:spcBef>
            </a:pPr>
            <a:r>
              <a:rPr sz="882" kern="0" spc="-9" dirty="0">
                <a:solidFill>
                  <a:srgbClr val="A70000"/>
                </a:solidFill>
                <a:latin typeface="Tahoma"/>
                <a:cs typeface="Tahoma"/>
              </a:rPr>
              <a:t>Amended: </a:t>
            </a:r>
            <a:r>
              <a:rPr sz="882" kern="0" dirty="0">
                <a:solidFill>
                  <a:srgbClr val="A70000"/>
                </a:solidFill>
                <a:latin typeface="Tahoma"/>
                <a:cs typeface="Tahoma"/>
              </a:rPr>
              <a:t>Work</a:t>
            </a:r>
            <a:r>
              <a:rPr sz="882" kern="0" spc="-53" dirty="0">
                <a:solidFill>
                  <a:srgbClr val="A70000"/>
                </a:solidFill>
                <a:latin typeface="Tahoma"/>
                <a:cs typeface="Tahoma"/>
              </a:rPr>
              <a:t> </a:t>
            </a:r>
            <a:r>
              <a:rPr sz="882" kern="0" spc="-9" dirty="0">
                <a:solidFill>
                  <a:srgbClr val="A70000"/>
                </a:solidFill>
                <a:latin typeface="Tahoma"/>
                <a:cs typeface="Tahoma"/>
              </a:rPr>
              <a:t>Description: </a:t>
            </a:r>
            <a:r>
              <a:rPr sz="882" kern="0" dirty="0">
                <a:solidFill>
                  <a:srgbClr val="A70000"/>
                </a:solidFill>
                <a:latin typeface="Tahoma"/>
                <a:cs typeface="Tahoma"/>
              </a:rPr>
              <a:t>Responsible</a:t>
            </a:r>
            <a:r>
              <a:rPr sz="882" kern="0" spc="-35" dirty="0">
                <a:solidFill>
                  <a:srgbClr val="A70000"/>
                </a:solidFill>
                <a:latin typeface="Tahoma"/>
                <a:cs typeface="Tahoma"/>
              </a:rPr>
              <a:t> </a:t>
            </a:r>
            <a:r>
              <a:rPr sz="882" kern="0" spc="-9" dirty="0">
                <a:solidFill>
                  <a:srgbClr val="A70000"/>
                </a:solidFill>
                <a:latin typeface="Tahoma"/>
                <a:cs typeface="Tahoma"/>
              </a:rPr>
              <a:t>Agency: </a:t>
            </a:r>
            <a:r>
              <a:rPr sz="882" kern="0" dirty="0">
                <a:solidFill>
                  <a:srgbClr val="A70000"/>
                </a:solidFill>
                <a:latin typeface="Tahoma"/>
                <a:cs typeface="Tahoma"/>
              </a:rPr>
              <a:t>Project</a:t>
            </a:r>
            <a:r>
              <a:rPr sz="882" kern="0" spc="-26" dirty="0">
                <a:solidFill>
                  <a:srgbClr val="A70000"/>
                </a:solidFill>
                <a:latin typeface="Tahoma"/>
                <a:cs typeface="Tahoma"/>
              </a:rPr>
              <a:t> </a:t>
            </a:r>
            <a:r>
              <a:rPr sz="882" kern="0" spc="-9" dirty="0">
                <a:solidFill>
                  <a:srgbClr val="A70000"/>
                </a:solidFill>
                <a:latin typeface="Tahoma"/>
                <a:cs typeface="Tahoma"/>
              </a:rPr>
              <a:t>Description: </a:t>
            </a:r>
            <a:r>
              <a:rPr sz="882" kern="0" dirty="0">
                <a:solidFill>
                  <a:srgbClr val="A70000"/>
                </a:solidFill>
                <a:latin typeface="Tahoma"/>
                <a:cs typeface="Tahoma"/>
              </a:rPr>
              <a:t>Historical</a:t>
            </a:r>
            <a:r>
              <a:rPr sz="882" kern="0" spc="-22" dirty="0">
                <a:solidFill>
                  <a:srgbClr val="A70000"/>
                </a:solidFill>
                <a:latin typeface="Tahoma"/>
                <a:cs typeface="Tahoma"/>
              </a:rPr>
              <a:t> </a:t>
            </a:r>
            <a:r>
              <a:rPr sz="882" kern="0" spc="-9" dirty="0">
                <a:solidFill>
                  <a:srgbClr val="A70000"/>
                </a:solidFill>
                <a:latin typeface="Tahoma"/>
                <a:cs typeface="Tahoma"/>
              </a:rPr>
              <a:t>Cost:</a:t>
            </a:r>
            <a:endParaRPr sz="882" kern="0" dirty="0">
              <a:solidFill>
                <a:sysClr val="windowText" lastClr="000000"/>
              </a:solidFill>
              <a:latin typeface="Tahoma"/>
              <a:cs typeface="Tahoma"/>
            </a:endParaRPr>
          </a:p>
        </p:txBody>
      </p:sp>
      <p:sp>
        <p:nvSpPr>
          <p:cNvPr id="16" name="object 16"/>
          <p:cNvSpPr txBox="1"/>
          <p:nvPr/>
        </p:nvSpPr>
        <p:spPr>
          <a:xfrm>
            <a:off x="8507716" y="4290846"/>
            <a:ext cx="549649" cy="147058"/>
          </a:xfrm>
          <a:prstGeom prst="rect">
            <a:avLst/>
          </a:prstGeom>
        </p:spPr>
        <p:txBody>
          <a:bodyPr vert="horz" wrap="square" lIns="0" tIns="11206" rIns="0" bIns="0" rtlCol="0">
            <a:spAutoFit/>
          </a:bodyPr>
          <a:lstStyle/>
          <a:p>
            <a:pPr marL="11206" defTabSz="806867">
              <a:spcBef>
                <a:spcPts val="88"/>
              </a:spcBef>
            </a:pPr>
            <a:r>
              <a:rPr sz="882" kern="0" spc="-9" dirty="0">
                <a:solidFill>
                  <a:srgbClr val="A70000"/>
                </a:solidFill>
                <a:latin typeface="Tahoma"/>
                <a:cs typeface="Tahoma"/>
              </a:rPr>
              <a:t>Total</a:t>
            </a:r>
            <a:r>
              <a:rPr sz="882" kern="0" spc="-53" dirty="0">
                <a:solidFill>
                  <a:srgbClr val="A70000"/>
                </a:solidFill>
                <a:latin typeface="Tahoma"/>
                <a:cs typeface="Tahoma"/>
              </a:rPr>
              <a:t> </a:t>
            </a:r>
            <a:r>
              <a:rPr sz="882" kern="0" spc="-9" dirty="0">
                <a:solidFill>
                  <a:srgbClr val="A70000"/>
                </a:solidFill>
                <a:latin typeface="Tahoma"/>
                <a:cs typeface="Tahoma"/>
              </a:rPr>
              <a:t>Cost:</a:t>
            </a:r>
            <a:endParaRPr sz="882" kern="0" dirty="0">
              <a:solidFill>
                <a:sysClr val="windowText" lastClr="000000"/>
              </a:solidFill>
              <a:latin typeface="Tahoma"/>
              <a:cs typeface="Tahoma"/>
            </a:endParaRPr>
          </a:p>
        </p:txBody>
      </p:sp>
      <p:sp>
        <p:nvSpPr>
          <p:cNvPr id="17" name="object 17"/>
          <p:cNvSpPr txBox="1"/>
          <p:nvPr/>
        </p:nvSpPr>
        <p:spPr>
          <a:xfrm>
            <a:off x="3265600" y="4291120"/>
            <a:ext cx="3850341" cy="147058"/>
          </a:xfrm>
          <a:prstGeom prst="rect">
            <a:avLst/>
          </a:prstGeom>
        </p:spPr>
        <p:txBody>
          <a:bodyPr vert="horz" wrap="square" lIns="0" tIns="11206" rIns="0" bIns="0" rtlCol="0">
            <a:spAutoFit/>
          </a:bodyPr>
          <a:lstStyle/>
          <a:p>
            <a:pPr marL="11206" defTabSz="806867">
              <a:spcBef>
                <a:spcPts val="88"/>
              </a:spcBef>
              <a:tabLst>
                <a:tab pos="1167715" algn="l"/>
                <a:tab pos="1796399" algn="l"/>
                <a:tab pos="3228587" algn="l"/>
              </a:tabLst>
            </a:pPr>
            <a:r>
              <a:rPr sz="882" kern="0" spc="-18" dirty="0">
                <a:solidFill>
                  <a:sysClr val="windowText" lastClr="000000"/>
                </a:solidFill>
                <a:latin typeface="Tahoma"/>
                <a:cs typeface="Tahoma"/>
              </a:rPr>
              <a:t>$N/A</a:t>
            </a:r>
            <a:r>
              <a:rPr sz="882" kern="0" dirty="0">
                <a:solidFill>
                  <a:sysClr val="windowText" lastClr="000000"/>
                </a:solidFill>
                <a:latin typeface="Tahoma"/>
                <a:cs typeface="Tahoma"/>
              </a:rPr>
              <a:t>	</a:t>
            </a:r>
            <a:r>
              <a:rPr sz="882" kern="0" dirty="0">
                <a:solidFill>
                  <a:srgbClr val="A70000"/>
                </a:solidFill>
                <a:latin typeface="Tahoma"/>
                <a:cs typeface="Tahoma"/>
              </a:rPr>
              <a:t>TIP</a:t>
            </a:r>
            <a:r>
              <a:rPr sz="882" kern="0" spc="-4" dirty="0">
                <a:solidFill>
                  <a:srgbClr val="A70000"/>
                </a:solidFill>
                <a:latin typeface="Tahoma"/>
                <a:cs typeface="Tahoma"/>
              </a:rPr>
              <a:t> </a:t>
            </a:r>
            <a:r>
              <a:rPr sz="882" kern="0" spc="-9" dirty="0">
                <a:solidFill>
                  <a:srgbClr val="A70000"/>
                </a:solidFill>
                <a:latin typeface="Tahoma"/>
                <a:cs typeface="Tahoma"/>
              </a:rPr>
              <a:t>Cost:</a:t>
            </a:r>
            <a:r>
              <a:rPr sz="882" kern="0" dirty="0">
                <a:solidFill>
                  <a:srgbClr val="A70000"/>
                </a:solidFill>
                <a:latin typeface="Tahoma"/>
                <a:cs typeface="Tahoma"/>
              </a:rPr>
              <a:t>	</a:t>
            </a:r>
            <a:r>
              <a:rPr sz="882" kern="0" spc="-9" dirty="0">
                <a:solidFill>
                  <a:sysClr val="windowText" lastClr="000000"/>
                </a:solidFill>
                <a:latin typeface="Tahoma"/>
                <a:cs typeface="Tahoma"/>
              </a:rPr>
              <a:t>$48,696</a:t>
            </a:r>
            <a:r>
              <a:rPr sz="882" kern="0" dirty="0">
                <a:solidFill>
                  <a:sysClr val="windowText" lastClr="000000"/>
                </a:solidFill>
                <a:latin typeface="Tahoma"/>
                <a:cs typeface="Tahoma"/>
              </a:rPr>
              <a:t>	</a:t>
            </a:r>
            <a:r>
              <a:rPr sz="882" kern="0" dirty="0">
                <a:solidFill>
                  <a:srgbClr val="A70000"/>
                </a:solidFill>
                <a:latin typeface="Tahoma"/>
                <a:cs typeface="Tahoma"/>
              </a:rPr>
              <a:t>Future</a:t>
            </a:r>
            <a:r>
              <a:rPr sz="882" kern="0" spc="-31" dirty="0">
                <a:solidFill>
                  <a:srgbClr val="A70000"/>
                </a:solidFill>
                <a:latin typeface="Tahoma"/>
                <a:cs typeface="Tahoma"/>
              </a:rPr>
              <a:t> </a:t>
            </a:r>
            <a:r>
              <a:rPr sz="882" kern="0" spc="-9" dirty="0">
                <a:solidFill>
                  <a:srgbClr val="A70000"/>
                </a:solidFill>
                <a:latin typeface="Tahoma"/>
                <a:cs typeface="Tahoma"/>
              </a:rPr>
              <a:t>Cost:</a:t>
            </a:r>
            <a:endParaRPr sz="882" kern="0" dirty="0">
              <a:solidFill>
                <a:sysClr val="windowText" lastClr="000000"/>
              </a:solidFill>
              <a:latin typeface="Tahoma"/>
              <a:cs typeface="Tahoma"/>
            </a:endParaRPr>
          </a:p>
        </p:txBody>
      </p:sp>
      <p:sp>
        <p:nvSpPr>
          <p:cNvPr id="18" name="object 18"/>
          <p:cNvSpPr txBox="1">
            <a:spLocks noGrp="1"/>
          </p:cNvSpPr>
          <p:nvPr>
            <p:ph type="body" idx="1"/>
          </p:nvPr>
        </p:nvSpPr>
        <p:spPr>
          <a:xfrm>
            <a:off x="3600824" y="1057491"/>
            <a:ext cx="4453828" cy="2233462"/>
          </a:xfrm>
          <a:prstGeom prst="rect">
            <a:avLst/>
          </a:prstGeom>
        </p:spPr>
        <p:txBody>
          <a:bodyPr vert="horz" wrap="square" lIns="0" tIns="77881" rIns="0" bIns="0" rtlCol="0">
            <a:spAutoFit/>
          </a:bodyPr>
          <a:lstStyle/>
          <a:p>
            <a:pPr marL="11767">
              <a:spcBef>
                <a:spcPts val="613"/>
              </a:spcBef>
            </a:pPr>
            <a:r>
              <a:rPr spc="-9" dirty="0"/>
              <a:t>4525111</a:t>
            </a:r>
          </a:p>
          <a:p>
            <a:pPr marL="15689" marR="4483">
              <a:lnSpc>
                <a:spcPts val="1588"/>
              </a:lnSpc>
              <a:spcBef>
                <a:spcPts val="137"/>
              </a:spcBef>
            </a:pPr>
            <a:r>
              <a:rPr dirty="0"/>
              <a:t>5310</a:t>
            </a:r>
            <a:r>
              <a:rPr spc="-4" dirty="0"/>
              <a:t> </a:t>
            </a:r>
            <a:r>
              <a:rPr spc="-9" dirty="0"/>
              <a:t>Operating-</a:t>
            </a:r>
            <a:r>
              <a:rPr dirty="0"/>
              <a:t>Non</a:t>
            </a:r>
            <a:r>
              <a:rPr spc="-4" dirty="0"/>
              <a:t> </a:t>
            </a:r>
            <a:r>
              <a:rPr dirty="0"/>
              <a:t>Urban </a:t>
            </a:r>
            <a:r>
              <a:rPr spc="-9" dirty="0"/>
              <a:t>UZA-</a:t>
            </a:r>
            <a:r>
              <a:rPr dirty="0"/>
              <a:t>Lake</a:t>
            </a:r>
            <a:r>
              <a:rPr spc="-4" dirty="0"/>
              <a:t> </a:t>
            </a:r>
            <a:r>
              <a:rPr dirty="0"/>
              <a:t>Co.</a:t>
            </a:r>
            <a:r>
              <a:rPr spc="-4" dirty="0"/>
              <a:t> </a:t>
            </a:r>
            <a:r>
              <a:rPr dirty="0"/>
              <a:t>Board of</a:t>
            </a:r>
            <a:r>
              <a:rPr spc="-4" dirty="0"/>
              <a:t> </a:t>
            </a:r>
            <a:r>
              <a:rPr dirty="0"/>
              <a:t>County </a:t>
            </a:r>
            <a:r>
              <a:rPr spc="-9" dirty="0"/>
              <a:t>Commissioners </a:t>
            </a:r>
            <a:r>
              <a:rPr spc="-22" dirty="0"/>
              <a:t>N/A</a:t>
            </a:r>
          </a:p>
          <a:p>
            <a:pPr marL="15689">
              <a:spcBef>
                <a:spcPts val="388"/>
              </a:spcBef>
            </a:pPr>
            <a:r>
              <a:rPr spc="-22" dirty="0"/>
              <a:t>N/A</a:t>
            </a:r>
          </a:p>
          <a:p>
            <a:pPr marL="11206" marR="3401727" indent="4483" algn="just">
              <a:lnSpc>
                <a:spcPct val="150100"/>
              </a:lnSpc>
              <a:spcBef>
                <a:spcPts val="4"/>
              </a:spcBef>
            </a:pPr>
            <a:r>
              <a:rPr spc="-22" dirty="0"/>
              <a:t>N/A N/A N/A N/A </a:t>
            </a:r>
            <a:r>
              <a:rPr spc="-18" dirty="0"/>
              <a:t>LAKE</a:t>
            </a:r>
          </a:p>
          <a:p>
            <a:pPr marL="16249">
              <a:spcBef>
                <a:spcPts val="525"/>
              </a:spcBef>
            </a:pPr>
            <a:r>
              <a:rPr spc="-22" dirty="0"/>
              <a:t>N/A</a:t>
            </a:r>
          </a:p>
          <a:p>
            <a:pPr marL="25215">
              <a:spcBef>
                <a:spcPts val="534"/>
              </a:spcBef>
            </a:pPr>
            <a:r>
              <a:rPr dirty="0"/>
              <a:t>N/A</a:t>
            </a:r>
            <a:r>
              <a:rPr spc="-22" dirty="0"/>
              <a:t> </a:t>
            </a:r>
            <a:r>
              <a:rPr spc="-9" dirty="0"/>
              <a:t>Miles</a:t>
            </a:r>
          </a:p>
          <a:p>
            <a:pPr marL="11767" marR="2288924" indent="-1121">
              <a:lnSpc>
                <a:spcPct val="149900"/>
              </a:lnSpc>
            </a:pPr>
            <a:r>
              <a:rPr dirty="0"/>
              <a:t>Yes</a:t>
            </a:r>
            <a:r>
              <a:rPr spc="-35" dirty="0"/>
              <a:t> </a:t>
            </a:r>
            <a:r>
              <a:rPr dirty="0"/>
              <a:t>-</a:t>
            </a:r>
            <a:r>
              <a:rPr spc="-31" dirty="0"/>
              <a:t> </a:t>
            </a:r>
            <a:r>
              <a:rPr dirty="0"/>
              <a:t>Amendment</a:t>
            </a:r>
            <a:r>
              <a:rPr spc="-35" dirty="0"/>
              <a:t> </a:t>
            </a:r>
            <a:r>
              <a:rPr dirty="0"/>
              <a:t>Packet:</a:t>
            </a:r>
            <a:r>
              <a:rPr spc="-26" dirty="0"/>
              <a:t> </a:t>
            </a:r>
            <a:r>
              <a:rPr spc="-44" dirty="0"/>
              <a:t>2 </a:t>
            </a:r>
            <a:r>
              <a:rPr dirty="0"/>
              <a:t>Operating</a:t>
            </a:r>
            <a:r>
              <a:rPr spc="-35" dirty="0"/>
              <a:t> </a:t>
            </a:r>
            <a:r>
              <a:rPr dirty="0"/>
              <a:t>for</a:t>
            </a:r>
            <a:r>
              <a:rPr spc="-26" dirty="0"/>
              <a:t> </a:t>
            </a:r>
            <a:r>
              <a:rPr dirty="0"/>
              <a:t>Fixed</a:t>
            </a:r>
            <a:r>
              <a:rPr spc="-22" dirty="0"/>
              <a:t> </a:t>
            </a:r>
            <a:r>
              <a:rPr spc="-18" dirty="0"/>
              <a:t>Route</a:t>
            </a:r>
          </a:p>
          <a:p>
            <a:pPr marL="16249">
              <a:spcBef>
                <a:spcPts val="529"/>
              </a:spcBef>
            </a:pPr>
            <a:r>
              <a:rPr dirty="0"/>
              <a:t>Lake</a:t>
            </a:r>
            <a:r>
              <a:rPr spc="-13" dirty="0"/>
              <a:t> </a:t>
            </a:r>
            <a:r>
              <a:rPr dirty="0"/>
              <a:t>County</a:t>
            </a:r>
            <a:r>
              <a:rPr spc="-13" dirty="0"/>
              <a:t> </a:t>
            </a:r>
            <a:r>
              <a:rPr dirty="0"/>
              <a:t>Public</a:t>
            </a:r>
            <a:r>
              <a:rPr spc="-13" dirty="0"/>
              <a:t> </a:t>
            </a:r>
            <a:r>
              <a:rPr spc="-9" dirty="0"/>
              <a:t>Transportation</a:t>
            </a:r>
          </a:p>
          <a:p>
            <a:pPr marL="11206">
              <a:spcBef>
                <a:spcPts val="529"/>
              </a:spcBef>
            </a:pPr>
            <a:r>
              <a:rPr spc="-9" dirty="0"/>
              <a:t>Operating-</a:t>
            </a:r>
            <a:r>
              <a:rPr dirty="0"/>
              <a:t>Non</a:t>
            </a:r>
            <a:r>
              <a:rPr spc="-4" dirty="0"/>
              <a:t> </a:t>
            </a:r>
            <a:r>
              <a:rPr dirty="0"/>
              <a:t>Urban</a:t>
            </a:r>
            <a:r>
              <a:rPr spc="-4" dirty="0"/>
              <a:t> </a:t>
            </a:r>
            <a:r>
              <a:rPr spc="-9" dirty="0"/>
              <a:t>UZA-</a:t>
            </a:r>
            <a:r>
              <a:rPr dirty="0"/>
              <a:t>Lake</a:t>
            </a:r>
            <a:r>
              <a:rPr spc="-4" dirty="0"/>
              <a:t> </a:t>
            </a:r>
            <a:r>
              <a:rPr dirty="0"/>
              <a:t>County Board</a:t>
            </a:r>
            <a:r>
              <a:rPr spc="-4" dirty="0"/>
              <a:t> </a:t>
            </a:r>
            <a:r>
              <a:rPr dirty="0"/>
              <a:t>of</a:t>
            </a:r>
            <a:r>
              <a:rPr spc="-4" dirty="0"/>
              <a:t> </a:t>
            </a:r>
            <a:r>
              <a:rPr dirty="0"/>
              <a:t>County </a:t>
            </a:r>
            <a:r>
              <a:rPr spc="-9" dirty="0"/>
              <a:t>Commissioners</a:t>
            </a:r>
          </a:p>
        </p:txBody>
      </p:sp>
      <p:sp>
        <p:nvSpPr>
          <p:cNvPr id="19" name="object 19"/>
          <p:cNvSpPr txBox="1"/>
          <p:nvPr/>
        </p:nvSpPr>
        <p:spPr>
          <a:xfrm>
            <a:off x="7269817" y="4290846"/>
            <a:ext cx="268381" cy="147058"/>
          </a:xfrm>
          <a:prstGeom prst="rect">
            <a:avLst/>
          </a:prstGeom>
        </p:spPr>
        <p:txBody>
          <a:bodyPr vert="horz" wrap="square" lIns="0" tIns="11206" rIns="0" bIns="0" rtlCol="0">
            <a:spAutoFit/>
          </a:bodyPr>
          <a:lstStyle/>
          <a:p>
            <a:pPr marL="11206" defTabSz="806867">
              <a:spcBef>
                <a:spcPts val="88"/>
              </a:spcBef>
            </a:pPr>
            <a:r>
              <a:rPr sz="882" kern="0" spc="-18" dirty="0">
                <a:solidFill>
                  <a:sysClr val="windowText" lastClr="000000"/>
                </a:solidFill>
                <a:latin typeface="Tahoma"/>
                <a:cs typeface="Tahoma"/>
              </a:rPr>
              <a:t>$N/A</a:t>
            </a:r>
            <a:endParaRPr sz="882" kern="0" dirty="0">
              <a:solidFill>
                <a:sysClr val="windowText" lastClr="000000"/>
              </a:solidFill>
              <a:latin typeface="Tahoma"/>
              <a:cs typeface="Tahoma"/>
            </a:endParaRPr>
          </a:p>
        </p:txBody>
      </p:sp>
      <p:sp>
        <p:nvSpPr>
          <p:cNvPr id="20" name="object 20"/>
          <p:cNvSpPr txBox="1"/>
          <p:nvPr/>
        </p:nvSpPr>
        <p:spPr>
          <a:xfrm>
            <a:off x="9211427" y="4290846"/>
            <a:ext cx="423581" cy="147058"/>
          </a:xfrm>
          <a:prstGeom prst="rect">
            <a:avLst/>
          </a:prstGeom>
        </p:spPr>
        <p:txBody>
          <a:bodyPr vert="horz" wrap="square" lIns="0" tIns="11206" rIns="0" bIns="0" rtlCol="0">
            <a:spAutoFit/>
          </a:bodyPr>
          <a:lstStyle/>
          <a:p>
            <a:pPr marL="11206" defTabSz="806867">
              <a:spcBef>
                <a:spcPts val="88"/>
              </a:spcBef>
            </a:pPr>
            <a:r>
              <a:rPr sz="882" kern="0" spc="-9" dirty="0">
                <a:solidFill>
                  <a:sysClr val="windowText" lastClr="000000"/>
                </a:solidFill>
                <a:latin typeface="Tahoma"/>
                <a:cs typeface="Tahoma"/>
              </a:rPr>
              <a:t>$48,696</a:t>
            </a:r>
            <a:endParaRPr sz="882" kern="0" dirty="0">
              <a:solidFill>
                <a:sysClr val="windowText" lastClr="000000"/>
              </a:solidFill>
              <a:latin typeface="Tahoma"/>
              <a:cs typeface="Tahoma"/>
            </a:endParaRPr>
          </a:p>
        </p:txBody>
      </p:sp>
      <p:sp>
        <p:nvSpPr>
          <p:cNvPr id="21" name="object 21"/>
          <p:cNvSpPr txBox="1"/>
          <p:nvPr/>
        </p:nvSpPr>
        <p:spPr>
          <a:xfrm>
            <a:off x="7015271" y="997373"/>
            <a:ext cx="3328707" cy="133528"/>
          </a:xfrm>
          <a:prstGeom prst="rect">
            <a:avLst/>
          </a:prstGeom>
        </p:spPr>
        <p:txBody>
          <a:bodyPr vert="horz" wrap="square" lIns="0" tIns="11206" rIns="0" bIns="0" rtlCol="0">
            <a:spAutoFit/>
          </a:bodyPr>
          <a:lstStyle/>
          <a:p>
            <a:pPr marL="11206" defTabSz="806867">
              <a:spcBef>
                <a:spcPts val="88"/>
              </a:spcBef>
            </a:pPr>
            <a:r>
              <a:rPr sz="794" u="sng" kern="0" spc="-9" dirty="0">
                <a:solidFill>
                  <a:srgbClr val="0070FF"/>
                </a:solidFill>
                <a:uFill>
                  <a:solidFill>
                    <a:srgbClr val="0070FF"/>
                  </a:solidFill>
                </a:uFill>
                <a:latin typeface="Tahoma"/>
                <a:cs typeface="Tahoma"/>
                <a:hlinkClick r:id="rId3"/>
              </a:rPr>
              <a:t>http://maps.google.com/maps?q=28.8015818385812,-81.7294946999538</a:t>
            </a:r>
            <a:endParaRPr sz="794" kern="0" dirty="0">
              <a:solidFill>
                <a:sysClr val="windowText" lastClr="000000"/>
              </a:solidFill>
              <a:latin typeface="Tahoma"/>
              <a:cs typeface="Tahoma"/>
            </a:endParaRPr>
          </a:p>
        </p:txBody>
      </p:sp>
      <p:pic>
        <p:nvPicPr>
          <p:cNvPr id="22" name="object 22"/>
          <p:cNvPicPr/>
          <p:nvPr/>
        </p:nvPicPr>
        <p:blipFill>
          <a:blip r:embed="rId4" cstate="print"/>
          <a:stretch>
            <a:fillRect/>
          </a:stretch>
        </p:blipFill>
        <p:spPr>
          <a:xfrm>
            <a:off x="1986993" y="265799"/>
            <a:ext cx="986059" cy="656339"/>
          </a:xfrm>
          <a:prstGeom prst="rect">
            <a:avLst/>
          </a:prstGeom>
        </p:spPr>
      </p:pic>
      <p:sp>
        <p:nvSpPr>
          <p:cNvPr id="23" name="object 23"/>
          <p:cNvSpPr txBox="1"/>
          <p:nvPr/>
        </p:nvSpPr>
        <p:spPr>
          <a:xfrm>
            <a:off x="3837303" y="461115"/>
            <a:ext cx="4517091" cy="483337"/>
          </a:xfrm>
          <a:prstGeom prst="rect">
            <a:avLst/>
          </a:prstGeom>
        </p:spPr>
        <p:txBody>
          <a:bodyPr vert="horz" wrap="square" lIns="0" tIns="9525" rIns="0" bIns="0" rtlCol="0">
            <a:spAutoFit/>
          </a:bodyPr>
          <a:lstStyle/>
          <a:p>
            <a:pPr marL="1576191" marR="4483" indent="-1565544" defTabSz="806867">
              <a:lnSpc>
                <a:spcPct val="100600"/>
              </a:lnSpc>
              <a:spcBef>
                <a:spcPts val="75"/>
              </a:spcBef>
            </a:pPr>
            <a:r>
              <a:rPr sz="1588" kern="0" spc="-53" dirty="0">
                <a:solidFill>
                  <a:sysClr val="windowText" lastClr="000000"/>
                </a:solidFill>
                <a:latin typeface="Tahoma"/>
                <a:cs typeface="Tahoma"/>
              </a:rPr>
              <a:t>5-</a:t>
            </a:r>
            <a:r>
              <a:rPr sz="1588" kern="0" dirty="0">
                <a:solidFill>
                  <a:sysClr val="windowText" lastClr="000000"/>
                </a:solidFill>
                <a:latin typeface="Tahoma"/>
                <a:cs typeface="Tahoma"/>
              </a:rPr>
              <a:t>Year</a:t>
            </a:r>
            <a:r>
              <a:rPr sz="1588" kern="0" spc="-84" dirty="0">
                <a:solidFill>
                  <a:sysClr val="windowText" lastClr="000000"/>
                </a:solidFill>
                <a:latin typeface="Tahoma"/>
                <a:cs typeface="Tahoma"/>
              </a:rPr>
              <a:t> </a:t>
            </a:r>
            <a:r>
              <a:rPr sz="1588" kern="0" spc="-9" dirty="0">
                <a:solidFill>
                  <a:sysClr val="windowText" lastClr="000000"/>
                </a:solidFill>
                <a:latin typeface="Tahoma"/>
                <a:cs typeface="Tahoma"/>
              </a:rPr>
              <a:t>Transportation</a:t>
            </a:r>
            <a:r>
              <a:rPr sz="1588" kern="0" spc="-71" dirty="0">
                <a:solidFill>
                  <a:sysClr val="windowText" lastClr="000000"/>
                </a:solidFill>
                <a:latin typeface="Tahoma"/>
                <a:cs typeface="Tahoma"/>
              </a:rPr>
              <a:t> </a:t>
            </a:r>
            <a:r>
              <a:rPr sz="1588" kern="0" dirty="0">
                <a:solidFill>
                  <a:sysClr val="windowText" lastClr="000000"/>
                </a:solidFill>
                <a:latin typeface="Tahoma"/>
                <a:cs typeface="Tahoma"/>
              </a:rPr>
              <a:t>Improvement</a:t>
            </a:r>
            <a:r>
              <a:rPr sz="1588" kern="0" spc="-75" dirty="0">
                <a:solidFill>
                  <a:sysClr val="windowText" lastClr="000000"/>
                </a:solidFill>
                <a:latin typeface="Tahoma"/>
                <a:cs typeface="Tahoma"/>
              </a:rPr>
              <a:t> </a:t>
            </a:r>
            <a:r>
              <a:rPr sz="1588" kern="0" dirty="0">
                <a:solidFill>
                  <a:sysClr val="windowText" lastClr="000000"/>
                </a:solidFill>
                <a:latin typeface="Tahoma"/>
                <a:cs typeface="Tahoma"/>
              </a:rPr>
              <a:t>Program</a:t>
            </a:r>
            <a:r>
              <a:rPr sz="1588" kern="0" spc="-71" dirty="0">
                <a:solidFill>
                  <a:sysClr val="windowText" lastClr="000000"/>
                </a:solidFill>
                <a:latin typeface="Tahoma"/>
                <a:cs typeface="Tahoma"/>
              </a:rPr>
              <a:t> </a:t>
            </a:r>
            <a:r>
              <a:rPr sz="1588" kern="0" spc="-9" dirty="0">
                <a:solidFill>
                  <a:sysClr val="windowText" lastClr="000000"/>
                </a:solidFill>
                <a:latin typeface="Tahoma"/>
                <a:cs typeface="Tahoma"/>
              </a:rPr>
              <a:t>(TIP) </a:t>
            </a:r>
            <a:r>
              <a:rPr sz="1588" kern="0" dirty="0">
                <a:solidFill>
                  <a:sysClr val="windowText" lastClr="000000"/>
                </a:solidFill>
                <a:latin typeface="Tahoma"/>
                <a:cs typeface="Tahoma"/>
              </a:rPr>
              <a:t>FY</a:t>
            </a:r>
            <a:r>
              <a:rPr sz="1588" kern="0" spc="-18" dirty="0">
                <a:solidFill>
                  <a:sysClr val="windowText" lastClr="000000"/>
                </a:solidFill>
                <a:latin typeface="Tahoma"/>
                <a:cs typeface="Tahoma"/>
              </a:rPr>
              <a:t> </a:t>
            </a:r>
            <a:r>
              <a:rPr sz="1588" kern="0" dirty="0">
                <a:solidFill>
                  <a:sysClr val="windowText" lastClr="000000"/>
                </a:solidFill>
                <a:latin typeface="Tahoma"/>
                <a:cs typeface="Tahoma"/>
              </a:rPr>
              <a:t>2023</a:t>
            </a:r>
            <a:r>
              <a:rPr sz="1588" kern="0" spc="-4" dirty="0">
                <a:solidFill>
                  <a:sysClr val="windowText" lastClr="000000"/>
                </a:solidFill>
                <a:latin typeface="Tahoma"/>
                <a:cs typeface="Tahoma"/>
              </a:rPr>
              <a:t> </a:t>
            </a:r>
            <a:r>
              <a:rPr sz="1588" kern="0" dirty="0">
                <a:solidFill>
                  <a:sysClr val="windowText" lastClr="000000"/>
                </a:solidFill>
                <a:latin typeface="Tahoma"/>
                <a:cs typeface="Tahoma"/>
              </a:rPr>
              <a:t>-</a:t>
            </a:r>
            <a:r>
              <a:rPr sz="1588" kern="0" spc="-4" dirty="0">
                <a:solidFill>
                  <a:sysClr val="windowText" lastClr="000000"/>
                </a:solidFill>
                <a:latin typeface="Tahoma"/>
                <a:cs typeface="Tahoma"/>
              </a:rPr>
              <a:t> </a:t>
            </a:r>
            <a:r>
              <a:rPr sz="1588" kern="0" spc="-18" dirty="0">
                <a:solidFill>
                  <a:sysClr val="windowText" lastClr="000000"/>
                </a:solidFill>
                <a:latin typeface="Tahoma"/>
                <a:cs typeface="Tahoma"/>
              </a:rPr>
              <a:t>2027</a:t>
            </a:r>
            <a:endParaRPr sz="1588" kern="0" dirty="0">
              <a:solidFill>
                <a:sysClr val="windowText" lastClr="000000"/>
              </a:solidFill>
              <a:latin typeface="Tahoma"/>
              <a:cs typeface="Tahoma"/>
            </a:endParaRPr>
          </a:p>
        </p:txBody>
      </p:sp>
      <p:sp>
        <p:nvSpPr>
          <p:cNvPr id="24" name="object 24"/>
          <p:cNvSpPr txBox="1">
            <a:spLocks noGrp="1"/>
          </p:cNvSpPr>
          <p:nvPr>
            <p:ph type="title"/>
          </p:nvPr>
        </p:nvSpPr>
        <p:spPr>
          <a:xfrm>
            <a:off x="5198671" y="190610"/>
            <a:ext cx="1795181" cy="282928"/>
          </a:xfrm>
          <a:prstGeom prst="rect">
            <a:avLst/>
          </a:prstGeom>
        </p:spPr>
        <p:txBody>
          <a:bodyPr vert="horz" wrap="square" lIns="0" tIns="11206" rIns="0" bIns="0" rtlCol="0">
            <a:spAutoFit/>
          </a:bodyPr>
          <a:lstStyle/>
          <a:p>
            <a:pPr marL="11206">
              <a:spcBef>
                <a:spcPts val="88"/>
              </a:spcBef>
            </a:pPr>
            <a:r>
              <a:rPr sz="1765" b="0" spc="-9" dirty="0">
                <a:solidFill>
                  <a:srgbClr val="000000"/>
                </a:solidFill>
                <a:latin typeface="Tahoma"/>
                <a:cs typeface="Tahoma"/>
              </a:rPr>
              <a:t>Lake-</a:t>
            </a:r>
            <a:r>
              <a:rPr sz="1765" b="0" dirty="0">
                <a:solidFill>
                  <a:srgbClr val="000000"/>
                </a:solidFill>
                <a:latin typeface="Tahoma"/>
                <a:cs typeface="Tahoma"/>
              </a:rPr>
              <a:t>Sumter</a:t>
            </a:r>
            <a:r>
              <a:rPr sz="1765" b="0" spc="-13" dirty="0">
                <a:solidFill>
                  <a:srgbClr val="000000"/>
                </a:solidFill>
                <a:latin typeface="Tahoma"/>
                <a:cs typeface="Tahoma"/>
              </a:rPr>
              <a:t> </a:t>
            </a:r>
            <a:r>
              <a:rPr sz="1765" b="0" spc="-22" dirty="0">
                <a:solidFill>
                  <a:srgbClr val="000000"/>
                </a:solidFill>
                <a:latin typeface="Tahoma"/>
                <a:cs typeface="Tahoma"/>
              </a:rPr>
              <a:t>MPO</a:t>
            </a:r>
            <a:endParaRPr sz="1765" dirty="0">
              <a:latin typeface="Tahoma"/>
              <a:cs typeface="Tahoma"/>
            </a:endParaRPr>
          </a:p>
        </p:txBody>
      </p:sp>
      <p:sp>
        <p:nvSpPr>
          <p:cNvPr id="25" name="object 25"/>
          <p:cNvSpPr txBox="1"/>
          <p:nvPr/>
        </p:nvSpPr>
        <p:spPr>
          <a:xfrm>
            <a:off x="9199093" y="212879"/>
            <a:ext cx="1144121" cy="187839"/>
          </a:xfrm>
          <a:prstGeom prst="rect">
            <a:avLst/>
          </a:prstGeom>
        </p:spPr>
        <p:txBody>
          <a:bodyPr vert="horz" wrap="square" lIns="0" tIns="11206" rIns="0" bIns="0" rtlCol="0">
            <a:spAutoFit/>
          </a:bodyPr>
          <a:lstStyle/>
          <a:p>
            <a:pPr marL="11206" defTabSz="806867">
              <a:spcBef>
                <a:spcPts val="88"/>
              </a:spcBef>
            </a:pPr>
            <a:r>
              <a:rPr sz="1147" b="1" kern="0" dirty="0">
                <a:solidFill>
                  <a:srgbClr val="0070FF"/>
                </a:solidFill>
                <a:latin typeface="Tahoma"/>
                <a:cs typeface="Tahoma"/>
              </a:rPr>
              <a:t>FM</a:t>
            </a:r>
            <a:r>
              <a:rPr sz="1147" b="1" kern="0" spc="-4" dirty="0">
                <a:solidFill>
                  <a:srgbClr val="0070FF"/>
                </a:solidFill>
                <a:latin typeface="Tahoma"/>
                <a:cs typeface="Tahoma"/>
              </a:rPr>
              <a:t> </a:t>
            </a:r>
            <a:r>
              <a:rPr sz="1147" b="1" kern="0" dirty="0">
                <a:solidFill>
                  <a:srgbClr val="0070FF"/>
                </a:solidFill>
                <a:latin typeface="Tahoma"/>
                <a:cs typeface="Tahoma"/>
              </a:rPr>
              <a:t>#:</a:t>
            </a:r>
            <a:r>
              <a:rPr sz="1147" b="1" kern="0" spc="-9" dirty="0">
                <a:solidFill>
                  <a:srgbClr val="0070FF"/>
                </a:solidFill>
                <a:latin typeface="Tahoma"/>
                <a:cs typeface="Tahoma"/>
              </a:rPr>
              <a:t> 4525111</a:t>
            </a:r>
            <a:endParaRPr sz="1147" kern="0" dirty="0">
              <a:solidFill>
                <a:sysClr val="windowText" lastClr="000000"/>
              </a:solidFill>
              <a:latin typeface="Tahoma"/>
              <a:cs typeface="Tahoma"/>
            </a:endParaRPr>
          </a:p>
        </p:txBody>
      </p:sp>
      <p:sp>
        <p:nvSpPr>
          <p:cNvPr id="26" name="object 26"/>
          <p:cNvSpPr/>
          <p:nvPr/>
        </p:nvSpPr>
        <p:spPr>
          <a:xfrm>
            <a:off x="1860177" y="1008529"/>
            <a:ext cx="8471647" cy="0"/>
          </a:xfrm>
          <a:custGeom>
            <a:avLst/>
            <a:gdLst/>
            <a:ahLst/>
            <a:cxnLst/>
            <a:rect l="l" t="t" r="r" b="b"/>
            <a:pathLst>
              <a:path w="9601200">
                <a:moveTo>
                  <a:pt x="0" y="0"/>
                </a:moveTo>
                <a:lnTo>
                  <a:pt x="9601200" y="0"/>
                </a:lnTo>
              </a:path>
            </a:pathLst>
          </a:custGeom>
          <a:ln w="25400">
            <a:solidFill>
              <a:srgbClr val="525959"/>
            </a:solidFill>
          </a:ln>
        </p:spPr>
        <p:txBody>
          <a:bodyPr wrap="square" lIns="0" tIns="0" rIns="0" bIns="0" rtlCol="0"/>
          <a:lstStyle/>
          <a:p>
            <a:pPr defTabSz="806867"/>
            <a:endParaRPr sz="1588" kern="0" dirty="0">
              <a:solidFill>
                <a:sysClr val="windowText" lastClr="000000"/>
              </a:solidFill>
            </a:endParaRPr>
          </a:p>
        </p:txBody>
      </p:sp>
      <p:sp>
        <p:nvSpPr>
          <p:cNvPr id="27" name="object 27"/>
          <p:cNvSpPr txBox="1"/>
          <p:nvPr/>
        </p:nvSpPr>
        <p:spPr>
          <a:xfrm>
            <a:off x="8498285" y="579050"/>
            <a:ext cx="1812551" cy="201367"/>
          </a:xfrm>
          <a:prstGeom prst="rect">
            <a:avLst/>
          </a:prstGeom>
        </p:spPr>
        <p:txBody>
          <a:bodyPr vert="horz" wrap="square" lIns="0" tIns="11206" rIns="0" bIns="0" rtlCol="0">
            <a:spAutoFit/>
          </a:bodyPr>
          <a:lstStyle/>
          <a:p>
            <a:pPr marL="11206" defTabSz="806867">
              <a:spcBef>
                <a:spcPts val="88"/>
              </a:spcBef>
            </a:pPr>
            <a:r>
              <a:rPr sz="1235" b="1" kern="0" dirty="0">
                <a:solidFill>
                  <a:srgbClr val="FF8100"/>
                </a:solidFill>
                <a:latin typeface="Arial"/>
                <a:cs typeface="Arial"/>
              </a:rPr>
              <a:t>DRAFT</a:t>
            </a:r>
            <a:r>
              <a:rPr sz="1235" b="1" kern="0" spc="-22" dirty="0">
                <a:solidFill>
                  <a:srgbClr val="FF8100"/>
                </a:solidFill>
                <a:latin typeface="Arial"/>
                <a:cs typeface="Arial"/>
              </a:rPr>
              <a:t> </a:t>
            </a:r>
            <a:r>
              <a:rPr sz="1235" b="1" kern="0" dirty="0">
                <a:solidFill>
                  <a:srgbClr val="FF8100"/>
                </a:solidFill>
                <a:latin typeface="Arial"/>
                <a:cs typeface="Arial"/>
              </a:rPr>
              <a:t>-</a:t>
            </a:r>
            <a:r>
              <a:rPr sz="1235" b="1" kern="0" spc="-62" dirty="0">
                <a:solidFill>
                  <a:srgbClr val="FF8100"/>
                </a:solidFill>
                <a:latin typeface="Arial"/>
                <a:cs typeface="Arial"/>
              </a:rPr>
              <a:t> </a:t>
            </a:r>
            <a:r>
              <a:rPr sz="1235" b="1" kern="0" dirty="0">
                <a:solidFill>
                  <a:srgbClr val="FF8100"/>
                </a:solidFill>
                <a:latin typeface="Arial"/>
                <a:cs typeface="Arial"/>
              </a:rPr>
              <a:t>Amendment</a:t>
            </a:r>
            <a:r>
              <a:rPr sz="1235" b="1" kern="0" spc="-9" dirty="0">
                <a:solidFill>
                  <a:srgbClr val="FF8100"/>
                </a:solidFill>
                <a:latin typeface="Arial"/>
                <a:cs typeface="Arial"/>
              </a:rPr>
              <a:t> </a:t>
            </a:r>
            <a:r>
              <a:rPr sz="1235" b="1" kern="0" spc="-22" dirty="0">
                <a:solidFill>
                  <a:srgbClr val="FF8100"/>
                </a:solidFill>
                <a:latin typeface="Arial"/>
                <a:cs typeface="Arial"/>
              </a:rPr>
              <a:t>#2</a:t>
            </a:r>
            <a:endParaRPr sz="1235" kern="0" dirty="0">
              <a:solidFill>
                <a:sysClr val="windowText" lastClr="000000"/>
              </a:solidFill>
              <a:latin typeface="Arial"/>
              <a:cs typeface="Arial"/>
            </a:endParaRPr>
          </a:p>
        </p:txBody>
      </p:sp>
      <p:sp>
        <p:nvSpPr>
          <p:cNvPr id="28" name="object 28"/>
          <p:cNvSpPr txBox="1"/>
          <p:nvPr/>
        </p:nvSpPr>
        <p:spPr>
          <a:xfrm>
            <a:off x="2470924" y="6523356"/>
            <a:ext cx="1918447" cy="133528"/>
          </a:xfrm>
          <a:prstGeom prst="rect">
            <a:avLst/>
          </a:prstGeom>
        </p:spPr>
        <p:txBody>
          <a:bodyPr vert="horz" wrap="square" lIns="0" tIns="11206" rIns="0" bIns="0" rtlCol="0">
            <a:spAutoFit/>
          </a:bodyPr>
          <a:lstStyle/>
          <a:p>
            <a:pPr marL="11206" defTabSz="806867">
              <a:spcBef>
                <a:spcPts val="88"/>
              </a:spcBef>
            </a:pPr>
            <a:r>
              <a:rPr sz="794" kern="0" dirty="0">
                <a:solidFill>
                  <a:sysClr val="windowText" lastClr="000000"/>
                </a:solidFill>
                <a:latin typeface="Tahoma"/>
                <a:cs typeface="Tahoma"/>
              </a:rPr>
              <a:t>TIP</a:t>
            </a:r>
            <a:r>
              <a:rPr sz="794" kern="0" spc="-9" dirty="0">
                <a:solidFill>
                  <a:sysClr val="windowText" lastClr="000000"/>
                </a:solidFill>
                <a:latin typeface="Tahoma"/>
                <a:cs typeface="Tahoma"/>
              </a:rPr>
              <a:t> </a:t>
            </a:r>
            <a:r>
              <a:rPr sz="794" kern="0" dirty="0">
                <a:solidFill>
                  <a:sysClr val="windowText" lastClr="000000"/>
                </a:solidFill>
                <a:latin typeface="Tahoma"/>
                <a:cs typeface="Tahoma"/>
              </a:rPr>
              <a:t>FY</a:t>
            </a:r>
            <a:r>
              <a:rPr sz="794" kern="0" spc="-4" dirty="0">
                <a:solidFill>
                  <a:sysClr val="windowText" lastClr="000000"/>
                </a:solidFill>
                <a:latin typeface="Tahoma"/>
                <a:cs typeface="Tahoma"/>
              </a:rPr>
              <a:t> </a:t>
            </a:r>
            <a:r>
              <a:rPr sz="794" kern="0" dirty="0">
                <a:solidFill>
                  <a:sysClr val="windowText" lastClr="000000"/>
                </a:solidFill>
                <a:latin typeface="Tahoma"/>
                <a:cs typeface="Tahoma"/>
              </a:rPr>
              <a:t>2023</a:t>
            </a:r>
            <a:r>
              <a:rPr sz="794" kern="0" spc="-9" dirty="0">
                <a:solidFill>
                  <a:sysClr val="windowText" lastClr="000000"/>
                </a:solidFill>
                <a:latin typeface="Tahoma"/>
                <a:cs typeface="Tahoma"/>
              </a:rPr>
              <a:t> </a:t>
            </a:r>
            <a:r>
              <a:rPr sz="794" kern="0" dirty="0">
                <a:solidFill>
                  <a:sysClr val="windowText" lastClr="000000"/>
                </a:solidFill>
                <a:latin typeface="Tahoma"/>
                <a:cs typeface="Tahoma"/>
              </a:rPr>
              <a:t>-</a:t>
            </a:r>
            <a:r>
              <a:rPr sz="794" kern="0" spc="-4" dirty="0">
                <a:solidFill>
                  <a:sysClr val="windowText" lastClr="000000"/>
                </a:solidFill>
                <a:latin typeface="Tahoma"/>
                <a:cs typeface="Tahoma"/>
              </a:rPr>
              <a:t> </a:t>
            </a:r>
            <a:r>
              <a:rPr sz="794" kern="0" dirty="0">
                <a:solidFill>
                  <a:sysClr val="windowText" lastClr="000000"/>
                </a:solidFill>
                <a:latin typeface="Tahoma"/>
                <a:cs typeface="Tahoma"/>
              </a:rPr>
              <a:t>2027</a:t>
            </a:r>
            <a:r>
              <a:rPr sz="794" kern="0" spc="238" dirty="0">
                <a:solidFill>
                  <a:sysClr val="windowText" lastClr="000000"/>
                </a:solidFill>
                <a:latin typeface="Tahoma"/>
                <a:cs typeface="Tahoma"/>
              </a:rPr>
              <a:t> </a:t>
            </a:r>
            <a:r>
              <a:rPr sz="794" kern="0" dirty="0">
                <a:solidFill>
                  <a:sysClr val="windowText" lastClr="000000"/>
                </a:solidFill>
                <a:latin typeface="Tahoma"/>
                <a:cs typeface="Tahoma"/>
              </a:rPr>
              <a:t>-</a:t>
            </a:r>
            <a:r>
              <a:rPr sz="794" kern="0" spc="-4" dirty="0">
                <a:solidFill>
                  <a:sysClr val="windowText" lastClr="000000"/>
                </a:solidFill>
                <a:latin typeface="Tahoma"/>
                <a:cs typeface="Tahoma"/>
              </a:rPr>
              <a:t> </a:t>
            </a:r>
            <a:r>
              <a:rPr sz="794" kern="0" dirty="0">
                <a:solidFill>
                  <a:sysClr val="windowText" lastClr="000000"/>
                </a:solidFill>
                <a:latin typeface="Tahoma"/>
                <a:cs typeface="Tahoma"/>
              </a:rPr>
              <a:t>Adopted: </a:t>
            </a:r>
            <a:r>
              <a:rPr sz="794" kern="0" spc="-9" dirty="0">
                <a:solidFill>
                  <a:sysClr val="windowText" lastClr="000000"/>
                </a:solidFill>
                <a:latin typeface="Tahoma"/>
                <a:cs typeface="Tahoma"/>
              </a:rPr>
              <a:t>6/22/2022</a:t>
            </a:r>
            <a:endParaRPr sz="794" kern="0" dirty="0">
              <a:solidFill>
                <a:sysClr val="windowText" lastClr="000000"/>
              </a:solidFill>
              <a:latin typeface="Tahoma"/>
              <a:cs typeface="Tahoma"/>
            </a:endParaRPr>
          </a:p>
        </p:txBody>
      </p:sp>
      <p:sp>
        <p:nvSpPr>
          <p:cNvPr id="29" name="object 29"/>
          <p:cNvSpPr txBox="1"/>
          <p:nvPr/>
        </p:nvSpPr>
        <p:spPr>
          <a:xfrm>
            <a:off x="5563371" y="6526660"/>
            <a:ext cx="4780429" cy="229324"/>
          </a:xfrm>
          <a:prstGeom prst="rect">
            <a:avLst/>
          </a:prstGeom>
        </p:spPr>
        <p:txBody>
          <a:bodyPr vert="horz" wrap="square" lIns="0" tIns="11206" rIns="0" bIns="0" rtlCol="0">
            <a:spAutoFit/>
          </a:bodyPr>
          <a:lstStyle/>
          <a:p>
            <a:pPr marL="11206" defTabSz="806867">
              <a:lnSpc>
                <a:spcPts val="944"/>
              </a:lnSpc>
              <a:spcBef>
                <a:spcPts val="88"/>
              </a:spcBef>
            </a:pPr>
            <a:r>
              <a:rPr sz="794" kern="0" dirty="0">
                <a:solidFill>
                  <a:sysClr val="windowText" lastClr="000000"/>
                </a:solidFill>
                <a:latin typeface="Tahoma"/>
                <a:cs typeface="Tahoma"/>
              </a:rPr>
              <a:t>Amended:</a:t>
            </a:r>
            <a:r>
              <a:rPr sz="794" kern="0" spc="-9" dirty="0">
                <a:solidFill>
                  <a:sysClr val="windowText" lastClr="000000"/>
                </a:solidFill>
                <a:latin typeface="Tahoma"/>
                <a:cs typeface="Tahoma"/>
              </a:rPr>
              <a:t> </a:t>
            </a:r>
            <a:r>
              <a:rPr sz="794" kern="0" spc="-22" dirty="0">
                <a:solidFill>
                  <a:sysClr val="windowText" lastClr="000000"/>
                </a:solidFill>
                <a:latin typeface="Tahoma"/>
                <a:cs typeface="Tahoma"/>
              </a:rPr>
              <a:t>N/A</a:t>
            </a:r>
            <a:endParaRPr sz="794" kern="0" dirty="0">
              <a:solidFill>
                <a:sysClr val="windowText" lastClr="000000"/>
              </a:solidFill>
              <a:latin typeface="Tahoma"/>
              <a:cs typeface="Tahoma"/>
            </a:endParaRPr>
          </a:p>
          <a:p>
            <a:pPr marL="82368" defTabSz="806867">
              <a:lnSpc>
                <a:spcPts val="838"/>
              </a:lnSpc>
            </a:pPr>
            <a:r>
              <a:rPr sz="706" kern="0" dirty="0">
                <a:solidFill>
                  <a:sysClr val="windowText" lastClr="000000"/>
                </a:solidFill>
                <a:latin typeface="Tahoma"/>
                <a:cs typeface="Tahoma"/>
              </a:rPr>
              <a:t>TIP</a:t>
            </a:r>
            <a:r>
              <a:rPr sz="706" kern="0" spc="-13" dirty="0">
                <a:solidFill>
                  <a:sysClr val="windowText" lastClr="000000"/>
                </a:solidFill>
                <a:latin typeface="Tahoma"/>
                <a:cs typeface="Tahoma"/>
              </a:rPr>
              <a:t> </a:t>
            </a:r>
            <a:r>
              <a:rPr sz="706" kern="0" dirty="0">
                <a:solidFill>
                  <a:sysClr val="windowText" lastClr="000000"/>
                </a:solidFill>
                <a:latin typeface="Tahoma"/>
                <a:cs typeface="Tahoma"/>
              </a:rPr>
              <a:t>Web</a:t>
            </a:r>
            <a:r>
              <a:rPr sz="706" kern="0" spc="-13" dirty="0">
                <a:solidFill>
                  <a:sysClr val="windowText" lastClr="000000"/>
                </a:solidFill>
                <a:latin typeface="Tahoma"/>
                <a:cs typeface="Tahoma"/>
              </a:rPr>
              <a:t> </a:t>
            </a:r>
            <a:r>
              <a:rPr sz="706" kern="0" dirty="0">
                <a:solidFill>
                  <a:sysClr val="windowText" lastClr="000000"/>
                </a:solidFill>
                <a:latin typeface="Tahoma"/>
                <a:cs typeface="Tahoma"/>
              </a:rPr>
              <a:t>App:</a:t>
            </a:r>
            <a:r>
              <a:rPr sz="706" kern="0" spc="132" dirty="0">
                <a:solidFill>
                  <a:sysClr val="windowText" lastClr="000000"/>
                </a:solidFill>
                <a:latin typeface="Tahoma"/>
                <a:cs typeface="Tahoma"/>
              </a:rPr>
              <a:t> </a:t>
            </a:r>
            <a:r>
              <a:rPr sz="706" u="sng" kern="0" spc="-9" dirty="0">
                <a:solidFill>
                  <a:srgbClr val="4396FF"/>
                </a:solidFill>
                <a:uFill>
                  <a:solidFill>
                    <a:srgbClr val="4396FF"/>
                  </a:solidFill>
                </a:uFill>
                <a:latin typeface="Tahoma"/>
                <a:cs typeface="Tahoma"/>
              </a:rPr>
              <a:t>https://hdr.maps.arcgis.com/apps/webappviewer/index.html?id=c0d4337b7b834cbdbe1e71d305b68fb0</a:t>
            </a:r>
            <a:endParaRPr sz="706" kern="0" dirty="0">
              <a:solidFill>
                <a:sysClr val="windowText" lastClr="000000"/>
              </a:solidFill>
              <a:latin typeface="Tahoma"/>
              <a:cs typeface="Tahom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58471" y="645456"/>
            <a:ext cx="8875058" cy="3496217"/>
          </a:xfrm>
          <a:prstGeom prst="rect">
            <a:avLst/>
          </a:prstGeom>
        </p:spPr>
      </p:pic>
      <p:sp>
        <p:nvSpPr>
          <p:cNvPr id="3" name="object 3"/>
          <p:cNvSpPr txBox="1"/>
          <p:nvPr/>
        </p:nvSpPr>
        <p:spPr>
          <a:xfrm>
            <a:off x="2692370" y="4507790"/>
            <a:ext cx="5759263" cy="1073028"/>
          </a:xfrm>
          <a:prstGeom prst="rect">
            <a:avLst/>
          </a:prstGeom>
        </p:spPr>
        <p:txBody>
          <a:bodyPr vert="horz" wrap="square" lIns="0" tIns="10646" rIns="0" bIns="0" rtlCol="0">
            <a:spAutoFit/>
          </a:bodyPr>
          <a:lstStyle/>
          <a:p>
            <a:pPr marL="11206" defTabSz="806867">
              <a:lnSpc>
                <a:spcPts val="1659"/>
              </a:lnSpc>
              <a:spcBef>
                <a:spcPts val="84"/>
              </a:spcBef>
            </a:pPr>
            <a:r>
              <a:rPr sz="1412" b="1" kern="0" dirty="0">
                <a:solidFill>
                  <a:srgbClr val="414042"/>
                </a:solidFill>
                <a:latin typeface="Arial"/>
                <a:cs typeface="Arial"/>
              </a:rPr>
              <a:t>Prepared</a:t>
            </a:r>
            <a:r>
              <a:rPr sz="1412" b="1" kern="0" spc="-35" dirty="0">
                <a:solidFill>
                  <a:srgbClr val="414042"/>
                </a:solidFill>
                <a:latin typeface="Arial"/>
                <a:cs typeface="Arial"/>
              </a:rPr>
              <a:t> </a:t>
            </a:r>
            <a:r>
              <a:rPr sz="1412" b="1" kern="0" dirty="0">
                <a:solidFill>
                  <a:srgbClr val="414042"/>
                </a:solidFill>
                <a:latin typeface="Arial"/>
                <a:cs typeface="Arial"/>
              </a:rPr>
              <a:t>for</a:t>
            </a:r>
            <a:r>
              <a:rPr sz="1412" b="1" kern="0" spc="-44" dirty="0">
                <a:solidFill>
                  <a:srgbClr val="414042"/>
                </a:solidFill>
                <a:latin typeface="Arial"/>
                <a:cs typeface="Arial"/>
              </a:rPr>
              <a:t> </a:t>
            </a:r>
            <a:r>
              <a:rPr sz="1412" b="1" kern="0" dirty="0">
                <a:solidFill>
                  <a:srgbClr val="414042"/>
                </a:solidFill>
                <a:latin typeface="Arial"/>
                <a:cs typeface="Arial"/>
              </a:rPr>
              <a:t>the</a:t>
            </a:r>
            <a:r>
              <a:rPr sz="1412" b="1" kern="0" spc="-44" dirty="0">
                <a:solidFill>
                  <a:srgbClr val="414042"/>
                </a:solidFill>
                <a:latin typeface="Arial"/>
                <a:cs typeface="Arial"/>
              </a:rPr>
              <a:t> </a:t>
            </a:r>
            <a:r>
              <a:rPr sz="1412" b="1" kern="0" dirty="0">
                <a:solidFill>
                  <a:srgbClr val="414042"/>
                </a:solidFill>
                <a:latin typeface="Arial"/>
                <a:cs typeface="Arial"/>
              </a:rPr>
              <a:t>Lake</a:t>
            </a:r>
            <a:r>
              <a:rPr sz="1412" b="1" kern="0" spc="-44" dirty="0">
                <a:solidFill>
                  <a:srgbClr val="414042"/>
                </a:solidFill>
                <a:latin typeface="Arial"/>
                <a:cs typeface="Arial"/>
              </a:rPr>
              <a:t> </a:t>
            </a:r>
            <a:r>
              <a:rPr sz="1412" b="1" kern="0" dirty="0">
                <a:solidFill>
                  <a:srgbClr val="414042"/>
                </a:solidFill>
                <a:latin typeface="Arial"/>
                <a:cs typeface="Arial"/>
              </a:rPr>
              <a:t>–</a:t>
            </a:r>
            <a:r>
              <a:rPr sz="1412" b="1" kern="0" spc="-44" dirty="0">
                <a:solidFill>
                  <a:srgbClr val="414042"/>
                </a:solidFill>
                <a:latin typeface="Arial"/>
                <a:cs typeface="Arial"/>
              </a:rPr>
              <a:t> </a:t>
            </a:r>
            <a:r>
              <a:rPr sz="1412" b="1" kern="0" dirty="0">
                <a:solidFill>
                  <a:srgbClr val="414042"/>
                </a:solidFill>
                <a:latin typeface="Arial"/>
                <a:cs typeface="Arial"/>
              </a:rPr>
              <a:t>Sumter</a:t>
            </a:r>
            <a:r>
              <a:rPr sz="1412" b="1" kern="0" spc="-35" dirty="0">
                <a:solidFill>
                  <a:srgbClr val="414042"/>
                </a:solidFill>
                <a:latin typeface="Arial"/>
                <a:cs typeface="Arial"/>
              </a:rPr>
              <a:t> </a:t>
            </a:r>
            <a:r>
              <a:rPr sz="1412" b="1" kern="0" dirty="0">
                <a:solidFill>
                  <a:srgbClr val="414042"/>
                </a:solidFill>
                <a:latin typeface="Arial"/>
                <a:cs typeface="Arial"/>
              </a:rPr>
              <a:t>Metropolitan</a:t>
            </a:r>
            <a:r>
              <a:rPr sz="1412" b="1" kern="0" spc="-49" dirty="0">
                <a:solidFill>
                  <a:srgbClr val="414042"/>
                </a:solidFill>
                <a:latin typeface="Arial"/>
                <a:cs typeface="Arial"/>
              </a:rPr>
              <a:t> </a:t>
            </a:r>
            <a:r>
              <a:rPr sz="1412" b="1" kern="0" dirty="0">
                <a:solidFill>
                  <a:srgbClr val="414042"/>
                </a:solidFill>
                <a:latin typeface="Arial"/>
                <a:cs typeface="Arial"/>
              </a:rPr>
              <a:t>Planning</a:t>
            </a:r>
            <a:r>
              <a:rPr sz="1412" b="1" kern="0" spc="-40" dirty="0">
                <a:solidFill>
                  <a:srgbClr val="414042"/>
                </a:solidFill>
                <a:latin typeface="Arial"/>
                <a:cs typeface="Arial"/>
              </a:rPr>
              <a:t> </a:t>
            </a:r>
            <a:r>
              <a:rPr sz="1412" b="1" kern="0" spc="-9" dirty="0">
                <a:solidFill>
                  <a:srgbClr val="414042"/>
                </a:solidFill>
                <a:latin typeface="Arial"/>
                <a:cs typeface="Arial"/>
              </a:rPr>
              <a:t>Organization</a:t>
            </a:r>
            <a:endParaRPr sz="1412" kern="0" dirty="0">
              <a:solidFill>
                <a:sysClr val="windowText" lastClr="000000"/>
              </a:solidFill>
              <a:latin typeface="Arial"/>
              <a:cs typeface="Arial"/>
            </a:endParaRPr>
          </a:p>
          <a:p>
            <a:pPr marL="11206" defTabSz="806867">
              <a:lnSpc>
                <a:spcPts val="1623"/>
              </a:lnSpc>
            </a:pPr>
            <a:r>
              <a:rPr sz="1412" kern="0" dirty="0">
                <a:solidFill>
                  <a:srgbClr val="414042"/>
                </a:solidFill>
                <a:latin typeface="Arial"/>
                <a:cs typeface="Arial"/>
              </a:rPr>
              <a:t>1300</a:t>
            </a:r>
            <a:r>
              <a:rPr sz="1412" kern="0" spc="-49" dirty="0">
                <a:solidFill>
                  <a:srgbClr val="414042"/>
                </a:solidFill>
                <a:latin typeface="Arial"/>
                <a:cs typeface="Arial"/>
              </a:rPr>
              <a:t> </a:t>
            </a:r>
            <a:r>
              <a:rPr sz="1412" kern="0" dirty="0">
                <a:solidFill>
                  <a:srgbClr val="414042"/>
                </a:solidFill>
                <a:latin typeface="Arial"/>
                <a:cs typeface="Arial"/>
              </a:rPr>
              <a:t>Citizens</a:t>
            </a:r>
            <a:r>
              <a:rPr sz="1412" kern="0" spc="-40" dirty="0">
                <a:solidFill>
                  <a:srgbClr val="414042"/>
                </a:solidFill>
                <a:latin typeface="Arial"/>
                <a:cs typeface="Arial"/>
              </a:rPr>
              <a:t> </a:t>
            </a:r>
            <a:r>
              <a:rPr sz="1412" kern="0" dirty="0">
                <a:solidFill>
                  <a:srgbClr val="414042"/>
                </a:solidFill>
                <a:latin typeface="Arial"/>
                <a:cs typeface="Arial"/>
              </a:rPr>
              <a:t>Blvd.,</a:t>
            </a:r>
            <a:r>
              <a:rPr sz="1412" kern="0" spc="-49" dirty="0">
                <a:solidFill>
                  <a:srgbClr val="414042"/>
                </a:solidFill>
                <a:latin typeface="Arial"/>
                <a:cs typeface="Arial"/>
              </a:rPr>
              <a:t> </a:t>
            </a:r>
            <a:r>
              <a:rPr sz="1412" kern="0" dirty="0">
                <a:solidFill>
                  <a:srgbClr val="414042"/>
                </a:solidFill>
                <a:latin typeface="Arial"/>
                <a:cs typeface="Arial"/>
              </a:rPr>
              <a:t>Suite</a:t>
            </a:r>
            <a:r>
              <a:rPr sz="1412" kern="0" spc="-44" dirty="0">
                <a:solidFill>
                  <a:srgbClr val="414042"/>
                </a:solidFill>
                <a:latin typeface="Arial"/>
                <a:cs typeface="Arial"/>
              </a:rPr>
              <a:t> </a:t>
            </a:r>
            <a:r>
              <a:rPr sz="1412" kern="0" spc="-22" dirty="0">
                <a:solidFill>
                  <a:srgbClr val="414042"/>
                </a:solidFill>
                <a:latin typeface="Arial"/>
                <a:cs typeface="Arial"/>
              </a:rPr>
              <a:t>175</a:t>
            </a:r>
            <a:endParaRPr sz="1412" kern="0" dirty="0">
              <a:solidFill>
                <a:sysClr val="windowText" lastClr="000000"/>
              </a:solidFill>
              <a:latin typeface="Arial"/>
              <a:cs typeface="Arial"/>
            </a:endParaRPr>
          </a:p>
          <a:p>
            <a:pPr marL="11206" defTabSz="806867">
              <a:lnSpc>
                <a:spcPts val="1663"/>
              </a:lnSpc>
            </a:pPr>
            <a:r>
              <a:rPr sz="1412" kern="0" dirty="0">
                <a:solidFill>
                  <a:srgbClr val="414042"/>
                </a:solidFill>
                <a:latin typeface="Arial"/>
                <a:cs typeface="Arial"/>
              </a:rPr>
              <a:t>Leesburg,</a:t>
            </a:r>
            <a:r>
              <a:rPr sz="1412" kern="0" spc="-53" dirty="0">
                <a:solidFill>
                  <a:srgbClr val="414042"/>
                </a:solidFill>
                <a:latin typeface="Arial"/>
                <a:cs typeface="Arial"/>
              </a:rPr>
              <a:t> </a:t>
            </a:r>
            <a:r>
              <a:rPr sz="1412" kern="0" dirty="0">
                <a:solidFill>
                  <a:srgbClr val="414042"/>
                </a:solidFill>
                <a:latin typeface="Arial"/>
                <a:cs typeface="Arial"/>
              </a:rPr>
              <a:t>FL</a:t>
            </a:r>
            <a:r>
              <a:rPr sz="1412" kern="0" spc="-53" dirty="0">
                <a:solidFill>
                  <a:srgbClr val="414042"/>
                </a:solidFill>
                <a:latin typeface="Arial"/>
                <a:cs typeface="Arial"/>
              </a:rPr>
              <a:t> </a:t>
            </a:r>
            <a:r>
              <a:rPr sz="1412" kern="0" spc="-18" dirty="0">
                <a:solidFill>
                  <a:srgbClr val="414042"/>
                </a:solidFill>
                <a:latin typeface="Arial"/>
                <a:cs typeface="Arial"/>
              </a:rPr>
              <a:t>34748</a:t>
            </a:r>
            <a:endParaRPr sz="1412" kern="0" dirty="0">
              <a:solidFill>
                <a:sysClr val="windowText" lastClr="000000"/>
              </a:solidFill>
              <a:latin typeface="Arial"/>
              <a:cs typeface="Arial"/>
            </a:endParaRPr>
          </a:p>
          <a:p>
            <a:pPr defTabSz="806867">
              <a:spcBef>
                <a:spcPts val="26"/>
              </a:spcBef>
            </a:pPr>
            <a:endParaRPr sz="1324" kern="0" dirty="0">
              <a:solidFill>
                <a:sysClr val="windowText" lastClr="000000"/>
              </a:solidFill>
              <a:latin typeface="Arial"/>
              <a:cs typeface="Arial"/>
            </a:endParaRPr>
          </a:p>
          <a:p>
            <a:pPr marL="11206" defTabSz="806867"/>
            <a:r>
              <a:rPr sz="1412" b="1" kern="0" dirty="0">
                <a:solidFill>
                  <a:srgbClr val="414042"/>
                </a:solidFill>
                <a:latin typeface="Arial"/>
                <a:cs typeface="Arial"/>
              </a:rPr>
              <a:t>Prepared</a:t>
            </a:r>
            <a:r>
              <a:rPr sz="1412" b="1" kern="0" spc="-75" dirty="0">
                <a:solidFill>
                  <a:srgbClr val="414042"/>
                </a:solidFill>
                <a:latin typeface="Arial"/>
                <a:cs typeface="Arial"/>
              </a:rPr>
              <a:t> </a:t>
            </a:r>
            <a:r>
              <a:rPr sz="1412" b="1" kern="0" spc="-22" dirty="0">
                <a:solidFill>
                  <a:srgbClr val="414042"/>
                </a:solidFill>
                <a:latin typeface="Arial"/>
                <a:cs typeface="Arial"/>
              </a:rPr>
              <a:t>by</a:t>
            </a:r>
            <a:endParaRPr sz="1412" kern="0" dirty="0">
              <a:solidFill>
                <a:sysClr val="windowText" lastClr="000000"/>
              </a:solidFill>
              <a:latin typeface="Arial"/>
              <a:cs typeface="Arial"/>
            </a:endParaRPr>
          </a:p>
        </p:txBody>
      </p:sp>
      <p:pic>
        <p:nvPicPr>
          <p:cNvPr id="4" name="object 4"/>
          <p:cNvPicPr/>
          <p:nvPr/>
        </p:nvPicPr>
        <p:blipFill>
          <a:blip r:embed="rId3" cstate="print"/>
          <a:stretch>
            <a:fillRect/>
          </a:stretch>
        </p:blipFill>
        <p:spPr>
          <a:xfrm>
            <a:off x="3106831" y="5694180"/>
            <a:ext cx="556372" cy="30648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516CA9-95CD-A037-F364-CFF95F4362E8}"/>
              </a:ext>
            </a:extLst>
          </p:cNvPr>
          <p:cNvSpPr>
            <a:spLocks noGrp="1"/>
          </p:cNvSpPr>
          <p:nvPr>
            <p:ph type="title"/>
          </p:nvPr>
        </p:nvSpPr>
        <p:spPr/>
        <p:txBody>
          <a:bodyPr/>
          <a:lstStyle/>
          <a:p>
            <a:pPr algn="ctr"/>
            <a:r>
              <a:rPr lang="en-US" sz="3600" dirty="0">
                <a:solidFill>
                  <a:srgbClr val="00B0F0"/>
                </a:solidFill>
                <a:latin typeface="+mn-lt"/>
              </a:rPr>
              <a:t>DISCUSSION ITEM A: 2023 List of Priority Projects (LOPP) Update </a:t>
            </a:r>
            <a:endParaRPr lang="en-US" sz="3200" dirty="0">
              <a:solidFill>
                <a:srgbClr val="00B0F0"/>
              </a:solidFill>
              <a:latin typeface="+mn-lt"/>
            </a:endParaRPr>
          </a:p>
        </p:txBody>
      </p:sp>
      <p:sp>
        <p:nvSpPr>
          <p:cNvPr id="5" name="Content Placeholder 4">
            <a:extLst>
              <a:ext uri="{FF2B5EF4-FFF2-40B4-BE49-F238E27FC236}">
                <a16:creationId xmlns:a16="http://schemas.microsoft.com/office/drawing/2014/main" id="{97EA45EE-E6A1-7CE0-49DF-D11307EC2EC3}"/>
              </a:ext>
            </a:extLst>
          </p:cNvPr>
          <p:cNvSpPr>
            <a:spLocks noGrp="1"/>
          </p:cNvSpPr>
          <p:nvPr>
            <p:ph idx="1"/>
          </p:nvPr>
        </p:nvSpPr>
        <p:spPr>
          <a:xfrm>
            <a:off x="476251" y="1578482"/>
            <a:ext cx="11306172" cy="4475161"/>
          </a:xfrm>
        </p:spPr>
        <p:txBody>
          <a:bodyPr/>
          <a:lstStyle/>
          <a:p>
            <a:pPr marR="1520"/>
            <a:r>
              <a:rPr lang="en-US" b="0" i="0" u="none" strike="noStrike" baseline="0" dirty="0">
                <a:latin typeface="Calibri" panose="020F0502020204030204" pitchFamily="34" charset="0"/>
              </a:rPr>
              <a:t>The List of Priority Projects (LOPP) is a document that all Metropolitan Planning Organizations (MPOs) are required to develop annually. The LOPP represents the </a:t>
            </a:r>
            <a:r>
              <a:rPr lang="en-US" b="1" i="0" u="none" strike="noStrike" baseline="0" dirty="0">
                <a:latin typeface="Calibri" panose="020F0502020204030204" pitchFamily="34" charset="0"/>
              </a:rPr>
              <a:t>unfunded </a:t>
            </a:r>
            <a:r>
              <a:rPr lang="en-US" b="0" i="0" u="none" strike="noStrike" baseline="0" dirty="0">
                <a:latin typeface="Calibri" panose="020F0502020204030204" pitchFamily="34" charset="0"/>
              </a:rPr>
              <a:t>transportation improvements that were not programmed for the following five-year period in order of priority. The Florida Department of Transportation (FDOT) uses each MPO's LOPP to aid in deciding which projects should be added to their Work Program each year. The Lake~Sumter MPO approves its LOPP annually. Staff will update the committee on the results of the Call for Projects.</a:t>
            </a:r>
          </a:p>
          <a:p>
            <a:r>
              <a:rPr lang="en-US" b="0" i="0" u="none" strike="noStrike" baseline="0" dirty="0">
                <a:latin typeface="Calibri" panose="020F0502020204030204" pitchFamily="34" charset="0"/>
              </a:rPr>
              <a:t>Attachments: </a:t>
            </a:r>
            <a:r>
              <a:rPr lang="en-US" b="1" i="0" u="none" strike="noStrike" baseline="0" dirty="0">
                <a:solidFill>
                  <a:srgbClr val="0000FF"/>
                </a:solidFill>
                <a:latin typeface="Calibri" panose="020F0502020204030204" pitchFamily="34" charset="0"/>
                <a:hlinkClick r:id="rId2"/>
              </a:rPr>
              <a:t>LOPP Presentation</a:t>
            </a:r>
            <a:r>
              <a:rPr lang="en-US" b="0" i="0" u="none" strike="noStrike" baseline="0" dirty="0">
                <a:solidFill>
                  <a:srgbClr val="000000"/>
                </a:solidFill>
                <a:latin typeface="Calibri" panose="020F0502020204030204" pitchFamily="34" charset="0"/>
                <a:hlinkClick r:id="rId2"/>
              </a:rPr>
              <a:t>, </a:t>
            </a:r>
            <a:r>
              <a:rPr lang="en-US" b="1" i="0" u="none" strike="noStrike" baseline="0" dirty="0">
                <a:solidFill>
                  <a:srgbClr val="0000FF"/>
                </a:solidFill>
                <a:latin typeface="Calibri" panose="020F0502020204030204" pitchFamily="34" charset="0"/>
                <a:hlinkClick r:id="rId3"/>
              </a:rPr>
              <a:t>2022 LOPP</a:t>
            </a:r>
          </a:p>
          <a:p>
            <a:endParaRPr lang="en-US" dirty="0"/>
          </a:p>
        </p:txBody>
      </p:sp>
      <p:sp>
        <p:nvSpPr>
          <p:cNvPr id="2" name="Footer Placeholder 1">
            <a:extLst>
              <a:ext uri="{FF2B5EF4-FFF2-40B4-BE49-F238E27FC236}">
                <a16:creationId xmlns:a16="http://schemas.microsoft.com/office/drawing/2014/main" id="{91FB3213-45DE-9549-B2E5-B73DD8A5839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27390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8" cy="6857999"/>
          </a:xfrm>
          <a:prstGeom prst="rect">
            <a:avLst/>
          </a:prstGeom>
        </p:spPr>
      </p:pic>
      <p:sp>
        <p:nvSpPr>
          <p:cNvPr id="3" name="object 3"/>
          <p:cNvSpPr txBox="1">
            <a:spLocks noGrp="1"/>
          </p:cNvSpPr>
          <p:nvPr>
            <p:ph type="title"/>
          </p:nvPr>
        </p:nvSpPr>
        <p:spPr>
          <a:xfrm>
            <a:off x="1286414" y="1459613"/>
            <a:ext cx="9618345" cy="1488440"/>
          </a:xfrm>
          <a:prstGeom prst="rect">
            <a:avLst/>
          </a:prstGeom>
        </p:spPr>
        <p:txBody>
          <a:bodyPr vert="horz" wrap="square" lIns="0" tIns="12700" rIns="0" bIns="0" rtlCol="0">
            <a:spAutoFit/>
          </a:bodyPr>
          <a:lstStyle/>
          <a:p>
            <a:pPr marL="3679190" marR="5080" indent="-3667125">
              <a:lnSpc>
                <a:spcPct val="100000"/>
              </a:lnSpc>
              <a:spcBef>
                <a:spcPts val="100"/>
              </a:spcBef>
            </a:pPr>
            <a:r>
              <a:rPr sz="4800" dirty="0">
                <a:solidFill>
                  <a:srgbClr val="000000"/>
                </a:solidFill>
              </a:rPr>
              <a:t>2023</a:t>
            </a:r>
            <a:r>
              <a:rPr sz="4800" spc="-30" dirty="0">
                <a:solidFill>
                  <a:srgbClr val="000000"/>
                </a:solidFill>
              </a:rPr>
              <a:t> </a:t>
            </a:r>
            <a:r>
              <a:rPr sz="4800" dirty="0">
                <a:solidFill>
                  <a:srgbClr val="000000"/>
                </a:solidFill>
              </a:rPr>
              <a:t>List</a:t>
            </a:r>
            <a:r>
              <a:rPr sz="4800" spc="-5" dirty="0">
                <a:solidFill>
                  <a:srgbClr val="000000"/>
                </a:solidFill>
              </a:rPr>
              <a:t> </a:t>
            </a:r>
            <a:r>
              <a:rPr sz="4800" dirty="0">
                <a:solidFill>
                  <a:srgbClr val="000000"/>
                </a:solidFill>
              </a:rPr>
              <a:t>of</a:t>
            </a:r>
            <a:r>
              <a:rPr sz="4800" spc="270" dirty="0">
                <a:solidFill>
                  <a:srgbClr val="000000"/>
                </a:solidFill>
              </a:rPr>
              <a:t> </a:t>
            </a:r>
            <a:r>
              <a:rPr sz="4800" dirty="0">
                <a:solidFill>
                  <a:srgbClr val="000000"/>
                </a:solidFill>
              </a:rPr>
              <a:t>Priority</a:t>
            </a:r>
            <a:r>
              <a:rPr sz="4800" spc="-35" dirty="0">
                <a:solidFill>
                  <a:srgbClr val="000000"/>
                </a:solidFill>
              </a:rPr>
              <a:t> </a:t>
            </a:r>
            <a:r>
              <a:rPr sz="4800" spc="-10" dirty="0">
                <a:solidFill>
                  <a:srgbClr val="000000"/>
                </a:solidFill>
              </a:rPr>
              <a:t>Projects (LOPP)</a:t>
            </a:r>
            <a:endParaRPr sz="4800" dirty="0"/>
          </a:p>
        </p:txBody>
      </p:sp>
      <p:sp>
        <p:nvSpPr>
          <p:cNvPr id="4" name="object 4"/>
          <p:cNvSpPr txBox="1"/>
          <p:nvPr/>
        </p:nvSpPr>
        <p:spPr>
          <a:xfrm>
            <a:off x="2057406" y="3449957"/>
            <a:ext cx="8077200" cy="2715260"/>
          </a:xfrm>
          <a:prstGeom prst="rect">
            <a:avLst/>
          </a:prstGeom>
        </p:spPr>
        <p:txBody>
          <a:bodyPr vert="horz" wrap="square" lIns="0" tIns="12700" rIns="0" bIns="0" rtlCol="0">
            <a:spAutoFit/>
          </a:bodyPr>
          <a:lstStyle/>
          <a:p>
            <a:pPr marL="207645" marR="200025" lvl="0" indent="0" algn="ctr" defTabSz="914400" eaLnBrk="1" fontAlgn="auto" latinLnBrk="0" hangingPunct="1">
              <a:lnSpc>
                <a:spcPct val="100000"/>
              </a:lnSpc>
              <a:spcBef>
                <a:spcPts val="100"/>
              </a:spcBef>
              <a:spcAft>
                <a:spcPts val="0"/>
              </a:spcAft>
              <a:buClrTx/>
              <a:buSzTx/>
              <a:buFontTx/>
              <a:buNone/>
              <a:tabLst/>
              <a:defRPr/>
            </a:pPr>
            <a:r>
              <a:rPr kumimoji="0" sz="3600" b="0" i="0" u="none" strike="noStrike" kern="0" cap="none" spc="0" normalizeH="0" baseline="0" noProof="0" dirty="0">
                <a:ln>
                  <a:noFill/>
                </a:ln>
                <a:solidFill>
                  <a:sysClr val="windowText" lastClr="000000"/>
                </a:solidFill>
                <a:effectLst/>
                <a:uLnTx/>
                <a:uFillTx/>
                <a:latin typeface="Arial Black"/>
                <a:cs typeface="Arial Black"/>
              </a:rPr>
              <a:t>Technical</a:t>
            </a:r>
            <a:r>
              <a:rPr kumimoji="0" sz="3600" b="0" i="0" u="none" strike="noStrike" kern="0" cap="none" spc="-65" normalizeH="0" baseline="0" noProof="0" dirty="0">
                <a:ln>
                  <a:noFill/>
                </a:ln>
                <a:solidFill>
                  <a:sysClr val="windowText" lastClr="000000"/>
                </a:solidFill>
                <a:effectLst/>
                <a:uLnTx/>
                <a:uFillTx/>
                <a:latin typeface="Arial Black"/>
                <a:cs typeface="Arial Black"/>
              </a:rPr>
              <a:t> </a:t>
            </a:r>
            <a:r>
              <a:rPr kumimoji="0" sz="3600" b="0" i="0" u="none" strike="noStrike" kern="0" cap="none" spc="0" normalizeH="0" baseline="0" noProof="0" dirty="0">
                <a:ln>
                  <a:noFill/>
                </a:ln>
                <a:solidFill>
                  <a:sysClr val="windowText" lastClr="000000"/>
                </a:solidFill>
                <a:effectLst/>
                <a:uLnTx/>
                <a:uFillTx/>
                <a:latin typeface="Arial Black"/>
                <a:cs typeface="Arial Black"/>
              </a:rPr>
              <a:t>Advisory</a:t>
            </a:r>
            <a:r>
              <a:rPr kumimoji="0" sz="3600" b="0" i="0" u="none" strike="noStrike" kern="0" cap="none" spc="-25" normalizeH="0" baseline="0" noProof="0" dirty="0">
                <a:ln>
                  <a:noFill/>
                </a:ln>
                <a:solidFill>
                  <a:sysClr val="windowText" lastClr="000000"/>
                </a:solidFill>
                <a:effectLst/>
                <a:uLnTx/>
                <a:uFillTx/>
                <a:latin typeface="Arial Black"/>
                <a:cs typeface="Arial Black"/>
              </a:rPr>
              <a:t> </a:t>
            </a:r>
            <a:r>
              <a:rPr kumimoji="0" sz="3600" b="0" i="0" u="none" strike="noStrike" kern="0" cap="none" spc="-10" normalizeH="0" baseline="0" noProof="0" dirty="0">
                <a:ln>
                  <a:noFill/>
                </a:ln>
                <a:solidFill>
                  <a:sysClr val="windowText" lastClr="000000"/>
                </a:solidFill>
                <a:effectLst/>
                <a:uLnTx/>
                <a:uFillTx/>
                <a:latin typeface="Arial Black"/>
                <a:cs typeface="Arial Black"/>
              </a:rPr>
              <a:t>Committee </a:t>
            </a:r>
            <a:r>
              <a:rPr kumimoji="0" sz="3600" b="0" i="0" u="none" strike="noStrike" kern="0" cap="none" spc="-50" normalizeH="0" baseline="0" noProof="0" dirty="0">
                <a:ln>
                  <a:noFill/>
                </a:ln>
                <a:solidFill>
                  <a:sysClr val="windowText" lastClr="000000"/>
                </a:solidFill>
                <a:effectLst/>
                <a:uLnTx/>
                <a:uFillTx/>
                <a:latin typeface="Arial Black"/>
                <a:cs typeface="Arial Black"/>
              </a:rPr>
              <a:t>&amp;</a:t>
            </a:r>
            <a:endParaRPr kumimoji="0" sz="3600" b="0" i="0" u="none" strike="noStrike" kern="0" cap="none" spc="0" normalizeH="0" baseline="0" noProof="0" dirty="0">
              <a:ln>
                <a:noFill/>
              </a:ln>
              <a:solidFill>
                <a:sysClr val="windowText" lastClr="000000"/>
              </a:solidFill>
              <a:effectLst/>
              <a:uLnTx/>
              <a:uFillTx/>
              <a:latin typeface="Arial Black"/>
              <a:cs typeface="Arial Black"/>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ysClr val="windowText" lastClr="000000"/>
                </a:solidFill>
                <a:effectLst/>
                <a:uLnTx/>
                <a:uFillTx/>
                <a:latin typeface="Arial Black"/>
                <a:cs typeface="Arial Black"/>
              </a:rPr>
              <a:t>Community</a:t>
            </a:r>
            <a:r>
              <a:rPr kumimoji="0" sz="3600" b="0" i="0" u="none" strike="noStrike" kern="0" cap="none" spc="80" normalizeH="0" baseline="0" noProof="0" dirty="0">
                <a:ln>
                  <a:noFill/>
                </a:ln>
                <a:solidFill>
                  <a:sysClr val="windowText" lastClr="000000"/>
                </a:solidFill>
                <a:effectLst/>
                <a:uLnTx/>
                <a:uFillTx/>
                <a:latin typeface="Arial Black"/>
                <a:cs typeface="Arial Black"/>
              </a:rPr>
              <a:t> </a:t>
            </a:r>
            <a:r>
              <a:rPr kumimoji="0" sz="3600" b="0" i="0" u="none" strike="noStrike" kern="0" cap="none" spc="0" normalizeH="0" baseline="0" noProof="0" dirty="0">
                <a:ln>
                  <a:noFill/>
                </a:ln>
                <a:solidFill>
                  <a:sysClr val="windowText" lastClr="000000"/>
                </a:solidFill>
                <a:effectLst/>
                <a:uLnTx/>
                <a:uFillTx/>
                <a:latin typeface="Arial Black"/>
                <a:cs typeface="Arial Black"/>
              </a:rPr>
              <a:t>Advisory</a:t>
            </a:r>
            <a:r>
              <a:rPr kumimoji="0" sz="3600" b="0" i="0" u="none" strike="noStrike" kern="0" cap="none" spc="110" normalizeH="0" baseline="0" noProof="0" dirty="0">
                <a:ln>
                  <a:noFill/>
                </a:ln>
                <a:solidFill>
                  <a:sysClr val="windowText" lastClr="000000"/>
                </a:solidFill>
                <a:effectLst/>
                <a:uLnTx/>
                <a:uFillTx/>
                <a:latin typeface="Arial Black"/>
                <a:cs typeface="Arial Black"/>
              </a:rPr>
              <a:t> </a:t>
            </a:r>
            <a:r>
              <a:rPr kumimoji="0" sz="3600" b="0" i="0" u="none" strike="noStrike" kern="0" cap="none" spc="-10" normalizeH="0" baseline="0" noProof="0" dirty="0">
                <a:ln>
                  <a:noFill/>
                </a:ln>
                <a:solidFill>
                  <a:sysClr val="windowText" lastClr="000000"/>
                </a:solidFill>
                <a:effectLst/>
                <a:uLnTx/>
                <a:uFillTx/>
                <a:latin typeface="Arial Black"/>
                <a:cs typeface="Arial Black"/>
              </a:rPr>
              <a:t>Committee</a:t>
            </a:r>
            <a:endParaRPr kumimoji="0" sz="3600" b="0" i="0" u="none" strike="noStrike" kern="0" cap="none" spc="0" normalizeH="0" baseline="0" noProof="0" dirty="0">
              <a:ln>
                <a:noFill/>
              </a:ln>
              <a:solidFill>
                <a:sysClr val="windowText" lastClr="000000"/>
              </a:solidFill>
              <a:effectLst/>
              <a:uLnTx/>
              <a:uFillTx/>
              <a:latin typeface="Arial Black"/>
              <a:cs typeface="Arial Black"/>
            </a:endParaRPr>
          </a:p>
          <a:p>
            <a:pPr marL="0" marR="0" lvl="0" indent="0" defTabSz="914400" eaLnBrk="1" fontAlgn="auto" latinLnBrk="0" hangingPunct="1">
              <a:lnSpc>
                <a:spcPct val="100000"/>
              </a:lnSpc>
              <a:spcBef>
                <a:spcPts val="60"/>
              </a:spcBef>
              <a:spcAft>
                <a:spcPts val="0"/>
              </a:spcAft>
              <a:buClrTx/>
              <a:buSzTx/>
              <a:buFontTx/>
              <a:buNone/>
              <a:tabLst/>
              <a:defRPr/>
            </a:pPr>
            <a:endParaRPr kumimoji="0" sz="3400" b="0" i="0" u="none" strike="noStrike" kern="0" cap="none" spc="0" normalizeH="0" baseline="0" noProof="0" dirty="0">
              <a:ln>
                <a:noFill/>
              </a:ln>
              <a:solidFill>
                <a:sysClr val="windowText" lastClr="000000"/>
              </a:solidFill>
              <a:effectLst/>
              <a:uLnTx/>
              <a:uFillTx/>
              <a:latin typeface="Arial Black"/>
              <a:cs typeface="Arial Black"/>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2800" b="0" i="0" u="none" strike="noStrike" kern="0" cap="none" spc="0" normalizeH="0" baseline="0" noProof="0" dirty="0">
                <a:ln>
                  <a:noFill/>
                </a:ln>
                <a:solidFill>
                  <a:sysClr val="windowText" lastClr="000000"/>
                </a:solidFill>
                <a:effectLst/>
                <a:uLnTx/>
                <a:uFillTx/>
                <a:latin typeface="Arial Black"/>
                <a:cs typeface="Arial Black"/>
              </a:rPr>
              <a:t>February</a:t>
            </a:r>
            <a:r>
              <a:rPr kumimoji="0" sz="2800" b="0" i="0" u="none" strike="noStrike" kern="0" cap="none" spc="-40" normalizeH="0" baseline="0" noProof="0" dirty="0">
                <a:ln>
                  <a:noFill/>
                </a:ln>
                <a:solidFill>
                  <a:sysClr val="windowText" lastClr="000000"/>
                </a:solidFill>
                <a:effectLst/>
                <a:uLnTx/>
                <a:uFillTx/>
                <a:latin typeface="Arial Black"/>
                <a:cs typeface="Arial Black"/>
              </a:rPr>
              <a:t> </a:t>
            </a:r>
            <a:r>
              <a:rPr kumimoji="0" sz="2800" b="0" i="0" u="none" strike="noStrike" kern="0" cap="none" spc="0" normalizeH="0" baseline="0" noProof="0" dirty="0">
                <a:ln>
                  <a:noFill/>
                </a:ln>
                <a:solidFill>
                  <a:sysClr val="windowText" lastClr="000000"/>
                </a:solidFill>
                <a:effectLst/>
                <a:uLnTx/>
                <a:uFillTx/>
                <a:latin typeface="Arial Black"/>
                <a:cs typeface="Arial Black"/>
              </a:rPr>
              <a:t>8,</a:t>
            </a:r>
            <a:r>
              <a:rPr kumimoji="0" sz="2800" b="0" i="0" u="none" strike="noStrike" kern="0" cap="none" spc="-30" normalizeH="0" baseline="0" noProof="0" dirty="0">
                <a:ln>
                  <a:noFill/>
                </a:ln>
                <a:solidFill>
                  <a:sysClr val="windowText" lastClr="000000"/>
                </a:solidFill>
                <a:effectLst/>
                <a:uLnTx/>
                <a:uFillTx/>
                <a:latin typeface="Arial Black"/>
                <a:cs typeface="Arial Black"/>
              </a:rPr>
              <a:t> </a:t>
            </a:r>
            <a:r>
              <a:rPr kumimoji="0" sz="2800" b="0" i="0" u="none" strike="noStrike" kern="0" cap="none" spc="-20" normalizeH="0" baseline="0" noProof="0" dirty="0">
                <a:ln>
                  <a:noFill/>
                </a:ln>
                <a:solidFill>
                  <a:sysClr val="windowText" lastClr="000000"/>
                </a:solidFill>
                <a:effectLst/>
                <a:uLnTx/>
                <a:uFillTx/>
                <a:latin typeface="Arial Black"/>
                <a:cs typeface="Arial Black"/>
              </a:rPr>
              <a:t>2023</a:t>
            </a:r>
            <a:endParaRPr kumimoji="0" sz="2800" b="0" i="0" u="none" strike="noStrike" kern="0" cap="none" spc="0" normalizeH="0" baseline="0" noProof="0" dirty="0">
              <a:ln>
                <a:noFill/>
              </a:ln>
              <a:solidFill>
                <a:sysClr val="windowText" lastClr="000000"/>
              </a:solidFill>
              <a:effectLst/>
              <a:uLnTx/>
              <a:uFillTx/>
              <a:latin typeface="Arial Black"/>
              <a:cs typeface="Arial Black"/>
            </a:endParaRP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LOPP</a:t>
            </a:r>
            <a:r>
              <a:rPr spc="-105" dirty="0"/>
              <a:t> </a:t>
            </a:r>
            <a:r>
              <a:rPr dirty="0"/>
              <a:t>=</a:t>
            </a:r>
            <a:r>
              <a:rPr spc="-80" dirty="0"/>
              <a:t> </a:t>
            </a:r>
            <a:r>
              <a:rPr dirty="0"/>
              <a:t>Essential</a:t>
            </a:r>
            <a:r>
              <a:rPr spc="-105" dirty="0"/>
              <a:t> </a:t>
            </a:r>
            <a:r>
              <a:rPr dirty="0"/>
              <a:t>to</a:t>
            </a:r>
            <a:r>
              <a:rPr spc="-105" dirty="0"/>
              <a:t> </a:t>
            </a:r>
            <a:r>
              <a:rPr spc="-10" dirty="0"/>
              <a:t>Programming</a:t>
            </a:r>
          </a:p>
        </p:txBody>
      </p:sp>
      <p:sp>
        <p:nvSpPr>
          <p:cNvPr id="3" name="object 3"/>
          <p:cNvSpPr txBox="1">
            <a:spLocks noGrp="1"/>
          </p:cNvSpPr>
          <p:nvPr>
            <p:ph type="body" idx="1"/>
          </p:nvPr>
        </p:nvSpPr>
        <p:spPr>
          <a:prstGeom prst="rect">
            <a:avLst/>
          </a:prstGeom>
        </p:spPr>
        <p:txBody>
          <a:bodyPr vert="horz" wrap="square" lIns="0" tIns="12065" rIns="0" bIns="0" rtlCol="0">
            <a:spAutoFit/>
          </a:bodyPr>
          <a:lstStyle/>
          <a:p>
            <a:pPr marL="12700" marR="5080">
              <a:lnSpc>
                <a:spcPct val="100000"/>
              </a:lnSpc>
              <a:spcBef>
                <a:spcPts val="95"/>
              </a:spcBef>
            </a:pPr>
            <a:r>
              <a:rPr dirty="0"/>
              <a:t>LOPP</a:t>
            </a:r>
            <a:r>
              <a:rPr spc="-130" dirty="0"/>
              <a:t> </a:t>
            </a:r>
            <a:r>
              <a:rPr dirty="0"/>
              <a:t>defines</a:t>
            </a:r>
            <a:r>
              <a:rPr spc="-75" dirty="0"/>
              <a:t> </a:t>
            </a:r>
            <a:r>
              <a:rPr dirty="0"/>
              <a:t>priorities</a:t>
            </a:r>
            <a:r>
              <a:rPr spc="-75" dirty="0"/>
              <a:t> </a:t>
            </a:r>
            <a:r>
              <a:rPr dirty="0"/>
              <a:t>considered</a:t>
            </a:r>
            <a:r>
              <a:rPr spc="-75" dirty="0"/>
              <a:t> </a:t>
            </a:r>
            <a:r>
              <a:rPr dirty="0"/>
              <a:t>for</a:t>
            </a:r>
            <a:r>
              <a:rPr spc="-75" dirty="0"/>
              <a:t> </a:t>
            </a:r>
            <a:r>
              <a:rPr dirty="0"/>
              <a:t>development</a:t>
            </a:r>
            <a:r>
              <a:rPr spc="-65" dirty="0"/>
              <a:t> </a:t>
            </a:r>
            <a:r>
              <a:rPr dirty="0"/>
              <a:t>of</a:t>
            </a:r>
            <a:r>
              <a:rPr spc="-85" dirty="0"/>
              <a:t> </a:t>
            </a:r>
            <a:r>
              <a:rPr spc="-20" dirty="0"/>
              <a:t>Five-</a:t>
            </a:r>
            <a:r>
              <a:rPr spc="-45" dirty="0"/>
              <a:t>Year</a:t>
            </a:r>
            <a:r>
              <a:rPr spc="-70" dirty="0"/>
              <a:t> </a:t>
            </a:r>
            <a:r>
              <a:rPr spc="-20" dirty="0"/>
              <a:t>Work </a:t>
            </a:r>
            <a:r>
              <a:rPr dirty="0"/>
              <a:t>Program/TIP</a:t>
            </a:r>
            <a:r>
              <a:rPr spc="-125" dirty="0"/>
              <a:t> </a:t>
            </a:r>
            <a:r>
              <a:rPr dirty="0"/>
              <a:t>that</a:t>
            </a:r>
            <a:r>
              <a:rPr spc="-85" dirty="0"/>
              <a:t> </a:t>
            </a:r>
            <a:r>
              <a:rPr dirty="0"/>
              <a:t>begins</a:t>
            </a:r>
            <a:r>
              <a:rPr spc="-80" dirty="0"/>
              <a:t> </a:t>
            </a:r>
            <a:r>
              <a:rPr spc="-25" dirty="0"/>
              <a:t>on…</a:t>
            </a:r>
          </a:p>
          <a:p>
            <a:pPr>
              <a:lnSpc>
                <a:spcPct val="100000"/>
              </a:lnSpc>
              <a:spcBef>
                <a:spcPts val="25"/>
              </a:spcBef>
            </a:pPr>
            <a:endParaRPr sz="2900" dirty="0"/>
          </a:p>
          <a:p>
            <a:pPr marL="504825" algn="just">
              <a:lnSpc>
                <a:spcPct val="100000"/>
              </a:lnSpc>
            </a:pPr>
            <a:r>
              <a:rPr b="1" u="sng" dirty="0">
                <a:uFill>
                  <a:solidFill>
                    <a:srgbClr val="343741"/>
                  </a:solidFill>
                </a:uFill>
                <a:latin typeface="Arial"/>
                <a:cs typeface="Arial"/>
              </a:rPr>
              <a:t>July</a:t>
            </a:r>
            <a:r>
              <a:rPr b="1" u="sng" spc="-55" dirty="0">
                <a:uFill>
                  <a:solidFill>
                    <a:srgbClr val="343741"/>
                  </a:solidFill>
                </a:uFill>
                <a:latin typeface="Arial"/>
                <a:cs typeface="Arial"/>
              </a:rPr>
              <a:t> </a:t>
            </a:r>
            <a:r>
              <a:rPr b="1" u="sng" dirty="0">
                <a:uFill>
                  <a:solidFill>
                    <a:srgbClr val="343741"/>
                  </a:solidFill>
                </a:uFill>
                <a:latin typeface="Arial"/>
                <a:cs typeface="Arial"/>
              </a:rPr>
              <a:t>1</a:t>
            </a:r>
            <a:r>
              <a:rPr b="1" u="sng" spc="-50" dirty="0">
                <a:uFill>
                  <a:solidFill>
                    <a:srgbClr val="343741"/>
                  </a:solidFill>
                </a:uFill>
                <a:latin typeface="Arial"/>
                <a:cs typeface="Arial"/>
              </a:rPr>
              <a:t> </a:t>
            </a:r>
            <a:r>
              <a:rPr b="1" u="sng" dirty="0">
                <a:uFill>
                  <a:solidFill>
                    <a:srgbClr val="343741"/>
                  </a:solidFill>
                </a:uFill>
                <a:latin typeface="Arial"/>
                <a:cs typeface="Arial"/>
              </a:rPr>
              <a:t>of</a:t>
            </a:r>
            <a:r>
              <a:rPr b="1" u="sng" spc="-50" dirty="0">
                <a:uFill>
                  <a:solidFill>
                    <a:srgbClr val="343741"/>
                  </a:solidFill>
                </a:uFill>
                <a:latin typeface="Arial"/>
                <a:cs typeface="Arial"/>
              </a:rPr>
              <a:t> </a:t>
            </a:r>
            <a:r>
              <a:rPr b="1" u="sng" dirty="0">
                <a:uFill>
                  <a:solidFill>
                    <a:srgbClr val="343741"/>
                  </a:solidFill>
                </a:uFill>
                <a:latin typeface="Arial"/>
                <a:cs typeface="Arial"/>
              </a:rPr>
              <a:t>the</a:t>
            </a:r>
            <a:r>
              <a:rPr b="1" u="sng" spc="-40" dirty="0">
                <a:uFill>
                  <a:solidFill>
                    <a:srgbClr val="343741"/>
                  </a:solidFill>
                </a:uFill>
                <a:latin typeface="Arial"/>
                <a:cs typeface="Arial"/>
              </a:rPr>
              <a:t> </a:t>
            </a:r>
            <a:r>
              <a:rPr b="1" u="sng" dirty="0">
                <a:uFill>
                  <a:solidFill>
                    <a:srgbClr val="343741"/>
                  </a:solidFill>
                </a:uFill>
                <a:latin typeface="Arial"/>
                <a:cs typeface="Arial"/>
              </a:rPr>
              <a:t>year</a:t>
            </a:r>
            <a:r>
              <a:rPr b="1" u="sng" spc="-20" dirty="0">
                <a:uFill>
                  <a:solidFill>
                    <a:srgbClr val="343741"/>
                  </a:solidFill>
                </a:uFill>
                <a:latin typeface="Arial"/>
                <a:cs typeface="Arial"/>
              </a:rPr>
              <a:t> </a:t>
            </a:r>
            <a:r>
              <a:rPr b="1" u="sng" dirty="0">
                <a:uFill>
                  <a:solidFill>
                    <a:srgbClr val="343741"/>
                  </a:solidFill>
                </a:uFill>
                <a:latin typeface="Arial"/>
                <a:cs typeface="Arial"/>
              </a:rPr>
              <a:t>following</a:t>
            </a:r>
            <a:r>
              <a:rPr b="1" u="sng" spc="-45" dirty="0">
                <a:uFill>
                  <a:solidFill>
                    <a:srgbClr val="343741"/>
                  </a:solidFill>
                </a:uFill>
                <a:latin typeface="Arial"/>
                <a:cs typeface="Arial"/>
              </a:rPr>
              <a:t> </a:t>
            </a:r>
            <a:r>
              <a:rPr b="1" u="sng" dirty="0">
                <a:uFill>
                  <a:solidFill>
                    <a:srgbClr val="343741"/>
                  </a:solidFill>
                </a:uFill>
                <a:latin typeface="Arial"/>
                <a:cs typeface="Arial"/>
              </a:rPr>
              <a:t>its</a:t>
            </a:r>
            <a:r>
              <a:rPr b="1" u="sng" spc="-50" dirty="0">
                <a:uFill>
                  <a:solidFill>
                    <a:srgbClr val="343741"/>
                  </a:solidFill>
                </a:uFill>
                <a:latin typeface="Arial"/>
                <a:cs typeface="Arial"/>
              </a:rPr>
              <a:t> </a:t>
            </a:r>
            <a:r>
              <a:rPr b="1" u="sng" spc="-10" dirty="0">
                <a:uFill>
                  <a:solidFill>
                    <a:srgbClr val="343741"/>
                  </a:solidFill>
                </a:uFill>
                <a:latin typeface="Arial"/>
                <a:cs typeface="Arial"/>
              </a:rPr>
              <a:t>approval</a:t>
            </a:r>
          </a:p>
          <a:p>
            <a:pPr marL="469900" marR="417195" algn="just">
              <a:lnSpc>
                <a:spcPct val="100000"/>
              </a:lnSpc>
              <a:spcBef>
                <a:spcPts val="670"/>
              </a:spcBef>
            </a:pPr>
            <a:r>
              <a:rPr dirty="0"/>
              <a:t>The</a:t>
            </a:r>
            <a:r>
              <a:rPr spc="-50" dirty="0"/>
              <a:t> </a:t>
            </a:r>
            <a:r>
              <a:rPr dirty="0"/>
              <a:t>2023</a:t>
            </a:r>
            <a:r>
              <a:rPr spc="-55" dirty="0"/>
              <a:t> </a:t>
            </a:r>
            <a:r>
              <a:rPr dirty="0"/>
              <a:t>LOPP</a:t>
            </a:r>
            <a:r>
              <a:rPr spc="-110" dirty="0"/>
              <a:t> </a:t>
            </a:r>
            <a:r>
              <a:rPr dirty="0"/>
              <a:t>will</a:t>
            </a:r>
            <a:r>
              <a:rPr spc="-45" dirty="0"/>
              <a:t> </a:t>
            </a:r>
            <a:r>
              <a:rPr dirty="0"/>
              <a:t>be</a:t>
            </a:r>
            <a:r>
              <a:rPr spc="-55" dirty="0"/>
              <a:t> </a:t>
            </a:r>
            <a:r>
              <a:rPr dirty="0"/>
              <a:t>used</a:t>
            </a:r>
            <a:r>
              <a:rPr spc="-55" dirty="0"/>
              <a:t> </a:t>
            </a:r>
            <a:r>
              <a:rPr dirty="0"/>
              <a:t>by</a:t>
            </a:r>
            <a:r>
              <a:rPr spc="-70" dirty="0"/>
              <a:t> </a:t>
            </a:r>
            <a:r>
              <a:rPr dirty="0"/>
              <a:t>FDOT</a:t>
            </a:r>
            <a:r>
              <a:rPr spc="-90" dirty="0"/>
              <a:t> </a:t>
            </a:r>
            <a:r>
              <a:rPr dirty="0"/>
              <a:t>to</a:t>
            </a:r>
            <a:r>
              <a:rPr spc="-70" dirty="0"/>
              <a:t> </a:t>
            </a:r>
            <a:r>
              <a:rPr dirty="0"/>
              <a:t>determine</a:t>
            </a:r>
            <a:r>
              <a:rPr spc="-30" dirty="0"/>
              <a:t> </a:t>
            </a:r>
            <a:r>
              <a:rPr dirty="0"/>
              <a:t>projects</a:t>
            </a:r>
            <a:r>
              <a:rPr spc="-65" dirty="0"/>
              <a:t> </a:t>
            </a:r>
            <a:r>
              <a:rPr spc="-20" dirty="0"/>
              <a:t>that </a:t>
            </a:r>
            <a:r>
              <a:rPr dirty="0"/>
              <a:t>might</a:t>
            </a:r>
            <a:r>
              <a:rPr spc="-60" dirty="0"/>
              <a:t> </a:t>
            </a:r>
            <a:r>
              <a:rPr dirty="0"/>
              <a:t>be</a:t>
            </a:r>
            <a:r>
              <a:rPr spc="-50" dirty="0"/>
              <a:t> </a:t>
            </a:r>
            <a:r>
              <a:rPr dirty="0"/>
              <a:t>added</a:t>
            </a:r>
            <a:r>
              <a:rPr spc="-40" dirty="0"/>
              <a:t> </a:t>
            </a:r>
            <a:r>
              <a:rPr dirty="0"/>
              <a:t>to</a:t>
            </a:r>
            <a:r>
              <a:rPr spc="-65" dirty="0"/>
              <a:t> </a:t>
            </a:r>
            <a:r>
              <a:rPr dirty="0"/>
              <a:t>the</a:t>
            </a:r>
            <a:r>
              <a:rPr spc="-50" dirty="0"/>
              <a:t> </a:t>
            </a:r>
            <a:r>
              <a:rPr dirty="0"/>
              <a:t>FY</a:t>
            </a:r>
            <a:r>
              <a:rPr spc="-110" dirty="0"/>
              <a:t> </a:t>
            </a:r>
            <a:r>
              <a:rPr dirty="0"/>
              <a:t>2024/25</a:t>
            </a:r>
            <a:r>
              <a:rPr spc="-35" dirty="0"/>
              <a:t> </a:t>
            </a:r>
            <a:r>
              <a:rPr dirty="0"/>
              <a:t>–</a:t>
            </a:r>
            <a:r>
              <a:rPr spc="-50" dirty="0"/>
              <a:t> </a:t>
            </a:r>
            <a:r>
              <a:rPr dirty="0"/>
              <a:t>2028/29</a:t>
            </a:r>
            <a:r>
              <a:rPr spc="-100" dirty="0"/>
              <a:t> </a:t>
            </a:r>
            <a:r>
              <a:rPr spc="-30" dirty="0"/>
              <a:t>Tentative</a:t>
            </a:r>
            <a:r>
              <a:rPr spc="-50" dirty="0"/>
              <a:t> </a:t>
            </a:r>
            <a:r>
              <a:rPr spc="-20" dirty="0"/>
              <a:t>Five-Year </a:t>
            </a:r>
            <a:r>
              <a:rPr dirty="0"/>
              <a:t>Work</a:t>
            </a:r>
            <a:r>
              <a:rPr spc="-125" dirty="0"/>
              <a:t> </a:t>
            </a:r>
            <a:r>
              <a:rPr spc="-10" dirty="0"/>
              <a:t>Program.</a:t>
            </a:r>
          </a:p>
          <a:p>
            <a:pPr>
              <a:lnSpc>
                <a:spcPct val="100000"/>
              </a:lnSpc>
              <a:spcBef>
                <a:spcPts val="50"/>
              </a:spcBef>
            </a:pPr>
            <a:endParaRPr sz="4050" dirty="0"/>
          </a:p>
          <a:p>
            <a:pPr marL="756285" indent="-287020" algn="just">
              <a:lnSpc>
                <a:spcPct val="100000"/>
              </a:lnSpc>
              <a:buClr>
                <a:srgbClr val="0092DE"/>
              </a:buClr>
              <a:buSzPct val="80357"/>
              <a:buFont typeface="Courier New"/>
              <a:buChar char="o"/>
              <a:tabLst>
                <a:tab pos="756920" algn="l"/>
              </a:tabLst>
            </a:pPr>
            <a:r>
              <a:rPr dirty="0"/>
              <a:t>Consider</a:t>
            </a:r>
            <a:r>
              <a:rPr spc="-75" dirty="0"/>
              <a:t> </a:t>
            </a:r>
            <a:r>
              <a:rPr dirty="0"/>
              <a:t>Outer</a:t>
            </a:r>
            <a:r>
              <a:rPr spc="-130" dirty="0"/>
              <a:t> </a:t>
            </a:r>
            <a:r>
              <a:rPr spc="-10" dirty="0"/>
              <a:t>Years</a:t>
            </a:r>
          </a:p>
          <a:p>
            <a:pPr marL="756285" indent="-287020" algn="just">
              <a:lnSpc>
                <a:spcPct val="100000"/>
              </a:lnSpc>
              <a:spcBef>
                <a:spcPts val="670"/>
              </a:spcBef>
              <a:buClr>
                <a:srgbClr val="0092DE"/>
              </a:buClr>
              <a:buSzPct val="80357"/>
              <a:buFont typeface="Courier New"/>
              <a:buChar char="o"/>
              <a:tabLst>
                <a:tab pos="756920" algn="l"/>
              </a:tabLst>
            </a:pPr>
            <a:r>
              <a:rPr dirty="0"/>
              <a:t>Maintain</a:t>
            </a:r>
            <a:r>
              <a:rPr spc="-35" dirty="0"/>
              <a:t> </a:t>
            </a:r>
            <a:r>
              <a:rPr spc="-20" dirty="0"/>
              <a:t>Long-</a:t>
            </a:r>
            <a:r>
              <a:rPr dirty="0"/>
              <a:t>term</a:t>
            </a:r>
            <a:r>
              <a:rPr spc="-35" dirty="0"/>
              <a:t> </a:t>
            </a:r>
            <a:r>
              <a:rPr spc="-20" dirty="0"/>
              <a:t>View</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2590" y="1094598"/>
            <a:ext cx="11387455" cy="4846320"/>
          </a:xfrm>
          <a:prstGeom prst="rect">
            <a:avLst/>
          </a:prstGeom>
        </p:spPr>
        <p:txBody>
          <a:bodyPr vert="horz" wrap="square" lIns="0" tIns="250190" rIns="0" bIns="0" rtlCol="0">
            <a:spAutoFit/>
          </a:bodyPr>
          <a:lstStyle/>
          <a:p>
            <a:pPr marL="12700" marR="0" lvl="0" indent="0" defTabSz="914400" eaLnBrk="1" fontAlgn="auto" latinLnBrk="0" hangingPunct="1">
              <a:lnSpc>
                <a:spcPct val="100000"/>
              </a:lnSpc>
              <a:spcBef>
                <a:spcPts val="1970"/>
              </a:spcBef>
              <a:spcAft>
                <a:spcPts val="0"/>
              </a:spcAft>
              <a:buClrTx/>
              <a:buSzTx/>
              <a:buFontTx/>
              <a:buNone/>
              <a:tabLst/>
              <a:defRPr/>
            </a:pPr>
            <a:r>
              <a:rPr kumimoji="0" sz="2800" b="0" i="1" u="none" strike="noStrike" kern="0" cap="none" spc="0" normalizeH="0" baseline="0" noProof="0" dirty="0">
                <a:ln>
                  <a:noFill/>
                </a:ln>
                <a:solidFill>
                  <a:srgbClr val="343741"/>
                </a:solidFill>
                <a:effectLst/>
                <a:uLnTx/>
                <a:uFillTx/>
                <a:latin typeface="Arial"/>
                <a:cs typeface="Arial"/>
              </a:rPr>
              <a:t>Based</a:t>
            </a:r>
            <a:r>
              <a:rPr kumimoji="0" sz="2800" b="0" i="1" u="none" strike="noStrike" kern="0" cap="none" spc="-65" normalizeH="0" baseline="0" noProof="0" dirty="0">
                <a:ln>
                  <a:noFill/>
                </a:ln>
                <a:solidFill>
                  <a:srgbClr val="343741"/>
                </a:solidFill>
                <a:effectLst/>
                <a:uLnTx/>
                <a:uFillTx/>
                <a:latin typeface="Arial"/>
                <a:cs typeface="Arial"/>
              </a:rPr>
              <a:t> </a:t>
            </a:r>
            <a:r>
              <a:rPr kumimoji="0" sz="2800" b="0" i="1" u="none" strike="noStrike" kern="0" cap="none" spc="0" normalizeH="0" baseline="0" noProof="0" dirty="0">
                <a:ln>
                  <a:noFill/>
                </a:ln>
                <a:solidFill>
                  <a:srgbClr val="343741"/>
                </a:solidFill>
                <a:effectLst/>
                <a:uLnTx/>
                <a:uFillTx/>
                <a:latin typeface="Arial"/>
                <a:cs typeface="Arial"/>
              </a:rPr>
              <a:t>on</a:t>
            </a:r>
            <a:r>
              <a:rPr kumimoji="0" sz="2800" b="0" i="1" u="none" strike="noStrike" kern="0" cap="none" spc="-65" normalizeH="0" baseline="0" noProof="0" dirty="0">
                <a:ln>
                  <a:noFill/>
                </a:ln>
                <a:solidFill>
                  <a:srgbClr val="343741"/>
                </a:solidFill>
                <a:effectLst/>
                <a:uLnTx/>
                <a:uFillTx/>
                <a:latin typeface="Arial"/>
                <a:cs typeface="Arial"/>
              </a:rPr>
              <a:t> </a:t>
            </a:r>
            <a:r>
              <a:rPr kumimoji="0" sz="2800" b="0" i="1" u="none" strike="noStrike" kern="0" cap="none" spc="0" normalizeH="0" baseline="0" noProof="0" dirty="0">
                <a:ln>
                  <a:noFill/>
                </a:ln>
                <a:solidFill>
                  <a:srgbClr val="343741"/>
                </a:solidFill>
                <a:effectLst/>
                <a:uLnTx/>
                <a:uFillTx/>
                <a:latin typeface="Arial"/>
                <a:cs typeface="Arial"/>
              </a:rPr>
              <a:t>the</a:t>
            </a:r>
            <a:r>
              <a:rPr kumimoji="0" sz="2800" b="0" i="1" u="none" strike="noStrike" kern="0" cap="none" spc="-65" normalizeH="0" baseline="0" noProof="0" dirty="0">
                <a:ln>
                  <a:noFill/>
                </a:ln>
                <a:solidFill>
                  <a:srgbClr val="343741"/>
                </a:solidFill>
                <a:effectLst/>
                <a:uLnTx/>
                <a:uFillTx/>
                <a:latin typeface="Arial"/>
                <a:cs typeface="Arial"/>
              </a:rPr>
              <a:t> </a:t>
            </a:r>
            <a:r>
              <a:rPr kumimoji="0" sz="2800" b="0" i="1" u="none" strike="noStrike" kern="0" cap="none" spc="0" normalizeH="0" baseline="0" noProof="0" dirty="0">
                <a:ln>
                  <a:noFill/>
                </a:ln>
                <a:solidFill>
                  <a:srgbClr val="343741"/>
                </a:solidFill>
                <a:effectLst/>
                <a:uLnTx/>
                <a:uFillTx/>
                <a:latin typeface="Arial"/>
                <a:cs typeface="Arial"/>
              </a:rPr>
              <a:t>FDOT</a:t>
            </a:r>
            <a:r>
              <a:rPr kumimoji="0" sz="2800" b="0" i="1" u="none" strike="noStrike" kern="0" cap="none" spc="-50" normalizeH="0" baseline="0" noProof="0" dirty="0">
                <a:ln>
                  <a:noFill/>
                </a:ln>
                <a:solidFill>
                  <a:srgbClr val="343741"/>
                </a:solidFill>
                <a:effectLst/>
                <a:uLnTx/>
                <a:uFillTx/>
                <a:latin typeface="Arial"/>
                <a:cs typeface="Arial"/>
              </a:rPr>
              <a:t> </a:t>
            </a:r>
            <a:r>
              <a:rPr kumimoji="0" sz="2800" b="0" i="1" u="none" strike="noStrike" kern="0" cap="none" spc="0" normalizeH="0" baseline="0" noProof="0" dirty="0">
                <a:ln>
                  <a:noFill/>
                </a:ln>
                <a:solidFill>
                  <a:srgbClr val="343741"/>
                </a:solidFill>
                <a:effectLst/>
                <a:uLnTx/>
                <a:uFillTx/>
                <a:latin typeface="Arial"/>
                <a:cs typeface="Arial"/>
              </a:rPr>
              <a:t>2023/24</a:t>
            </a:r>
            <a:r>
              <a:rPr kumimoji="0" sz="2800" b="0" i="1" u="none" strike="noStrike" kern="0" cap="none" spc="-65" normalizeH="0" baseline="0" noProof="0" dirty="0">
                <a:ln>
                  <a:noFill/>
                </a:ln>
                <a:solidFill>
                  <a:srgbClr val="343741"/>
                </a:solidFill>
                <a:effectLst/>
                <a:uLnTx/>
                <a:uFillTx/>
                <a:latin typeface="Arial"/>
                <a:cs typeface="Arial"/>
              </a:rPr>
              <a:t> </a:t>
            </a:r>
            <a:r>
              <a:rPr kumimoji="0" sz="2800" b="0" i="1" u="none" strike="noStrike" kern="0" cap="none" spc="0" normalizeH="0" baseline="0" noProof="0" dirty="0">
                <a:ln>
                  <a:noFill/>
                </a:ln>
                <a:solidFill>
                  <a:srgbClr val="343741"/>
                </a:solidFill>
                <a:effectLst/>
                <a:uLnTx/>
                <a:uFillTx/>
                <a:latin typeface="Arial"/>
                <a:cs typeface="Arial"/>
              </a:rPr>
              <a:t>–</a:t>
            </a:r>
            <a:r>
              <a:rPr kumimoji="0" sz="2800" b="0" i="1" u="none" strike="noStrike" kern="0" cap="none" spc="-55" normalizeH="0" baseline="0" noProof="0" dirty="0">
                <a:ln>
                  <a:noFill/>
                </a:ln>
                <a:solidFill>
                  <a:srgbClr val="343741"/>
                </a:solidFill>
                <a:effectLst/>
                <a:uLnTx/>
                <a:uFillTx/>
                <a:latin typeface="Arial"/>
                <a:cs typeface="Arial"/>
              </a:rPr>
              <a:t> </a:t>
            </a:r>
            <a:r>
              <a:rPr kumimoji="0" sz="2800" b="0" i="1" u="none" strike="noStrike" kern="0" cap="none" spc="0" normalizeH="0" baseline="0" noProof="0" dirty="0">
                <a:ln>
                  <a:noFill/>
                </a:ln>
                <a:solidFill>
                  <a:srgbClr val="343741"/>
                </a:solidFill>
                <a:effectLst/>
                <a:uLnTx/>
                <a:uFillTx/>
                <a:latin typeface="Arial"/>
                <a:cs typeface="Arial"/>
              </a:rPr>
              <a:t>2027/28</a:t>
            </a:r>
            <a:r>
              <a:rPr kumimoji="0" sz="2800" b="0" i="1" u="none" strike="noStrike" kern="0" cap="none" spc="-65" normalizeH="0" baseline="0" noProof="0" dirty="0">
                <a:ln>
                  <a:noFill/>
                </a:ln>
                <a:solidFill>
                  <a:srgbClr val="343741"/>
                </a:solidFill>
                <a:effectLst/>
                <a:uLnTx/>
                <a:uFillTx/>
                <a:latin typeface="Arial"/>
                <a:cs typeface="Arial"/>
              </a:rPr>
              <a:t> </a:t>
            </a:r>
            <a:r>
              <a:rPr kumimoji="0" sz="2800" b="0" i="1" u="none" strike="noStrike" kern="0" cap="none" spc="-25" normalizeH="0" baseline="0" noProof="0" dirty="0">
                <a:ln>
                  <a:noFill/>
                </a:ln>
                <a:solidFill>
                  <a:srgbClr val="343741"/>
                </a:solidFill>
                <a:effectLst/>
                <a:uLnTx/>
                <a:uFillTx/>
                <a:latin typeface="Arial"/>
                <a:cs typeface="Arial"/>
              </a:rPr>
              <a:t>Tentative</a:t>
            </a:r>
            <a:r>
              <a:rPr kumimoji="0" sz="2800" b="0" i="1" u="none" strike="noStrike" kern="0" cap="none" spc="-65" normalizeH="0" baseline="0" noProof="0" dirty="0">
                <a:ln>
                  <a:noFill/>
                </a:ln>
                <a:solidFill>
                  <a:srgbClr val="343741"/>
                </a:solidFill>
                <a:effectLst/>
                <a:uLnTx/>
                <a:uFillTx/>
                <a:latin typeface="Arial"/>
                <a:cs typeface="Arial"/>
              </a:rPr>
              <a:t> </a:t>
            </a:r>
            <a:r>
              <a:rPr kumimoji="0" sz="2800" b="0" i="1" u="none" strike="noStrike" kern="0" cap="none" spc="0" normalizeH="0" baseline="0" noProof="0" dirty="0">
                <a:ln>
                  <a:noFill/>
                </a:ln>
                <a:solidFill>
                  <a:srgbClr val="343741"/>
                </a:solidFill>
                <a:effectLst/>
                <a:uLnTx/>
                <a:uFillTx/>
                <a:latin typeface="Arial"/>
                <a:cs typeface="Arial"/>
              </a:rPr>
              <a:t>Work</a:t>
            </a:r>
            <a:r>
              <a:rPr kumimoji="0" sz="2800" b="0" i="1" u="none" strike="noStrike" kern="0" cap="none" spc="-75" normalizeH="0" baseline="0" noProof="0" dirty="0">
                <a:ln>
                  <a:noFill/>
                </a:ln>
                <a:solidFill>
                  <a:srgbClr val="343741"/>
                </a:solidFill>
                <a:effectLst/>
                <a:uLnTx/>
                <a:uFillTx/>
                <a:latin typeface="Arial"/>
                <a:cs typeface="Arial"/>
              </a:rPr>
              <a:t> </a:t>
            </a:r>
            <a:r>
              <a:rPr kumimoji="0" sz="2800" b="0" i="1" u="none" strike="noStrike" kern="0" cap="none" spc="-10" normalizeH="0" baseline="0" noProof="0" dirty="0">
                <a:ln>
                  <a:noFill/>
                </a:ln>
                <a:solidFill>
                  <a:srgbClr val="343741"/>
                </a:solidFill>
                <a:effectLst/>
                <a:uLnTx/>
                <a:uFillTx/>
                <a:latin typeface="Arial"/>
                <a:cs typeface="Arial"/>
              </a:rPr>
              <a:t>Program:</a:t>
            </a:r>
            <a:endParaRPr kumimoji="0" sz="2800" b="0" i="0" u="none" strike="noStrike" kern="0" cap="none" spc="0" normalizeH="0" baseline="0" noProof="0" dirty="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870"/>
              </a:spcBef>
              <a:spcAft>
                <a:spcPts val="0"/>
              </a:spcAft>
              <a:buClrTx/>
              <a:buSzTx/>
              <a:buFontTx/>
              <a:buNone/>
              <a:tabLst/>
              <a:defRPr/>
            </a:pPr>
            <a:r>
              <a:rPr kumimoji="0" sz="2800" b="1" i="0" u="sng" strike="noStrike" kern="0" cap="none" spc="0" normalizeH="0" baseline="0" noProof="0" dirty="0">
                <a:ln>
                  <a:noFill/>
                </a:ln>
                <a:solidFill>
                  <a:srgbClr val="343741"/>
                </a:solidFill>
                <a:effectLst/>
                <a:uLnTx/>
                <a:uFill>
                  <a:solidFill>
                    <a:srgbClr val="343741"/>
                  </a:solidFill>
                </a:uFill>
                <a:latin typeface="Arial"/>
                <a:cs typeface="Arial"/>
              </a:rPr>
              <a:t>Lake</a:t>
            </a:r>
            <a:r>
              <a:rPr kumimoji="0" sz="2800" b="1" i="0" u="sng" strike="noStrike" kern="0" cap="none" spc="-50" normalizeH="0" baseline="0" noProof="0" dirty="0">
                <a:ln>
                  <a:noFill/>
                </a:ln>
                <a:solidFill>
                  <a:srgbClr val="343741"/>
                </a:solidFill>
                <a:effectLst/>
                <a:uLnTx/>
                <a:uFill>
                  <a:solidFill>
                    <a:srgbClr val="343741"/>
                  </a:solidFill>
                </a:uFill>
                <a:latin typeface="Arial"/>
                <a:cs typeface="Arial"/>
              </a:rPr>
              <a:t> </a:t>
            </a:r>
            <a:r>
              <a:rPr kumimoji="0" sz="2800" b="1" i="0" u="sng" strike="noStrike" kern="0" cap="none" spc="-10" normalizeH="0" baseline="0" noProof="0" dirty="0">
                <a:ln>
                  <a:noFill/>
                </a:ln>
                <a:solidFill>
                  <a:srgbClr val="343741"/>
                </a:solidFill>
                <a:effectLst/>
                <a:uLnTx/>
                <a:uFill>
                  <a:solidFill>
                    <a:srgbClr val="343741"/>
                  </a:solidFill>
                </a:uFill>
                <a:latin typeface="Arial"/>
                <a:cs typeface="Arial"/>
              </a:rPr>
              <a:t>County</a:t>
            </a:r>
            <a:endParaRPr kumimoji="0" sz="2800" b="0" i="0" u="none" strike="noStrike" kern="0" cap="none" spc="0" normalizeH="0" baseline="0" noProof="0" dirty="0">
              <a:ln>
                <a:noFill/>
              </a:ln>
              <a:solidFill>
                <a:sysClr val="windowText" lastClr="000000"/>
              </a:solidFill>
              <a:effectLst/>
              <a:uLnTx/>
              <a:uFillTx/>
              <a:latin typeface="Arial"/>
              <a:cs typeface="Arial"/>
            </a:endParaRPr>
          </a:p>
          <a:p>
            <a:pPr marL="354965" marR="0" lvl="0" indent="-342265" defTabSz="914400" eaLnBrk="1" fontAlgn="auto" latinLnBrk="0" hangingPunct="1">
              <a:lnSpc>
                <a:spcPct val="100000"/>
              </a:lnSpc>
              <a:spcBef>
                <a:spcPts val="545"/>
              </a:spcBef>
              <a:spcAft>
                <a:spcPts val="0"/>
              </a:spcAft>
              <a:buClr>
                <a:srgbClr val="0092DE"/>
              </a:buClr>
              <a:buSzTx/>
              <a:buFont typeface="Arial"/>
              <a:buChar char="•"/>
              <a:tabLst>
                <a:tab pos="354965" algn="l"/>
                <a:tab pos="355600" algn="l"/>
              </a:tabLst>
              <a:defRPr/>
            </a:pPr>
            <a:r>
              <a:rPr kumimoji="0" sz="2200" b="1" i="0" u="none" strike="noStrike" kern="0" cap="none" spc="-20" normalizeH="0" baseline="0" noProof="0" dirty="0">
                <a:ln>
                  <a:noFill/>
                </a:ln>
                <a:solidFill>
                  <a:srgbClr val="343741"/>
                </a:solidFill>
                <a:effectLst/>
                <a:uLnTx/>
                <a:uFillTx/>
                <a:latin typeface="Arial"/>
                <a:cs typeface="Arial"/>
              </a:rPr>
              <a:t>Top</a:t>
            </a:r>
            <a:r>
              <a:rPr kumimoji="0" sz="2200" b="1" i="0" u="none" strike="noStrike" kern="0" cap="none" spc="-35" normalizeH="0" baseline="0" noProof="0" dirty="0">
                <a:ln>
                  <a:noFill/>
                </a:ln>
                <a:solidFill>
                  <a:srgbClr val="343741"/>
                </a:solidFill>
                <a:effectLst/>
                <a:uLnTx/>
                <a:uFillTx/>
                <a:latin typeface="Arial"/>
                <a:cs typeface="Arial"/>
              </a:rPr>
              <a:t> </a:t>
            </a:r>
            <a:r>
              <a:rPr kumimoji="0" sz="2200" b="1" i="0" u="none" strike="noStrike" kern="0" cap="none" spc="0" normalizeH="0" baseline="0" noProof="0" dirty="0">
                <a:ln>
                  <a:noFill/>
                </a:ln>
                <a:solidFill>
                  <a:srgbClr val="343741"/>
                </a:solidFill>
                <a:effectLst/>
                <a:uLnTx/>
                <a:uFillTx/>
                <a:latin typeface="Arial"/>
                <a:cs typeface="Arial"/>
              </a:rPr>
              <a:t>20</a:t>
            </a:r>
            <a:r>
              <a:rPr kumimoji="0" sz="2200" b="1" i="0" u="none" strike="noStrike" kern="0" cap="none" spc="-55" normalizeH="0" baseline="0" noProof="0" dirty="0">
                <a:ln>
                  <a:noFill/>
                </a:ln>
                <a:solidFill>
                  <a:srgbClr val="343741"/>
                </a:solidFill>
                <a:effectLst/>
                <a:uLnTx/>
                <a:uFillTx/>
                <a:latin typeface="Arial"/>
                <a:cs typeface="Arial"/>
              </a:rPr>
              <a:t> </a:t>
            </a:r>
            <a:r>
              <a:rPr kumimoji="0" sz="2200" b="1" i="0" u="none" strike="noStrike" kern="0" cap="none" spc="0" normalizeH="0" baseline="0" noProof="0" dirty="0">
                <a:ln>
                  <a:noFill/>
                </a:ln>
                <a:solidFill>
                  <a:srgbClr val="343741"/>
                </a:solidFill>
                <a:effectLst/>
                <a:uLnTx/>
                <a:uFillTx/>
                <a:latin typeface="Arial"/>
                <a:cs typeface="Arial"/>
              </a:rPr>
              <a:t>#1:</a:t>
            </a:r>
            <a:r>
              <a:rPr kumimoji="0" sz="2200" b="1" i="0" u="none" strike="noStrike" kern="0" cap="none" spc="-4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SR</a:t>
            </a:r>
            <a:r>
              <a:rPr kumimoji="0" sz="2200" b="0" i="0" u="none" strike="noStrike" kern="0" cap="none" spc="-5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50</a:t>
            </a:r>
            <a:r>
              <a:rPr kumimoji="0" sz="2200" b="0" i="0" u="none" strike="noStrike" kern="0" cap="none" spc="-5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Realignment</a:t>
            </a:r>
            <a:r>
              <a:rPr kumimoji="0" sz="2200" b="0" i="0" u="none" strike="noStrike" kern="0" cap="none" spc="-4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(Groveland)</a:t>
            </a:r>
            <a:r>
              <a:rPr kumimoji="0" sz="2200" b="0" i="0" u="none" strike="noStrike" kern="0" cap="none" spc="-1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a:t>
            </a:r>
            <a:r>
              <a:rPr kumimoji="0" sz="2200" b="0" i="0" u="none" strike="noStrike" kern="0" cap="none" spc="-4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$14.7M</a:t>
            </a:r>
            <a:r>
              <a:rPr kumimoji="0" sz="2200" b="0" i="0" u="none" strike="noStrike" kern="0" cap="none" spc="-5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for</a:t>
            </a:r>
            <a:r>
              <a:rPr kumimoji="0" sz="2200" b="0" i="0" u="none" strike="noStrike" kern="0" cap="none" spc="-4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ROW</a:t>
            </a:r>
            <a:r>
              <a:rPr kumimoji="0" sz="2200" b="0" i="0" u="none" strike="noStrike" kern="0" cap="none" spc="-4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in</a:t>
            </a:r>
            <a:r>
              <a:rPr kumimoji="0" sz="2200" b="0" i="0" u="none" strike="noStrike" kern="0" cap="none" spc="-5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FY24</a:t>
            </a:r>
            <a:r>
              <a:rPr kumimoji="0" sz="2200" b="0" i="0" u="none" strike="noStrike" kern="0" cap="none" spc="-5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a:t>
            </a:r>
            <a:r>
              <a:rPr kumimoji="0" sz="2200" b="0" i="0" u="none" strike="noStrike" kern="0" cap="none" spc="-5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$9.85M</a:t>
            </a:r>
            <a:r>
              <a:rPr kumimoji="0" sz="2200" b="0" i="0" u="none" strike="noStrike" kern="0" cap="none" spc="-4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in</a:t>
            </a:r>
            <a:r>
              <a:rPr kumimoji="0" sz="2200" b="0" i="0" u="none" strike="noStrike" kern="0" cap="none" spc="-55" normalizeH="0" baseline="0" noProof="0" dirty="0">
                <a:ln>
                  <a:noFill/>
                </a:ln>
                <a:solidFill>
                  <a:srgbClr val="343741"/>
                </a:solidFill>
                <a:effectLst/>
                <a:uLnTx/>
                <a:uFillTx/>
                <a:latin typeface="Arial"/>
                <a:cs typeface="Arial"/>
              </a:rPr>
              <a:t> </a:t>
            </a:r>
            <a:r>
              <a:rPr kumimoji="0" sz="2200" b="0" i="0" u="none" strike="noStrike" kern="0" cap="none" spc="-20" normalizeH="0" baseline="0" noProof="0" dirty="0">
                <a:ln>
                  <a:noFill/>
                </a:ln>
                <a:solidFill>
                  <a:srgbClr val="343741"/>
                </a:solidFill>
                <a:effectLst/>
                <a:uLnTx/>
                <a:uFillTx/>
                <a:latin typeface="Arial"/>
                <a:cs typeface="Arial"/>
              </a:rPr>
              <a:t>FY25</a:t>
            </a:r>
            <a:endParaRPr kumimoji="0" sz="2200" b="0" i="0" u="none" strike="noStrike" kern="0" cap="none" spc="0" normalizeH="0" baseline="0" noProof="0" dirty="0">
              <a:ln>
                <a:noFill/>
              </a:ln>
              <a:solidFill>
                <a:sysClr val="windowText" lastClr="000000"/>
              </a:solidFill>
              <a:effectLst/>
              <a:uLnTx/>
              <a:uFillTx/>
              <a:latin typeface="Arial"/>
              <a:cs typeface="Arial"/>
            </a:endParaRPr>
          </a:p>
          <a:p>
            <a:pPr marL="354965" marR="0" lvl="0" indent="-342265" defTabSz="914400" eaLnBrk="1" fontAlgn="auto" latinLnBrk="0" hangingPunct="1">
              <a:lnSpc>
                <a:spcPct val="100000"/>
              </a:lnSpc>
              <a:spcBef>
                <a:spcPts val="525"/>
              </a:spcBef>
              <a:spcAft>
                <a:spcPts val="0"/>
              </a:spcAft>
              <a:buClr>
                <a:srgbClr val="0092DE"/>
              </a:buClr>
              <a:buSzTx/>
              <a:buFont typeface="Arial"/>
              <a:buChar char="•"/>
              <a:tabLst>
                <a:tab pos="354965" algn="l"/>
                <a:tab pos="355600" algn="l"/>
              </a:tabLst>
              <a:defRPr/>
            </a:pPr>
            <a:r>
              <a:rPr kumimoji="0" sz="2200" b="1" i="0" u="none" strike="noStrike" kern="0" cap="none" spc="-20" normalizeH="0" baseline="0" noProof="0" dirty="0">
                <a:ln>
                  <a:noFill/>
                </a:ln>
                <a:solidFill>
                  <a:srgbClr val="343741"/>
                </a:solidFill>
                <a:effectLst/>
                <a:uLnTx/>
                <a:uFillTx/>
                <a:latin typeface="Arial"/>
                <a:cs typeface="Arial"/>
              </a:rPr>
              <a:t>Top</a:t>
            </a:r>
            <a:r>
              <a:rPr kumimoji="0" sz="2200" b="1" i="0" u="none" strike="noStrike" kern="0" cap="none" spc="-35" normalizeH="0" baseline="0" noProof="0" dirty="0">
                <a:ln>
                  <a:noFill/>
                </a:ln>
                <a:solidFill>
                  <a:srgbClr val="343741"/>
                </a:solidFill>
                <a:effectLst/>
                <a:uLnTx/>
                <a:uFillTx/>
                <a:latin typeface="Arial"/>
                <a:cs typeface="Arial"/>
              </a:rPr>
              <a:t> </a:t>
            </a:r>
            <a:r>
              <a:rPr kumimoji="0" sz="2200" b="1" i="0" u="none" strike="noStrike" kern="0" cap="none" spc="0" normalizeH="0" baseline="0" noProof="0" dirty="0">
                <a:ln>
                  <a:noFill/>
                </a:ln>
                <a:solidFill>
                  <a:srgbClr val="343741"/>
                </a:solidFill>
                <a:effectLst/>
                <a:uLnTx/>
                <a:uFillTx/>
                <a:latin typeface="Arial"/>
                <a:cs typeface="Arial"/>
              </a:rPr>
              <a:t>20</a:t>
            </a:r>
            <a:r>
              <a:rPr kumimoji="0" sz="2200" b="1" i="0" u="none" strike="noStrike" kern="0" cap="none" spc="-55" normalizeH="0" baseline="0" noProof="0" dirty="0">
                <a:ln>
                  <a:noFill/>
                </a:ln>
                <a:solidFill>
                  <a:srgbClr val="343741"/>
                </a:solidFill>
                <a:effectLst/>
                <a:uLnTx/>
                <a:uFillTx/>
                <a:latin typeface="Arial"/>
                <a:cs typeface="Arial"/>
              </a:rPr>
              <a:t> </a:t>
            </a:r>
            <a:r>
              <a:rPr kumimoji="0" sz="2200" b="1" i="0" u="none" strike="noStrike" kern="0" cap="none" spc="0" normalizeH="0" baseline="0" noProof="0" dirty="0">
                <a:ln>
                  <a:noFill/>
                </a:ln>
                <a:solidFill>
                  <a:srgbClr val="343741"/>
                </a:solidFill>
                <a:effectLst/>
                <a:uLnTx/>
                <a:uFillTx/>
                <a:latin typeface="Arial"/>
                <a:cs typeface="Arial"/>
              </a:rPr>
              <a:t>#17:</a:t>
            </a:r>
            <a:r>
              <a:rPr kumimoji="0" sz="2200" b="1" i="0" u="none" strike="noStrike" kern="0" cap="none" spc="-4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Micro</a:t>
            </a:r>
            <a:r>
              <a:rPr kumimoji="0" sz="2200" b="0" i="0" u="none" strike="noStrike" kern="0" cap="none" spc="-4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Racetrack</a:t>
            </a:r>
            <a:r>
              <a:rPr kumimoji="0" sz="2200" b="0" i="0" u="none" strike="noStrike" kern="0" cap="none" spc="-5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Road</a:t>
            </a:r>
            <a:r>
              <a:rPr kumimoji="0" sz="2200" b="0" i="0" u="none" strike="noStrike" kern="0" cap="none" spc="-3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a:t>
            </a:r>
            <a:r>
              <a:rPr kumimoji="0" sz="2200" b="0" i="0" u="none" strike="noStrike" kern="0" cap="none" spc="-5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$450K</a:t>
            </a:r>
            <a:r>
              <a:rPr kumimoji="0" sz="2200" b="0" i="0" u="none" strike="noStrike" kern="0" cap="none" spc="-5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for</a:t>
            </a:r>
            <a:r>
              <a:rPr kumimoji="0" sz="2200" b="0" i="0" u="none" strike="noStrike" kern="0" cap="none" spc="-4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Design</a:t>
            </a:r>
            <a:r>
              <a:rPr kumimoji="0" sz="2200" b="0" i="0" u="none" strike="noStrike" kern="0" cap="none" spc="-5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moved</a:t>
            </a:r>
            <a:r>
              <a:rPr kumimoji="0" sz="2200" b="0" i="0" u="none" strike="noStrike" kern="0" cap="none" spc="-3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up</a:t>
            </a:r>
            <a:r>
              <a:rPr kumimoji="0" sz="2200" b="0" i="0" u="none" strike="noStrike" kern="0" cap="none" spc="-5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to</a:t>
            </a:r>
            <a:r>
              <a:rPr kumimoji="0" sz="2200" b="0" i="0" u="none" strike="noStrike" kern="0" cap="none" spc="-5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FY24</a:t>
            </a:r>
            <a:r>
              <a:rPr kumimoji="0" sz="2200" b="0" i="0" u="none" strike="noStrike" kern="0" cap="none" spc="-4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from</a:t>
            </a:r>
            <a:r>
              <a:rPr kumimoji="0" sz="2200" b="0" i="0" u="none" strike="noStrike" kern="0" cap="none" spc="-40" normalizeH="0" baseline="0" noProof="0" dirty="0">
                <a:ln>
                  <a:noFill/>
                </a:ln>
                <a:solidFill>
                  <a:srgbClr val="343741"/>
                </a:solidFill>
                <a:effectLst/>
                <a:uLnTx/>
                <a:uFillTx/>
                <a:latin typeface="Arial"/>
                <a:cs typeface="Arial"/>
              </a:rPr>
              <a:t> </a:t>
            </a:r>
            <a:r>
              <a:rPr kumimoji="0" sz="2200" b="0" i="0" u="none" strike="noStrike" kern="0" cap="none" spc="-20" normalizeH="0" baseline="0" noProof="0" dirty="0">
                <a:ln>
                  <a:noFill/>
                </a:ln>
                <a:solidFill>
                  <a:srgbClr val="343741"/>
                </a:solidFill>
                <a:effectLst/>
                <a:uLnTx/>
                <a:uFillTx/>
                <a:latin typeface="Arial"/>
                <a:cs typeface="Arial"/>
              </a:rPr>
              <a:t>FY26</a:t>
            </a:r>
            <a:endParaRPr kumimoji="0" sz="2200" b="0" i="0" u="none" strike="noStrike" kern="0" cap="none" spc="0" normalizeH="0" baseline="0" noProof="0" dirty="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45"/>
              </a:spcBef>
              <a:spcAft>
                <a:spcPts val="0"/>
              </a:spcAft>
              <a:buClr>
                <a:srgbClr val="0092DE"/>
              </a:buClr>
              <a:buSzTx/>
              <a:buFont typeface="Arial"/>
              <a:buChar char="•"/>
              <a:tabLst/>
              <a:defRPr/>
            </a:pPr>
            <a:endParaRPr kumimoji="0" sz="2100" b="0" i="0" u="none" strike="noStrike" kern="0" cap="none" spc="0" normalizeH="0" baseline="0" noProof="0" dirty="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800" b="1" i="0" u="sng" strike="noStrike" kern="0" cap="none" spc="0" normalizeH="0" baseline="0" noProof="0" dirty="0">
                <a:ln>
                  <a:noFill/>
                </a:ln>
                <a:solidFill>
                  <a:srgbClr val="343741"/>
                </a:solidFill>
                <a:effectLst/>
                <a:uLnTx/>
                <a:uFill>
                  <a:solidFill>
                    <a:srgbClr val="343741"/>
                  </a:solidFill>
                </a:uFill>
                <a:latin typeface="Arial"/>
                <a:cs typeface="Arial"/>
              </a:rPr>
              <a:t>Sumter</a:t>
            </a:r>
            <a:r>
              <a:rPr kumimoji="0" sz="2800" b="1" i="0" u="sng" strike="noStrike" kern="0" cap="none" spc="-100" normalizeH="0" baseline="0" noProof="0" dirty="0">
                <a:ln>
                  <a:noFill/>
                </a:ln>
                <a:solidFill>
                  <a:srgbClr val="343741"/>
                </a:solidFill>
                <a:effectLst/>
                <a:uLnTx/>
                <a:uFill>
                  <a:solidFill>
                    <a:srgbClr val="343741"/>
                  </a:solidFill>
                </a:uFill>
                <a:latin typeface="Arial"/>
                <a:cs typeface="Arial"/>
              </a:rPr>
              <a:t> </a:t>
            </a:r>
            <a:r>
              <a:rPr kumimoji="0" sz="2800" b="1" i="0" u="sng" strike="noStrike" kern="0" cap="none" spc="-10" normalizeH="0" baseline="0" noProof="0" dirty="0">
                <a:ln>
                  <a:noFill/>
                </a:ln>
                <a:solidFill>
                  <a:srgbClr val="343741"/>
                </a:solidFill>
                <a:effectLst/>
                <a:uLnTx/>
                <a:uFill>
                  <a:solidFill>
                    <a:srgbClr val="343741"/>
                  </a:solidFill>
                </a:uFill>
                <a:latin typeface="Arial"/>
                <a:cs typeface="Arial"/>
              </a:rPr>
              <a:t>County</a:t>
            </a:r>
            <a:endParaRPr kumimoji="0" sz="2800" b="0" i="0" u="none" strike="noStrike" kern="0" cap="none" spc="0" normalizeH="0" baseline="0" noProof="0" dirty="0">
              <a:ln>
                <a:noFill/>
              </a:ln>
              <a:solidFill>
                <a:sysClr val="windowText" lastClr="000000"/>
              </a:solidFill>
              <a:effectLst/>
              <a:uLnTx/>
              <a:uFillTx/>
              <a:latin typeface="Arial"/>
              <a:cs typeface="Arial"/>
            </a:endParaRPr>
          </a:p>
          <a:p>
            <a:pPr marL="354965" marR="0" lvl="0" indent="-342265" defTabSz="914400" eaLnBrk="1" fontAlgn="auto" latinLnBrk="0" hangingPunct="1">
              <a:lnSpc>
                <a:spcPct val="100000"/>
              </a:lnSpc>
              <a:spcBef>
                <a:spcPts val="540"/>
              </a:spcBef>
              <a:spcAft>
                <a:spcPts val="0"/>
              </a:spcAft>
              <a:buClr>
                <a:srgbClr val="0092DE"/>
              </a:buClr>
              <a:buSzTx/>
              <a:buFont typeface="Arial"/>
              <a:buChar char="•"/>
              <a:tabLst>
                <a:tab pos="354965" algn="l"/>
                <a:tab pos="355600" algn="l"/>
              </a:tabLst>
              <a:defRPr/>
            </a:pPr>
            <a:r>
              <a:rPr kumimoji="0" sz="2200" b="1" i="0" u="none" strike="noStrike" kern="0" cap="none" spc="-20" normalizeH="0" baseline="0" noProof="0" dirty="0">
                <a:ln>
                  <a:noFill/>
                </a:ln>
                <a:solidFill>
                  <a:srgbClr val="343741"/>
                </a:solidFill>
                <a:effectLst/>
                <a:uLnTx/>
                <a:uFillTx/>
                <a:latin typeface="Arial"/>
                <a:cs typeface="Arial"/>
              </a:rPr>
              <a:t>Top</a:t>
            </a:r>
            <a:r>
              <a:rPr kumimoji="0" sz="2200" b="1" i="0" u="none" strike="noStrike" kern="0" cap="none" spc="-25" normalizeH="0" baseline="0" noProof="0" dirty="0">
                <a:ln>
                  <a:noFill/>
                </a:ln>
                <a:solidFill>
                  <a:srgbClr val="343741"/>
                </a:solidFill>
                <a:effectLst/>
                <a:uLnTx/>
                <a:uFillTx/>
                <a:latin typeface="Arial"/>
                <a:cs typeface="Arial"/>
              </a:rPr>
              <a:t> </a:t>
            </a:r>
            <a:r>
              <a:rPr kumimoji="0" sz="2200" b="1" i="0" u="none" strike="noStrike" kern="0" cap="none" spc="0" normalizeH="0" baseline="0" noProof="0" dirty="0">
                <a:ln>
                  <a:noFill/>
                </a:ln>
                <a:solidFill>
                  <a:srgbClr val="343741"/>
                </a:solidFill>
                <a:effectLst/>
                <a:uLnTx/>
                <a:uFillTx/>
                <a:latin typeface="Arial"/>
                <a:cs typeface="Arial"/>
              </a:rPr>
              <a:t>20</a:t>
            </a:r>
            <a:r>
              <a:rPr kumimoji="0" sz="2200" b="1" i="0" u="none" strike="noStrike" kern="0" cap="none" spc="-40" normalizeH="0" baseline="0" noProof="0" dirty="0">
                <a:ln>
                  <a:noFill/>
                </a:ln>
                <a:solidFill>
                  <a:srgbClr val="343741"/>
                </a:solidFill>
                <a:effectLst/>
                <a:uLnTx/>
                <a:uFillTx/>
                <a:latin typeface="Arial"/>
                <a:cs typeface="Arial"/>
              </a:rPr>
              <a:t> </a:t>
            </a:r>
            <a:r>
              <a:rPr kumimoji="0" sz="2200" b="1" i="0" u="none" strike="noStrike" kern="0" cap="none" spc="0" normalizeH="0" baseline="0" noProof="0" dirty="0">
                <a:ln>
                  <a:noFill/>
                </a:ln>
                <a:solidFill>
                  <a:srgbClr val="343741"/>
                </a:solidFill>
                <a:effectLst/>
                <a:uLnTx/>
                <a:uFillTx/>
                <a:latin typeface="Arial"/>
                <a:cs typeface="Arial"/>
              </a:rPr>
              <a:t>#2:</a:t>
            </a:r>
            <a:r>
              <a:rPr kumimoji="0" sz="2200" b="1" i="0" u="none" strike="noStrike" kern="0" cap="none" spc="-3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US</a:t>
            </a:r>
            <a:r>
              <a:rPr kumimoji="0" sz="2200" b="0" i="0" u="none" strike="noStrike" kern="0" cap="none" spc="-4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301</a:t>
            </a:r>
            <a:r>
              <a:rPr kumimoji="0" sz="2200" b="0" i="0" u="none" strike="noStrike" kern="0" cap="none" spc="-4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Widening</a:t>
            </a:r>
            <a:r>
              <a:rPr kumimoji="0" sz="2200" b="0" i="0" u="none" strike="noStrike" kern="0" cap="none" spc="-4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a:t>
            </a:r>
            <a:r>
              <a:rPr kumimoji="0" sz="2200" b="0" i="0" u="none" strike="noStrike" kern="0" cap="none" spc="-4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$51M</a:t>
            </a:r>
            <a:r>
              <a:rPr kumimoji="0" sz="2200" b="0" i="0" u="none" strike="noStrike" kern="0" cap="none" spc="-3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for</a:t>
            </a:r>
            <a:r>
              <a:rPr kumimoji="0" sz="2200" b="0" i="0" u="none" strike="noStrike" kern="0" cap="none" spc="-4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ROW</a:t>
            </a:r>
            <a:r>
              <a:rPr kumimoji="0" sz="2200" b="0" i="0" u="none" strike="noStrike" kern="0" cap="none" spc="-3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in</a:t>
            </a:r>
            <a:r>
              <a:rPr kumimoji="0" sz="2200" b="0" i="0" u="none" strike="noStrike" kern="0" cap="none" spc="-4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FY24</a:t>
            </a:r>
            <a:r>
              <a:rPr kumimoji="0" sz="2200" b="0" i="0" u="none" strike="noStrike" kern="0" cap="none" spc="-3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a:t>
            </a:r>
            <a:r>
              <a:rPr kumimoji="0" sz="2200" b="0" i="0" u="none" strike="noStrike" kern="0" cap="none" spc="-4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$71.1M</a:t>
            </a:r>
            <a:r>
              <a:rPr kumimoji="0" sz="2200" b="0" i="0" u="none" strike="noStrike" kern="0" cap="none" spc="-4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for</a:t>
            </a:r>
            <a:r>
              <a:rPr kumimoji="0" sz="2200" b="0" i="0" u="none" strike="noStrike" kern="0" cap="none" spc="-3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CST</a:t>
            </a:r>
            <a:r>
              <a:rPr kumimoji="0" sz="2200" b="0" i="0" u="none" strike="noStrike" kern="0" cap="none" spc="-7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in</a:t>
            </a:r>
            <a:r>
              <a:rPr kumimoji="0" sz="2200" b="0" i="0" u="none" strike="noStrike" kern="0" cap="none" spc="-4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FY</a:t>
            </a:r>
            <a:r>
              <a:rPr kumimoji="0" sz="2200" b="0" i="0" u="none" strike="noStrike" kern="0" cap="none" spc="-7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24</a:t>
            </a:r>
            <a:r>
              <a:rPr kumimoji="0" sz="2200" b="0" i="0" u="none" strike="noStrike" kern="0" cap="none" spc="-35" normalizeH="0" baseline="0" noProof="0" dirty="0">
                <a:ln>
                  <a:noFill/>
                </a:ln>
                <a:solidFill>
                  <a:srgbClr val="343741"/>
                </a:solidFill>
                <a:effectLst/>
                <a:uLnTx/>
                <a:uFillTx/>
                <a:latin typeface="Arial"/>
                <a:cs typeface="Arial"/>
              </a:rPr>
              <a:t> </a:t>
            </a:r>
            <a:r>
              <a:rPr kumimoji="0" sz="2200" b="0" i="0" u="none" strike="noStrike" kern="0" cap="none" spc="-25" normalizeH="0" baseline="0" noProof="0" dirty="0">
                <a:ln>
                  <a:noFill/>
                </a:ln>
                <a:solidFill>
                  <a:srgbClr val="343741"/>
                </a:solidFill>
                <a:effectLst/>
                <a:uLnTx/>
                <a:uFillTx/>
                <a:latin typeface="Arial"/>
                <a:cs typeface="Arial"/>
              </a:rPr>
              <a:t>and</a:t>
            </a:r>
            <a:endParaRPr kumimoji="0" sz="2200" b="0" i="0" u="none" strike="noStrike" kern="0" cap="none" spc="0" normalizeH="0" baseline="0" noProof="0" dirty="0">
              <a:ln>
                <a:noFill/>
              </a:ln>
              <a:solidFill>
                <a:sysClr val="windowText" lastClr="000000"/>
              </a:solidFill>
              <a:effectLst/>
              <a:uLnTx/>
              <a:uFillTx/>
              <a:latin typeface="Arial"/>
              <a:cs typeface="Arial"/>
            </a:endParaRPr>
          </a:p>
          <a:p>
            <a:pPr marL="355600" marR="0" lvl="0" indent="0" defTabSz="914400" eaLnBrk="1" fontAlgn="auto" latinLnBrk="0" hangingPunct="1">
              <a:lnSpc>
                <a:spcPct val="100000"/>
              </a:lnSpc>
              <a:spcBef>
                <a:spcPts val="0"/>
              </a:spcBef>
              <a:spcAft>
                <a:spcPts val="0"/>
              </a:spcAft>
              <a:buClrTx/>
              <a:buSzTx/>
              <a:buFontTx/>
              <a:buNone/>
              <a:tabLst/>
              <a:defRPr/>
            </a:pPr>
            <a:r>
              <a:rPr kumimoji="0" sz="2200" b="0" i="0" u="none" strike="noStrike" kern="0" cap="none" spc="0" normalizeH="0" baseline="0" noProof="0" dirty="0">
                <a:ln>
                  <a:noFill/>
                </a:ln>
                <a:solidFill>
                  <a:srgbClr val="343741"/>
                </a:solidFill>
                <a:effectLst/>
                <a:uLnTx/>
                <a:uFillTx/>
                <a:latin typeface="Arial"/>
                <a:cs typeface="Arial"/>
              </a:rPr>
              <a:t>$45.8M</a:t>
            </a:r>
            <a:r>
              <a:rPr kumimoji="0" sz="2200" b="0" i="0" u="none" strike="noStrike" kern="0" cap="none" spc="-3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for</a:t>
            </a:r>
            <a:r>
              <a:rPr kumimoji="0" sz="2200" b="0" i="0" u="none" strike="noStrike" kern="0" cap="none" spc="-4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CST</a:t>
            </a:r>
            <a:r>
              <a:rPr kumimoji="0" sz="2200" b="0" i="0" u="none" strike="noStrike" kern="0" cap="none" spc="-6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in</a:t>
            </a:r>
            <a:r>
              <a:rPr kumimoji="0" sz="2200" b="0" i="0" u="none" strike="noStrike" kern="0" cap="none" spc="-60" normalizeH="0" baseline="0" noProof="0" dirty="0">
                <a:ln>
                  <a:noFill/>
                </a:ln>
                <a:solidFill>
                  <a:srgbClr val="343741"/>
                </a:solidFill>
                <a:effectLst/>
                <a:uLnTx/>
                <a:uFillTx/>
                <a:latin typeface="Arial"/>
                <a:cs typeface="Arial"/>
              </a:rPr>
              <a:t> </a:t>
            </a:r>
            <a:r>
              <a:rPr kumimoji="0" sz="2200" b="0" i="0" u="none" strike="noStrike" kern="0" cap="none" spc="-20" normalizeH="0" baseline="0" noProof="0" dirty="0">
                <a:ln>
                  <a:noFill/>
                </a:ln>
                <a:solidFill>
                  <a:srgbClr val="343741"/>
                </a:solidFill>
                <a:effectLst/>
                <a:uLnTx/>
                <a:uFillTx/>
                <a:latin typeface="Arial"/>
                <a:cs typeface="Arial"/>
              </a:rPr>
              <a:t>FY26</a:t>
            </a:r>
            <a:endParaRPr kumimoji="0" sz="2200" b="0" i="0" u="none" strike="noStrike" kern="0" cap="none" spc="0" normalizeH="0" baseline="0" noProof="0" dirty="0">
              <a:ln>
                <a:noFill/>
              </a:ln>
              <a:solidFill>
                <a:sysClr val="windowText" lastClr="000000"/>
              </a:solidFill>
              <a:effectLst/>
              <a:uLnTx/>
              <a:uFillTx/>
              <a:latin typeface="Arial"/>
              <a:cs typeface="Arial"/>
            </a:endParaRPr>
          </a:p>
          <a:p>
            <a:pPr marL="354965" marR="0" lvl="0" indent="-342265" defTabSz="914400" eaLnBrk="1" fontAlgn="auto" latinLnBrk="0" hangingPunct="1">
              <a:lnSpc>
                <a:spcPct val="100000"/>
              </a:lnSpc>
              <a:spcBef>
                <a:spcPts val="530"/>
              </a:spcBef>
              <a:spcAft>
                <a:spcPts val="0"/>
              </a:spcAft>
              <a:buClr>
                <a:srgbClr val="0092DE"/>
              </a:buClr>
              <a:buSzTx/>
              <a:buFont typeface="Arial"/>
              <a:buChar char="•"/>
              <a:tabLst>
                <a:tab pos="354965" algn="l"/>
                <a:tab pos="355600" algn="l"/>
              </a:tabLst>
              <a:defRPr/>
            </a:pPr>
            <a:r>
              <a:rPr kumimoji="0" sz="2200" b="1" i="0" u="none" strike="noStrike" kern="0" cap="none" spc="-20" normalizeH="0" baseline="0" noProof="0" dirty="0">
                <a:ln>
                  <a:noFill/>
                </a:ln>
                <a:solidFill>
                  <a:srgbClr val="343741"/>
                </a:solidFill>
                <a:effectLst/>
                <a:uLnTx/>
                <a:uFillTx/>
                <a:latin typeface="Arial"/>
                <a:cs typeface="Arial"/>
              </a:rPr>
              <a:t>Top</a:t>
            </a:r>
            <a:r>
              <a:rPr kumimoji="0" sz="2200" b="1" i="0" u="none" strike="noStrike" kern="0" cap="none" spc="-35" normalizeH="0" baseline="0" noProof="0" dirty="0">
                <a:ln>
                  <a:noFill/>
                </a:ln>
                <a:solidFill>
                  <a:srgbClr val="343741"/>
                </a:solidFill>
                <a:effectLst/>
                <a:uLnTx/>
                <a:uFillTx/>
                <a:latin typeface="Arial"/>
                <a:cs typeface="Arial"/>
              </a:rPr>
              <a:t> </a:t>
            </a:r>
            <a:r>
              <a:rPr kumimoji="0" sz="2200" b="1" i="0" u="none" strike="noStrike" kern="0" cap="none" spc="0" normalizeH="0" baseline="0" noProof="0" dirty="0">
                <a:ln>
                  <a:noFill/>
                </a:ln>
                <a:solidFill>
                  <a:srgbClr val="343741"/>
                </a:solidFill>
                <a:effectLst/>
                <a:uLnTx/>
                <a:uFillTx/>
                <a:latin typeface="Arial"/>
                <a:cs typeface="Arial"/>
              </a:rPr>
              <a:t>20</a:t>
            </a:r>
            <a:r>
              <a:rPr kumimoji="0" sz="2200" b="1" i="0" u="none" strike="noStrike" kern="0" cap="none" spc="-55" normalizeH="0" baseline="0" noProof="0" dirty="0">
                <a:ln>
                  <a:noFill/>
                </a:ln>
                <a:solidFill>
                  <a:srgbClr val="343741"/>
                </a:solidFill>
                <a:effectLst/>
                <a:uLnTx/>
                <a:uFillTx/>
                <a:latin typeface="Arial"/>
                <a:cs typeface="Arial"/>
              </a:rPr>
              <a:t> </a:t>
            </a:r>
            <a:r>
              <a:rPr kumimoji="0" sz="2200" b="1" i="0" u="none" strike="noStrike" kern="0" cap="none" spc="0" normalizeH="0" baseline="0" noProof="0" dirty="0">
                <a:ln>
                  <a:noFill/>
                </a:ln>
                <a:solidFill>
                  <a:srgbClr val="343741"/>
                </a:solidFill>
                <a:effectLst/>
                <a:uLnTx/>
                <a:uFillTx/>
                <a:latin typeface="Arial"/>
                <a:cs typeface="Arial"/>
              </a:rPr>
              <a:t>#6:</a:t>
            </a:r>
            <a:r>
              <a:rPr kumimoji="0" sz="2200" b="1" i="0" u="none" strike="noStrike" kern="0" cap="none" spc="-4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US</a:t>
            </a:r>
            <a:r>
              <a:rPr kumimoji="0" sz="2200" b="0" i="0" u="none" strike="noStrike" kern="0" cap="none" spc="-5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301</a:t>
            </a:r>
            <a:r>
              <a:rPr kumimoji="0" sz="2200" b="0" i="0" u="none" strike="noStrike" kern="0" cap="none" spc="-5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Complete</a:t>
            </a:r>
            <a:r>
              <a:rPr kumimoji="0" sz="2200" b="0" i="0" u="none" strike="noStrike" kern="0" cap="none" spc="-3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Streets</a:t>
            </a:r>
            <a:r>
              <a:rPr kumimoji="0" sz="2200" b="0" i="0" u="none" strike="noStrike" kern="0" cap="none" spc="-5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(Wildwood)</a:t>
            </a:r>
            <a:r>
              <a:rPr kumimoji="0" sz="2200" b="0" i="0" u="none" strike="noStrike" kern="0" cap="none" spc="-4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a:t>
            </a:r>
            <a:r>
              <a:rPr kumimoji="0" sz="2200" b="0" i="0" u="none" strike="noStrike" kern="0" cap="none" spc="-5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$2M</a:t>
            </a:r>
            <a:r>
              <a:rPr kumimoji="0" sz="2200" b="0" i="0" u="none" strike="noStrike" kern="0" cap="none" spc="-4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for</a:t>
            </a:r>
            <a:r>
              <a:rPr kumimoji="0" sz="2200" b="0" i="0" u="none" strike="noStrike" kern="0" cap="none" spc="-5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Design</a:t>
            </a:r>
            <a:r>
              <a:rPr kumimoji="0" sz="2200" b="0" i="0" u="none" strike="noStrike" kern="0" cap="none" spc="-5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in</a:t>
            </a:r>
            <a:r>
              <a:rPr kumimoji="0" sz="2200" b="0" i="0" u="none" strike="noStrike" kern="0" cap="none" spc="-55" normalizeH="0" baseline="0" noProof="0" dirty="0">
                <a:ln>
                  <a:noFill/>
                </a:ln>
                <a:solidFill>
                  <a:srgbClr val="343741"/>
                </a:solidFill>
                <a:effectLst/>
                <a:uLnTx/>
                <a:uFillTx/>
                <a:latin typeface="Arial"/>
                <a:cs typeface="Arial"/>
              </a:rPr>
              <a:t> </a:t>
            </a:r>
            <a:r>
              <a:rPr kumimoji="0" sz="2200" b="0" i="0" u="none" strike="noStrike" kern="0" cap="none" spc="-20" normalizeH="0" baseline="0" noProof="0" dirty="0">
                <a:ln>
                  <a:noFill/>
                </a:ln>
                <a:solidFill>
                  <a:srgbClr val="343741"/>
                </a:solidFill>
                <a:effectLst/>
                <a:uLnTx/>
                <a:uFillTx/>
                <a:latin typeface="Arial"/>
                <a:cs typeface="Arial"/>
              </a:rPr>
              <a:t>FY24</a:t>
            </a:r>
            <a:endParaRPr kumimoji="0" sz="2200" b="0" i="0" u="none" strike="noStrike" kern="0" cap="none" spc="0" normalizeH="0" baseline="0" noProof="0" dirty="0">
              <a:ln>
                <a:noFill/>
              </a:ln>
              <a:solidFill>
                <a:sysClr val="windowText" lastClr="000000"/>
              </a:solidFill>
              <a:effectLst/>
              <a:uLnTx/>
              <a:uFillTx/>
              <a:latin typeface="Arial"/>
              <a:cs typeface="Arial"/>
            </a:endParaRPr>
          </a:p>
          <a:p>
            <a:pPr marL="354965" marR="0" lvl="0" indent="-342265" defTabSz="914400" eaLnBrk="1" fontAlgn="auto" latinLnBrk="0" hangingPunct="1">
              <a:lnSpc>
                <a:spcPct val="100000"/>
              </a:lnSpc>
              <a:spcBef>
                <a:spcPts val="525"/>
              </a:spcBef>
              <a:spcAft>
                <a:spcPts val="0"/>
              </a:spcAft>
              <a:buClr>
                <a:srgbClr val="0092DE"/>
              </a:buClr>
              <a:buSzTx/>
              <a:buFont typeface="Arial"/>
              <a:buChar char="•"/>
              <a:tabLst>
                <a:tab pos="354965" algn="l"/>
                <a:tab pos="355600" algn="l"/>
              </a:tabLst>
              <a:defRPr/>
            </a:pPr>
            <a:r>
              <a:rPr kumimoji="0" sz="2200" b="1" i="0" u="none" strike="noStrike" kern="0" cap="none" spc="-20" normalizeH="0" baseline="0" noProof="0" dirty="0">
                <a:ln>
                  <a:noFill/>
                </a:ln>
                <a:solidFill>
                  <a:srgbClr val="343741"/>
                </a:solidFill>
                <a:effectLst/>
                <a:uLnTx/>
                <a:uFillTx/>
                <a:latin typeface="Arial"/>
                <a:cs typeface="Arial"/>
              </a:rPr>
              <a:t>Top</a:t>
            </a:r>
            <a:r>
              <a:rPr kumimoji="0" sz="2200" b="1" i="0" u="none" strike="noStrike" kern="0" cap="none" spc="-30" normalizeH="0" baseline="0" noProof="0" dirty="0">
                <a:ln>
                  <a:noFill/>
                </a:ln>
                <a:solidFill>
                  <a:srgbClr val="343741"/>
                </a:solidFill>
                <a:effectLst/>
                <a:uLnTx/>
                <a:uFillTx/>
                <a:latin typeface="Arial"/>
                <a:cs typeface="Arial"/>
              </a:rPr>
              <a:t> </a:t>
            </a:r>
            <a:r>
              <a:rPr kumimoji="0" sz="2200" b="1" i="0" u="none" strike="noStrike" kern="0" cap="none" spc="0" normalizeH="0" baseline="0" noProof="0" dirty="0">
                <a:ln>
                  <a:noFill/>
                </a:ln>
                <a:solidFill>
                  <a:srgbClr val="343741"/>
                </a:solidFill>
                <a:effectLst/>
                <a:uLnTx/>
                <a:uFillTx/>
                <a:latin typeface="Arial"/>
                <a:cs typeface="Arial"/>
              </a:rPr>
              <a:t>20</a:t>
            </a:r>
            <a:r>
              <a:rPr kumimoji="0" sz="2200" b="1" i="0" u="none" strike="noStrike" kern="0" cap="none" spc="-45" normalizeH="0" baseline="0" noProof="0" dirty="0">
                <a:ln>
                  <a:noFill/>
                </a:ln>
                <a:solidFill>
                  <a:srgbClr val="343741"/>
                </a:solidFill>
                <a:effectLst/>
                <a:uLnTx/>
                <a:uFillTx/>
                <a:latin typeface="Arial"/>
                <a:cs typeface="Arial"/>
              </a:rPr>
              <a:t> </a:t>
            </a:r>
            <a:r>
              <a:rPr kumimoji="0" sz="2200" b="1" i="0" u="none" strike="noStrike" kern="0" cap="none" spc="0" normalizeH="0" baseline="0" noProof="0" dirty="0">
                <a:ln>
                  <a:noFill/>
                </a:ln>
                <a:solidFill>
                  <a:srgbClr val="343741"/>
                </a:solidFill>
                <a:effectLst/>
                <a:uLnTx/>
                <a:uFillTx/>
                <a:latin typeface="Arial"/>
                <a:cs typeface="Arial"/>
              </a:rPr>
              <a:t>#8:</a:t>
            </a:r>
            <a:r>
              <a:rPr kumimoji="0" sz="2200" b="1" i="0" u="none" strike="noStrike" kern="0" cap="none" spc="-3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CR</a:t>
            </a:r>
            <a:r>
              <a:rPr kumimoji="0" sz="2200" b="0" i="0" u="none" strike="noStrike" kern="0" cap="none" spc="-5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48</a:t>
            </a:r>
            <a:r>
              <a:rPr kumimoji="0" sz="2200" b="0" i="0" u="none" strike="noStrike" kern="0" cap="none" spc="-3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Safety</a:t>
            </a:r>
            <a:r>
              <a:rPr kumimoji="0" sz="2200" b="0" i="0" u="none" strike="noStrike" kern="0" cap="none" spc="-5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Project</a:t>
            </a:r>
            <a:r>
              <a:rPr kumimoji="0" sz="2200" b="0" i="0" u="none" strike="noStrike" kern="0" cap="none" spc="-5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a:t>
            </a:r>
            <a:r>
              <a:rPr kumimoji="0" sz="2200" b="0" i="0" u="none" strike="noStrike" kern="0" cap="none" spc="-3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$1.6M</a:t>
            </a:r>
            <a:r>
              <a:rPr kumimoji="0" sz="2200" b="0" i="0" u="none" strike="noStrike" kern="0" cap="none" spc="-4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for</a:t>
            </a:r>
            <a:r>
              <a:rPr kumimoji="0" sz="2200" b="0" i="0" u="none" strike="noStrike" kern="0" cap="none" spc="-4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Design</a:t>
            </a:r>
            <a:r>
              <a:rPr kumimoji="0" sz="2200" b="0" i="0" u="none" strike="noStrike" kern="0" cap="none" spc="-5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in</a:t>
            </a:r>
            <a:r>
              <a:rPr kumimoji="0" sz="2200" b="0" i="0" u="none" strike="noStrike" kern="0" cap="none" spc="-45" normalizeH="0" baseline="0" noProof="0" dirty="0">
                <a:ln>
                  <a:noFill/>
                </a:ln>
                <a:solidFill>
                  <a:srgbClr val="343741"/>
                </a:solidFill>
                <a:effectLst/>
                <a:uLnTx/>
                <a:uFillTx/>
                <a:latin typeface="Arial"/>
                <a:cs typeface="Arial"/>
              </a:rPr>
              <a:t> </a:t>
            </a:r>
            <a:r>
              <a:rPr kumimoji="0" sz="2200" b="0" i="0" u="none" strike="noStrike" kern="0" cap="none" spc="-20" normalizeH="0" baseline="0" noProof="0" dirty="0">
                <a:ln>
                  <a:noFill/>
                </a:ln>
                <a:solidFill>
                  <a:srgbClr val="343741"/>
                </a:solidFill>
                <a:effectLst/>
                <a:uLnTx/>
                <a:uFillTx/>
                <a:latin typeface="Arial"/>
                <a:cs typeface="Arial"/>
              </a:rPr>
              <a:t>FY24</a:t>
            </a:r>
            <a:endParaRPr kumimoji="0" sz="2200" b="0" i="0" u="none" strike="noStrike" kern="0" cap="none" spc="0" normalizeH="0" baseline="0" noProof="0" dirty="0">
              <a:ln>
                <a:noFill/>
              </a:ln>
              <a:solidFill>
                <a:sysClr val="windowText" lastClr="000000"/>
              </a:solidFill>
              <a:effectLst/>
              <a:uLnTx/>
              <a:uFillTx/>
              <a:latin typeface="Arial"/>
              <a:cs typeface="Arial"/>
            </a:endParaRPr>
          </a:p>
          <a:p>
            <a:pPr marL="354965" marR="0" lvl="0" indent="-342265" defTabSz="914400" eaLnBrk="1" fontAlgn="auto" latinLnBrk="0" hangingPunct="1">
              <a:lnSpc>
                <a:spcPct val="100000"/>
              </a:lnSpc>
              <a:spcBef>
                <a:spcPts val="530"/>
              </a:spcBef>
              <a:spcAft>
                <a:spcPts val="0"/>
              </a:spcAft>
              <a:buClr>
                <a:srgbClr val="0092DE"/>
              </a:buClr>
              <a:buSzTx/>
              <a:buFont typeface="Arial"/>
              <a:buChar char="•"/>
              <a:tabLst>
                <a:tab pos="354965" algn="l"/>
                <a:tab pos="355600" algn="l"/>
              </a:tabLst>
              <a:defRPr/>
            </a:pPr>
            <a:r>
              <a:rPr kumimoji="0" sz="2200" b="1" i="0" u="none" strike="noStrike" kern="0" cap="none" spc="0" normalizeH="0" baseline="0" noProof="0" dirty="0">
                <a:ln>
                  <a:noFill/>
                </a:ln>
                <a:solidFill>
                  <a:srgbClr val="343741"/>
                </a:solidFill>
                <a:effectLst/>
                <a:uLnTx/>
                <a:uFillTx/>
                <a:latin typeface="Arial"/>
                <a:cs typeface="Arial"/>
              </a:rPr>
              <a:t>Bridges</a:t>
            </a:r>
            <a:r>
              <a:rPr kumimoji="0" sz="2200" b="1" i="0" u="none" strike="noStrike" kern="0" cap="none" spc="-50" normalizeH="0" baseline="0" noProof="0" dirty="0">
                <a:ln>
                  <a:noFill/>
                </a:ln>
                <a:solidFill>
                  <a:srgbClr val="343741"/>
                </a:solidFill>
                <a:effectLst/>
                <a:uLnTx/>
                <a:uFillTx/>
                <a:latin typeface="Arial"/>
                <a:cs typeface="Arial"/>
              </a:rPr>
              <a:t> </a:t>
            </a:r>
            <a:r>
              <a:rPr kumimoji="0" sz="2200" b="1" i="0" u="none" strike="noStrike" kern="0" cap="none" spc="0" normalizeH="0" baseline="0" noProof="0" dirty="0">
                <a:ln>
                  <a:noFill/>
                </a:ln>
                <a:solidFill>
                  <a:srgbClr val="343741"/>
                </a:solidFill>
                <a:effectLst/>
                <a:uLnTx/>
                <a:uFillTx/>
                <a:latin typeface="Arial"/>
                <a:cs typeface="Arial"/>
              </a:rPr>
              <a:t>#1:</a:t>
            </a:r>
            <a:r>
              <a:rPr kumimoji="0" sz="2200" b="1" i="0" u="none" strike="noStrike" kern="0" cap="none" spc="-5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Rehabilitation</a:t>
            </a:r>
            <a:r>
              <a:rPr kumimoji="0" sz="2200" b="0" i="0" u="none" strike="noStrike" kern="0" cap="none" spc="-5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for</a:t>
            </a:r>
            <a:r>
              <a:rPr kumimoji="0" sz="2200" b="0" i="0" u="none" strike="noStrike" kern="0" cap="none" spc="-6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Multiple</a:t>
            </a:r>
            <a:r>
              <a:rPr kumimoji="0" sz="2200" b="0" i="0" u="none" strike="noStrike" kern="0" cap="none" spc="-5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Bridges</a:t>
            </a:r>
            <a:r>
              <a:rPr kumimoji="0" sz="2200" b="0" i="0" u="none" strike="noStrike" kern="0" cap="none" spc="-6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a:t>
            </a:r>
            <a:r>
              <a:rPr kumimoji="0" sz="2200" b="0" i="0" u="none" strike="noStrike" kern="0" cap="none" spc="-5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$717,289</a:t>
            </a:r>
            <a:r>
              <a:rPr kumimoji="0" sz="2200" b="0" i="0" u="none" strike="noStrike" kern="0" cap="none" spc="-50"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for</a:t>
            </a:r>
            <a:r>
              <a:rPr kumimoji="0" sz="2200" b="0" i="0" u="none" strike="noStrike" kern="0" cap="none" spc="-5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CST</a:t>
            </a:r>
            <a:r>
              <a:rPr kumimoji="0" sz="2200" b="0" i="0" u="none" strike="noStrike" kern="0" cap="none" spc="-85" normalizeH="0" baseline="0" noProof="0" dirty="0">
                <a:ln>
                  <a:noFill/>
                </a:ln>
                <a:solidFill>
                  <a:srgbClr val="343741"/>
                </a:solidFill>
                <a:effectLst/>
                <a:uLnTx/>
                <a:uFillTx/>
                <a:latin typeface="Arial"/>
                <a:cs typeface="Arial"/>
              </a:rPr>
              <a:t> </a:t>
            </a:r>
            <a:r>
              <a:rPr kumimoji="0" sz="2200" b="0" i="0" u="none" strike="noStrike" kern="0" cap="none" spc="0" normalizeH="0" baseline="0" noProof="0" dirty="0">
                <a:ln>
                  <a:noFill/>
                </a:ln>
                <a:solidFill>
                  <a:srgbClr val="343741"/>
                </a:solidFill>
                <a:effectLst/>
                <a:uLnTx/>
                <a:uFillTx/>
                <a:latin typeface="Arial"/>
                <a:cs typeface="Arial"/>
              </a:rPr>
              <a:t>in</a:t>
            </a:r>
            <a:r>
              <a:rPr kumimoji="0" sz="2200" b="0" i="0" u="none" strike="noStrike" kern="0" cap="none" spc="-65" normalizeH="0" baseline="0" noProof="0" dirty="0">
                <a:ln>
                  <a:noFill/>
                </a:ln>
                <a:solidFill>
                  <a:srgbClr val="343741"/>
                </a:solidFill>
                <a:effectLst/>
                <a:uLnTx/>
                <a:uFillTx/>
                <a:latin typeface="Arial"/>
                <a:cs typeface="Arial"/>
              </a:rPr>
              <a:t> </a:t>
            </a:r>
            <a:r>
              <a:rPr kumimoji="0" sz="2200" b="0" i="0" u="none" strike="noStrike" kern="0" cap="none" spc="-20" normalizeH="0" baseline="0" noProof="0" dirty="0">
                <a:ln>
                  <a:noFill/>
                </a:ln>
                <a:solidFill>
                  <a:srgbClr val="343741"/>
                </a:solidFill>
                <a:effectLst/>
                <a:uLnTx/>
                <a:uFillTx/>
                <a:latin typeface="Arial"/>
                <a:cs typeface="Arial"/>
              </a:rPr>
              <a:t>FY24</a:t>
            </a:r>
            <a:endParaRPr kumimoji="0" sz="2200" b="0" i="0" u="none" strike="noStrike" kern="0" cap="none" spc="0" normalizeH="0" baseline="0" noProof="0" dirty="0">
              <a:ln>
                <a:noFill/>
              </a:ln>
              <a:solidFill>
                <a:sysClr val="windowText" lastClr="000000"/>
              </a:solidFill>
              <a:effectLst/>
              <a:uLnTx/>
              <a:uFillTx/>
              <a:latin typeface="Arial"/>
              <a:cs typeface="Arial"/>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dirty="0"/>
              <a:t>2022</a:t>
            </a:r>
            <a:r>
              <a:rPr spc="-125" dirty="0"/>
              <a:t> </a:t>
            </a:r>
            <a:r>
              <a:rPr dirty="0"/>
              <a:t>LOPP</a:t>
            </a:r>
            <a:r>
              <a:rPr spc="-110" dirty="0"/>
              <a:t> </a:t>
            </a:r>
            <a:r>
              <a:rPr dirty="0"/>
              <a:t>–</a:t>
            </a:r>
            <a:r>
              <a:rPr spc="-95" dirty="0"/>
              <a:t> </a:t>
            </a:r>
            <a:r>
              <a:rPr dirty="0"/>
              <a:t>Funding</a:t>
            </a:r>
            <a:r>
              <a:rPr spc="-125" dirty="0"/>
              <a:t> </a:t>
            </a:r>
            <a:r>
              <a:rPr spc="-10" dirty="0"/>
              <a:t>Recap</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508000" y="449943"/>
            <a:ext cx="11081657" cy="6125027"/>
          </a:xfrm>
        </p:spPr>
        <p:txBody>
          <a:bodyPr/>
          <a:lstStyle/>
          <a:p>
            <a:r>
              <a:rPr lang="en-US" sz="1800" b="1" i="0" u="none" strike="noStrike" baseline="0" dirty="0">
                <a:solidFill>
                  <a:srgbClr val="2296D3"/>
                </a:solidFill>
                <a:latin typeface="Times New Roman" panose="02020603050405020304" pitchFamily="18" charset="0"/>
              </a:rPr>
              <a:t>II.                                                   </a:t>
            </a:r>
            <a:endParaRPr lang="en-US" sz="1800" b="0" i="0" u="none" strike="noStrike" baseline="0" dirty="0">
              <a:solidFill>
                <a:srgbClr val="000000"/>
              </a:solidFill>
              <a:latin typeface="Calibri Light" panose="020F0302020204030204" pitchFamily="34" charset="0"/>
            </a:endParaRPr>
          </a:p>
          <a:p>
            <a:pPr marL="0" indent="0" algn="ctr">
              <a:buNone/>
            </a:pPr>
            <a:r>
              <a:rPr lang="en-US" sz="4000" b="0" i="0" u="none" strike="noStrike" baseline="0" dirty="0">
                <a:latin typeface="Calibri-Light"/>
              </a:rPr>
              <a:t>OPPORTUNITY FOR PUBLIC COMMENT on Agenda or General </a:t>
            </a:r>
            <a:r>
              <a:rPr lang="en-US" sz="4000" dirty="0">
                <a:latin typeface="Calibri-Light"/>
              </a:rPr>
              <a:t>C</a:t>
            </a:r>
            <a:r>
              <a:rPr lang="en-US" sz="4000" b="0" i="0" u="none" strike="noStrike" baseline="0" dirty="0">
                <a:latin typeface="Calibri-Light"/>
              </a:rPr>
              <a:t>omments</a:t>
            </a:r>
            <a:endParaRPr lang="en-US" sz="4000" b="0" i="0" u="none" strike="noStrike" baseline="0" dirty="0">
              <a:latin typeface="Calibri Light" panose="020F0302020204030204" pitchFamily="34" charset="0"/>
            </a:endParaRPr>
          </a:p>
          <a:p>
            <a:pPr marL="0" indent="0">
              <a:buNone/>
            </a:pPr>
            <a:r>
              <a:rPr lang="en-US" sz="3600" b="0" i="0" u="none" strike="noStrike" baseline="0" dirty="0">
                <a:latin typeface="Calibri Light" panose="020F0302020204030204" pitchFamily="34" charset="0"/>
              </a:rPr>
              <a:t>At this point in the meeting, the </a:t>
            </a:r>
            <a:r>
              <a:rPr lang="en-US" sz="3600" dirty="0">
                <a:latin typeface="Calibri Light" panose="020F0302020204030204" pitchFamily="34" charset="0"/>
              </a:rPr>
              <a:t>Committee</a:t>
            </a:r>
            <a:r>
              <a:rPr lang="en-US" sz="3600" b="0" i="0" u="none" strike="noStrike" baseline="0" dirty="0">
                <a:latin typeface="Calibri Light" panose="020F0302020204030204" pitchFamily="34" charset="0"/>
              </a:rPr>
              <a:t> will hear citizens' questions, comments, and concerns. If the issue raised is not on today's Agenda, the </a:t>
            </a:r>
            <a:r>
              <a:rPr lang="en-US" sz="3600" dirty="0">
                <a:latin typeface="Calibri Light" panose="020F0302020204030204" pitchFamily="34" charset="0"/>
              </a:rPr>
              <a:t>Committee</a:t>
            </a:r>
            <a:r>
              <a:rPr lang="en-US" sz="3600" b="0" i="0" u="none" strike="noStrike" baseline="0" dirty="0">
                <a:latin typeface="Calibri Light" panose="020F0302020204030204" pitchFamily="34" charset="0"/>
              </a:rPr>
              <a:t> will not take action at this meeting. Questions may be answered by staff or referred for appropriate staff action. If further action is necessary, the item may be placed on a future </a:t>
            </a:r>
            <a:r>
              <a:rPr lang="en-US" sz="3600" dirty="0">
                <a:latin typeface="Calibri Light" panose="020F0302020204030204" pitchFamily="34" charset="0"/>
              </a:rPr>
              <a:t>committee</a:t>
            </a:r>
            <a:r>
              <a:rPr lang="en-US" sz="3600" b="0" i="0" u="none" strike="noStrike" baseline="0" dirty="0">
                <a:latin typeface="Calibri Light" panose="020F0302020204030204" pitchFamily="34" charset="0"/>
              </a:rPr>
              <a:t> agenda. Public comment shall be limited to three minutes per person.</a:t>
            </a:r>
          </a:p>
          <a:p>
            <a:endParaRPr lang="en-US" dirty="0"/>
          </a:p>
        </p:txBody>
      </p:sp>
    </p:spTree>
    <p:extLst>
      <p:ext uri="{BB962C8B-B14F-4D97-AF65-F5344CB8AC3E}">
        <p14:creationId xmlns:p14="http://schemas.microsoft.com/office/powerpoint/2010/main" val="97658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203200">
              <a:lnSpc>
                <a:spcPct val="100000"/>
              </a:lnSpc>
              <a:spcBef>
                <a:spcPts val="95"/>
              </a:spcBef>
            </a:pPr>
            <a:r>
              <a:rPr dirty="0"/>
              <a:t>2023</a:t>
            </a:r>
            <a:r>
              <a:rPr spc="-170" dirty="0"/>
              <a:t> </a:t>
            </a:r>
            <a:r>
              <a:rPr dirty="0"/>
              <a:t>LOPP</a:t>
            </a:r>
            <a:r>
              <a:rPr spc="-155" dirty="0"/>
              <a:t> </a:t>
            </a:r>
            <a:r>
              <a:rPr spc="-20" dirty="0"/>
              <a:t>Development</a:t>
            </a:r>
            <a:r>
              <a:rPr spc="-155" dirty="0"/>
              <a:t> </a:t>
            </a:r>
            <a:r>
              <a:rPr spc="-10" dirty="0"/>
              <a:t>Schedule</a:t>
            </a:r>
          </a:p>
        </p:txBody>
      </p:sp>
      <p:graphicFrame>
        <p:nvGraphicFramePr>
          <p:cNvPr id="3" name="object 3"/>
          <p:cNvGraphicFramePr>
            <a:graphicFrameLocks noGrp="1"/>
          </p:cNvGraphicFramePr>
          <p:nvPr/>
        </p:nvGraphicFramePr>
        <p:xfrm>
          <a:off x="334735" y="1814979"/>
          <a:ext cx="11510010" cy="4242435"/>
        </p:xfrm>
        <a:graphic>
          <a:graphicData uri="http://schemas.openxmlformats.org/drawingml/2006/table">
            <a:tbl>
              <a:tblPr firstRow="1" bandRow="1">
                <a:tableStyleId>{2D5ABB26-0587-4C30-8999-92F81FD0307C}</a:tableStyleId>
              </a:tblPr>
              <a:tblGrid>
                <a:gridCol w="6745605">
                  <a:extLst>
                    <a:ext uri="{9D8B030D-6E8A-4147-A177-3AD203B41FA5}">
                      <a16:colId xmlns:a16="http://schemas.microsoft.com/office/drawing/2014/main" val="20000"/>
                    </a:ext>
                  </a:extLst>
                </a:gridCol>
                <a:gridCol w="4764405">
                  <a:extLst>
                    <a:ext uri="{9D8B030D-6E8A-4147-A177-3AD203B41FA5}">
                      <a16:colId xmlns:a16="http://schemas.microsoft.com/office/drawing/2014/main" val="20001"/>
                    </a:ext>
                  </a:extLst>
                </a:gridCol>
              </a:tblGrid>
              <a:tr h="645795">
                <a:tc>
                  <a:txBody>
                    <a:bodyPr/>
                    <a:lstStyle/>
                    <a:p>
                      <a:pPr marL="90805" marR="495934">
                        <a:lnSpc>
                          <a:spcPct val="100000"/>
                        </a:lnSpc>
                        <a:spcBef>
                          <a:spcPts val="235"/>
                        </a:spcBef>
                      </a:pPr>
                      <a:r>
                        <a:rPr sz="2000" dirty="0">
                          <a:solidFill>
                            <a:srgbClr val="F1F1F1"/>
                          </a:solidFill>
                          <a:latin typeface="Arial"/>
                          <a:cs typeface="Arial"/>
                        </a:rPr>
                        <a:t>Call</a:t>
                      </a:r>
                      <a:r>
                        <a:rPr sz="2000" spc="-15" dirty="0">
                          <a:solidFill>
                            <a:srgbClr val="F1F1F1"/>
                          </a:solidFill>
                          <a:latin typeface="Arial"/>
                          <a:cs typeface="Arial"/>
                        </a:rPr>
                        <a:t> </a:t>
                      </a:r>
                      <a:r>
                        <a:rPr sz="2000" dirty="0">
                          <a:solidFill>
                            <a:srgbClr val="F1F1F1"/>
                          </a:solidFill>
                          <a:latin typeface="Arial"/>
                          <a:cs typeface="Arial"/>
                        </a:rPr>
                        <a:t>for</a:t>
                      </a:r>
                      <a:r>
                        <a:rPr sz="2000" spc="-10" dirty="0">
                          <a:solidFill>
                            <a:srgbClr val="F1F1F1"/>
                          </a:solidFill>
                          <a:latin typeface="Arial"/>
                          <a:cs typeface="Arial"/>
                        </a:rPr>
                        <a:t> </a:t>
                      </a:r>
                      <a:r>
                        <a:rPr sz="2000" dirty="0">
                          <a:solidFill>
                            <a:srgbClr val="F1F1F1"/>
                          </a:solidFill>
                          <a:latin typeface="Arial"/>
                          <a:cs typeface="Arial"/>
                        </a:rPr>
                        <a:t>Projects</a:t>
                      </a:r>
                      <a:r>
                        <a:rPr sz="2000" spc="-20" dirty="0">
                          <a:solidFill>
                            <a:srgbClr val="F1F1F1"/>
                          </a:solidFill>
                          <a:latin typeface="Arial"/>
                          <a:cs typeface="Arial"/>
                        </a:rPr>
                        <a:t> </a:t>
                      </a:r>
                      <a:r>
                        <a:rPr sz="2000" dirty="0">
                          <a:solidFill>
                            <a:srgbClr val="F1F1F1"/>
                          </a:solidFill>
                          <a:latin typeface="Arial"/>
                          <a:cs typeface="Arial"/>
                        </a:rPr>
                        <a:t>–</a:t>
                      </a:r>
                      <a:r>
                        <a:rPr sz="2000" spc="-15" dirty="0">
                          <a:solidFill>
                            <a:srgbClr val="F1F1F1"/>
                          </a:solidFill>
                          <a:latin typeface="Arial"/>
                          <a:cs typeface="Arial"/>
                        </a:rPr>
                        <a:t> </a:t>
                      </a:r>
                      <a:r>
                        <a:rPr sz="2000" dirty="0">
                          <a:solidFill>
                            <a:srgbClr val="F1F1F1"/>
                          </a:solidFill>
                          <a:latin typeface="Arial"/>
                          <a:cs typeface="Arial"/>
                        </a:rPr>
                        <a:t>Project</a:t>
                      </a:r>
                      <a:r>
                        <a:rPr sz="2000" spc="-20" dirty="0">
                          <a:solidFill>
                            <a:srgbClr val="F1F1F1"/>
                          </a:solidFill>
                          <a:latin typeface="Arial"/>
                          <a:cs typeface="Arial"/>
                        </a:rPr>
                        <a:t> </a:t>
                      </a:r>
                      <a:r>
                        <a:rPr sz="2000" spc="-10" dirty="0">
                          <a:solidFill>
                            <a:srgbClr val="F1F1F1"/>
                          </a:solidFill>
                          <a:latin typeface="Arial"/>
                          <a:cs typeface="Arial"/>
                        </a:rPr>
                        <a:t>Information</a:t>
                      </a:r>
                      <a:r>
                        <a:rPr sz="2000" spc="-145" dirty="0">
                          <a:solidFill>
                            <a:srgbClr val="F1F1F1"/>
                          </a:solidFill>
                          <a:latin typeface="Arial"/>
                          <a:cs typeface="Arial"/>
                        </a:rPr>
                        <a:t> </a:t>
                      </a:r>
                      <a:r>
                        <a:rPr sz="2000" dirty="0">
                          <a:solidFill>
                            <a:srgbClr val="F1F1F1"/>
                          </a:solidFill>
                          <a:latin typeface="Arial"/>
                          <a:cs typeface="Arial"/>
                        </a:rPr>
                        <a:t>Application</a:t>
                      </a:r>
                      <a:r>
                        <a:rPr sz="2000" spc="-10" dirty="0">
                          <a:solidFill>
                            <a:srgbClr val="F1F1F1"/>
                          </a:solidFill>
                          <a:latin typeface="Arial"/>
                          <a:cs typeface="Arial"/>
                        </a:rPr>
                        <a:t> (PIA) Submitted</a:t>
                      </a:r>
                      <a:endParaRPr sz="2000" dirty="0">
                        <a:latin typeface="Arial"/>
                        <a:cs typeface="Arial"/>
                      </a:endParaRPr>
                    </a:p>
                  </a:txBody>
                  <a:tcPr marL="0" marR="0" marT="29845" marB="0">
                    <a:lnL w="12700">
                      <a:solidFill>
                        <a:srgbClr val="343741"/>
                      </a:solidFill>
                      <a:prstDash val="solid"/>
                    </a:lnL>
                    <a:lnR w="12700">
                      <a:solidFill>
                        <a:srgbClr val="343741"/>
                      </a:solidFill>
                      <a:prstDash val="solid"/>
                    </a:lnR>
                    <a:lnT w="12700">
                      <a:solidFill>
                        <a:srgbClr val="343741"/>
                      </a:solidFill>
                      <a:prstDash val="solid"/>
                    </a:lnT>
                    <a:solidFill>
                      <a:srgbClr val="00ADEE"/>
                    </a:solidFill>
                  </a:tcPr>
                </a:tc>
                <a:tc>
                  <a:txBody>
                    <a:bodyPr/>
                    <a:lstStyle/>
                    <a:p>
                      <a:pPr marL="90805">
                        <a:lnSpc>
                          <a:spcPct val="100000"/>
                        </a:lnSpc>
                        <a:spcBef>
                          <a:spcPts val="1535"/>
                        </a:spcBef>
                      </a:pPr>
                      <a:r>
                        <a:rPr sz="2000" dirty="0">
                          <a:solidFill>
                            <a:srgbClr val="343741"/>
                          </a:solidFill>
                          <a:latin typeface="Arial"/>
                          <a:cs typeface="Arial"/>
                        </a:rPr>
                        <a:t>By October</a:t>
                      </a:r>
                      <a:r>
                        <a:rPr sz="2000" spc="-50" dirty="0">
                          <a:solidFill>
                            <a:srgbClr val="343741"/>
                          </a:solidFill>
                          <a:latin typeface="Arial"/>
                          <a:cs typeface="Arial"/>
                        </a:rPr>
                        <a:t> </a:t>
                      </a:r>
                      <a:r>
                        <a:rPr sz="2000" dirty="0">
                          <a:solidFill>
                            <a:srgbClr val="343741"/>
                          </a:solidFill>
                          <a:latin typeface="Arial"/>
                          <a:cs typeface="Arial"/>
                        </a:rPr>
                        <a:t>27,</a:t>
                      </a:r>
                      <a:r>
                        <a:rPr sz="2000" spc="-25" dirty="0">
                          <a:solidFill>
                            <a:srgbClr val="343741"/>
                          </a:solidFill>
                          <a:latin typeface="Arial"/>
                          <a:cs typeface="Arial"/>
                        </a:rPr>
                        <a:t> </a:t>
                      </a:r>
                      <a:r>
                        <a:rPr sz="2000" dirty="0">
                          <a:solidFill>
                            <a:srgbClr val="343741"/>
                          </a:solidFill>
                          <a:latin typeface="Arial"/>
                          <a:cs typeface="Arial"/>
                        </a:rPr>
                        <a:t>2022</a:t>
                      </a:r>
                      <a:r>
                        <a:rPr sz="2000" spc="-15" dirty="0">
                          <a:solidFill>
                            <a:srgbClr val="343741"/>
                          </a:solidFill>
                          <a:latin typeface="Arial"/>
                          <a:cs typeface="Arial"/>
                        </a:rPr>
                        <a:t> </a:t>
                      </a:r>
                      <a:r>
                        <a:rPr sz="2000" dirty="0">
                          <a:solidFill>
                            <a:srgbClr val="343741"/>
                          </a:solidFill>
                          <a:latin typeface="Arial"/>
                          <a:cs typeface="Arial"/>
                        </a:rPr>
                        <a:t>–</a:t>
                      </a:r>
                      <a:r>
                        <a:rPr sz="2000" spc="-15" dirty="0">
                          <a:solidFill>
                            <a:srgbClr val="343741"/>
                          </a:solidFill>
                          <a:latin typeface="Arial"/>
                          <a:cs typeface="Arial"/>
                        </a:rPr>
                        <a:t> </a:t>
                      </a:r>
                      <a:r>
                        <a:rPr sz="2000" dirty="0">
                          <a:solidFill>
                            <a:srgbClr val="343741"/>
                          </a:solidFill>
                          <a:latin typeface="Arial"/>
                          <a:cs typeface="Arial"/>
                        </a:rPr>
                        <a:t>January</a:t>
                      </a:r>
                      <a:r>
                        <a:rPr sz="2000" spc="-35" dirty="0">
                          <a:solidFill>
                            <a:srgbClr val="343741"/>
                          </a:solidFill>
                          <a:latin typeface="Arial"/>
                          <a:cs typeface="Arial"/>
                        </a:rPr>
                        <a:t> </a:t>
                      </a:r>
                      <a:r>
                        <a:rPr sz="2000" dirty="0">
                          <a:solidFill>
                            <a:srgbClr val="343741"/>
                          </a:solidFill>
                          <a:latin typeface="Arial"/>
                          <a:cs typeface="Arial"/>
                        </a:rPr>
                        <a:t>13,</a:t>
                      </a:r>
                      <a:r>
                        <a:rPr sz="2000" spc="-25" dirty="0">
                          <a:solidFill>
                            <a:srgbClr val="343741"/>
                          </a:solidFill>
                          <a:latin typeface="Arial"/>
                          <a:cs typeface="Arial"/>
                        </a:rPr>
                        <a:t> </a:t>
                      </a:r>
                      <a:r>
                        <a:rPr sz="2000" spc="-20" dirty="0">
                          <a:solidFill>
                            <a:srgbClr val="343741"/>
                          </a:solidFill>
                          <a:latin typeface="Arial"/>
                          <a:cs typeface="Arial"/>
                        </a:rPr>
                        <a:t>2023</a:t>
                      </a:r>
                      <a:endParaRPr sz="2000" dirty="0">
                        <a:latin typeface="Arial"/>
                        <a:cs typeface="Arial"/>
                      </a:endParaRPr>
                    </a:p>
                  </a:txBody>
                  <a:tcPr marL="0" marR="0" marT="194945" marB="0">
                    <a:lnL w="12700">
                      <a:solidFill>
                        <a:srgbClr val="343741"/>
                      </a:solidFill>
                      <a:prstDash val="solid"/>
                    </a:lnL>
                    <a:lnR w="12700">
                      <a:solidFill>
                        <a:srgbClr val="343741"/>
                      </a:solidFill>
                      <a:prstDash val="solid"/>
                    </a:lnR>
                    <a:lnT w="12700">
                      <a:solidFill>
                        <a:srgbClr val="343741"/>
                      </a:solidFill>
                      <a:prstDash val="solid"/>
                    </a:lnT>
                    <a:solidFill>
                      <a:srgbClr val="C5EBFF"/>
                    </a:solidFill>
                  </a:tcPr>
                </a:tc>
                <a:extLst>
                  <a:ext uri="{0D108BD9-81ED-4DB2-BD59-A6C34878D82A}">
                    <a16:rowId xmlns:a16="http://schemas.microsoft.com/office/drawing/2014/main" val="10000"/>
                  </a:ext>
                </a:extLst>
              </a:tr>
              <a:tr h="62230">
                <a:tc>
                  <a:txBody>
                    <a:bodyPr/>
                    <a:lstStyle/>
                    <a:p>
                      <a:pPr>
                        <a:lnSpc>
                          <a:spcPct val="100000"/>
                        </a:lnSpc>
                      </a:pPr>
                      <a:endParaRPr sz="200" dirty="0">
                        <a:latin typeface="Times New Roman"/>
                        <a:cs typeface="Times New Roman"/>
                      </a:endParaRPr>
                    </a:p>
                  </a:txBody>
                  <a:tcPr marL="0" marR="0" marT="0" marB="0">
                    <a:lnL w="12700">
                      <a:solidFill>
                        <a:srgbClr val="343741"/>
                      </a:solidFill>
                      <a:prstDash val="solid"/>
                    </a:lnL>
                    <a:lnR w="12700">
                      <a:solidFill>
                        <a:srgbClr val="343741"/>
                      </a:solidFill>
                      <a:prstDash val="solid"/>
                    </a:lnR>
                    <a:lnB w="12700">
                      <a:solidFill>
                        <a:srgbClr val="343741"/>
                      </a:solidFill>
                      <a:prstDash val="solid"/>
                    </a:lnB>
                    <a:solidFill>
                      <a:srgbClr val="FFCA05"/>
                    </a:solidFill>
                  </a:tcPr>
                </a:tc>
                <a:tc>
                  <a:txBody>
                    <a:bodyPr/>
                    <a:lstStyle/>
                    <a:p>
                      <a:pPr>
                        <a:lnSpc>
                          <a:spcPct val="100000"/>
                        </a:lnSpc>
                      </a:pPr>
                      <a:endParaRPr sz="200" dirty="0">
                        <a:latin typeface="Times New Roman"/>
                        <a:cs typeface="Times New Roman"/>
                      </a:endParaRPr>
                    </a:p>
                  </a:txBody>
                  <a:tcPr marL="0" marR="0" marT="0" marB="0">
                    <a:lnL w="12700">
                      <a:solidFill>
                        <a:srgbClr val="343741"/>
                      </a:solidFill>
                      <a:prstDash val="solid"/>
                    </a:lnL>
                    <a:lnR w="12700">
                      <a:solidFill>
                        <a:srgbClr val="343741"/>
                      </a:solidFill>
                      <a:prstDash val="solid"/>
                    </a:lnR>
                    <a:lnB w="12700">
                      <a:solidFill>
                        <a:srgbClr val="343741"/>
                      </a:solidFill>
                      <a:prstDash val="solid"/>
                    </a:lnB>
                    <a:solidFill>
                      <a:srgbClr val="FFCA05"/>
                    </a:solidFill>
                  </a:tcPr>
                </a:tc>
                <a:extLst>
                  <a:ext uri="{0D108BD9-81ED-4DB2-BD59-A6C34878D82A}">
                    <a16:rowId xmlns:a16="http://schemas.microsoft.com/office/drawing/2014/main" val="10001"/>
                  </a:ext>
                </a:extLst>
              </a:tr>
              <a:tr h="480695">
                <a:tc>
                  <a:txBody>
                    <a:bodyPr/>
                    <a:lstStyle/>
                    <a:p>
                      <a:pPr marL="90805">
                        <a:lnSpc>
                          <a:spcPct val="100000"/>
                        </a:lnSpc>
                        <a:spcBef>
                          <a:spcPts val="635"/>
                        </a:spcBef>
                      </a:pPr>
                      <a:r>
                        <a:rPr sz="2000" dirty="0">
                          <a:solidFill>
                            <a:srgbClr val="F1F1F1"/>
                          </a:solidFill>
                          <a:latin typeface="Arial"/>
                          <a:cs typeface="Arial"/>
                        </a:rPr>
                        <a:t>PIA</a:t>
                      </a:r>
                      <a:r>
                        <a:rPr sz="2000" spc="-140" dirty="0">
                          <a:solidFill>
                            <a:srgbClr val="F1F1F1"/>
                          </a:solidFill>
                          <a:latin typeface="Arial"/>
                          <a:cs typeface="Arial"/>
                        </a:rPr>
                        <a:t> </a:t>
                      </a:r>
                      <a:r>
                        <a:rPr sz="2000" dirty="0">
                          <a:solidFill>
                            <a:srgbClr val="F1F1F1"/>
                          </a:solidFill>
                          <a:latin typeface="Arial"/>
                          <a:cs typeface="Arial"/>
                        </a:rPr>
                        <a:t>Sufficiency</a:t>
                      </a:r>
                      <a:r>
                        <a:rPr sz="2000" spc="-70" dirty="0">
                          <a:solidFill>
                            <a:srgbClr val="F1F1F1"/>
                          </a:solidFill>
                          <a:latin typeface="Arial"/>
                          <a:cs typeface="Arial"/>
                        </a:rPr>
                        <a:t> </a:t>
                      </a:r>
                      <a:r>
                        <a:rPr sz="2000" spc="-10" dirty="0">
                          <a:solidFill>
                            <a:srgbClr val="F1F1F1"/>
                          </a:solidFill>
                          <a:latin typeface="Arial"/>
                          <a:cs typeface="Arial"/>
                        </a:rPr>
                        <a:t>Review</a:t>
                      </a:r>
                      <a:endParaRPr sz="2000" dirty="0">
                        <a:latin typeface="Arial"/>
                        <a:cs typeface="Arial"/>
                      </a:endParaRPr>
                    </a:p>
                  </a:txBody>
                  <a:tcPr marL="0" marR="0" marT="80645" marB="0">
                    <a:lnL w="12700">
                      <a:solidFill>
                        <a:srgbClr val="343741"/>
                      </a:solidFill>
                      <a:prstDash val="solid"/>
                    </a:lnL>
                    <a:lnR w="12700">
                      <a:solidFill>
                        <a:srgbClr val="343741"/>
                      </a:solidFill>
                      <a:prstDash val="solid"/>
                    </a:lnR>
                    <a:lnT w="12700">
                      <a:solidFill>
                        <a:srgbClr val="343741"/>
                      </a:solidFill>
                      <a:prstDash val="solid"/>
                    </a:lnT>
                    <a:lnB w="12700">
                      <a:solidFill>
                        <a:srgbClr val="343741"/>
                      </a:solidFill>
                      <a:prstDash val="solid"/>
                    </a:lnB>
                    <a:solidFill>
                      <a:srgbClr val="00ADEE"/>
                    </a:solidFill>
                  </a:tcPr>
                </a:tc>
                <a:tc>
                  <a:txBody>
                    <a:bodyPr/>
                    <a:lstStyle/>
                    <a:p>
                      <a:pPr marL="90805">
                        <a:lnSpc>
                          <a:spcPct val="100000"/>
                        </a:lnSpc>
                        <a:spcBef>
                          <a:spcPts val="635"/>
                        </a:spcBef>
                      </a:pPr>
                      <a:r>
                        <a:rPr sz="2000" dirty="0">
                          <a:solidFill>
                            <a:srgbClr val="343741"/>
                          </a:solidFill>
                          <a:latin typeface="Arial"/>
                          <a:cs typeface="Arial"/>
                        </a:rPr>
                        <a:t>January</a:t>
                      </a:r>
                      <a:r>
                        <a:rPr sz="2000" spc="-35" dirty="0">
                          <a:solidFill>
                            <a:srgbClr val="343741"/>
                          </a:solidFill>
                          <a:latin typeface="Arial"/>
                          <a:cs typeface="Arial"/>
                        </a:rPr>
                        <a:t> </a:t>
                      </a:r>
                      <a:r>
                        <a:rPr sz="2000" dirty="0">
                          <a:solidFill>
                            <a:srgbClr val="343741"/>
                          </a:solidFill>
                          <a:latin typeface="Arial"/>
                          <a:cs typeface="Arial"/>
                        </a:rPr>
                        <a:t>16</a:t>
                      </a:r>
                      <a:r>
                        <a:rPr sz="2000" spc="-15" dirty="0">
                          <a:solidFill>
                            <a:srgbClr val="343741"/>
                          </a:solidFill>
                          <a:latin typeface="Arial"/>
                          <a:cs typeface="Arial"/>
                        </a:rPr>
                        <a:t> </a:t>
                      </a:r>
                      <a:r>
                        <a:rPr sz="2000" dirty="0">
                          <a:solidFill>
                            <a:srgbClr val="343741"/>
                          </a:solidFill>
                          <a:latin typeface="Arial"/>
                          <a:cs typeface="Arial"/>
                        </a:rPr>
                        <a:t>–</a:t>
                      </a:r>
                      <a:r>
                        <a:rPr sz="2000" spc="-15" dirty="0">
                          <a:solidFill>
                            <a:srgbClr val="343741"/>
                          </a:solidFill>
                          <a:latin typeface="Arial"/>
                          <a:cs typeface="Arial"/>
                        </a:rPr>
                        <a:t> </a:t>
                      </a:r>
                      <a:r>
                        <a:rPr sz="2000" dirty="0">
                          <a:solidFill>
                            <a:srgbClr val="343741"/>
                          </a:solidFill>
                          <a:latin typeface="Arial"/>
                          <a:cs typeface="Arial"/>
                        </a:rPr>
                        <a:t>March</a:t>
                      </a:r>
                      <a:r>
                        <a:rPr sz="2000" spc="-30" dirty="0">
                          <a:solidFill>
                            <a:srgbClr val="343741"/>
                          </a:solidFill>
                          <a:latin typeface="Arial"/>
                          <a:cs typeface="Arial"/>
                        </a:rPr>
                        <a:t> </a:t>
                      </a:r>
                      <a:r>
                        <a:rPr sz="2000" dirty="0">
                          <a:solidFill>
                            <a:srgbClr val="343741"/>
                          </a:solidFill>
                          <a:latin typeface="Arial"/>
                          <a:cs typeface="Arial"/>
                        </a:rPr>
                        <a:t>16,</a:t>
                      </a:r>
                      <a:r>
                        <a:rPr sz="2000" spc="-20" dirty="0">
                          <a:solidFill>
                            <a:srgbClr val="343741"/>
                          </a:solidFill>
                          <a:latin typeface="Arial"/>
                          <a:cs typeface="Arial"/>
                        </a:rPr>
                        <a:t> 2023</a:t>
                      </a:r>
                      <a:endParaRPr sz="2000" dirty="0">
                        <a:latin typeface="Arial"/>
                        <a:cs typeface="Arial"/>
                      </a:endParaRPr>
                    </a:p>
                  </a:txBody>
                  <a:tcPr marL="0" marR="0" marT="80645" marB="0">
                    <a:lnL w="12700">
                      <a:solidFill>
                        <a:srgbClr val="343741"/>
                      </a:solidFill>
                      <a:prstDash val="solid"/>
                    </a:lnL>
                    <a:lnR w="12700">
                      <a:solidFill>
                        <a:srgbClr val="343741"/>
                      </a:solidFill>
                      <a:prstDash val="solid"/>
                    </a:lnR>
                    <a:lnT w="12700">
                      <a:solidFill>
                        <a:srgbClr val="343741"/>
                      </a:solidFill>
                      <a:prstDash val="solid"/>
                    </a:lnT>
                    <a:lnB w="12700">
                      <a:solidFill>
                        <a:srgbClr val="343741"/>
                      </a:solidFill>
                      <a:prstDash val="solid"/>
                    </a:lnB>
                    <a:solidFill>
                      <a:srgbClr val="C5EBFF"/>
                    </a:solidFill>
                  </a:tcPr>
                </a:tc>
                <a:extLst>
                  <a:ext uri="{0D108BD9-81ED-4DB2-BD59-A6C34878D82A}">
                    <a16:rowId xmlns:a16="http://schemas.microsoft.com/office/drawing/2014/main" val="10002"/>
                  </a:ext>
                </a:extLst>
              </a:tr>
              <a:tr h="480695">
                <a:tc>
                  <a:txBody>
                    <a:bodyPr/>
                    <a:lstStyle/>
                    <a:p>
                      <a:pPr marL="90805">
                        <a:lnSpc>
                          <a:spcPct val="100000"/>
                        </a:lnSpc>
                        <a:spcBef>
                          <a:spcPts val="635"/>
                        </a:spcBef>
                      </a:pPr>
                      <a:r>
                        <a:rPr sz="2000" spc="-30" dirty="0">
                          <a:solidFill>
                            <a:srgbClr val="F1F1F1"/>
                          </a:solidFill>
                          <a:latin typeface="Arial"/>
                          <a:cs typeface="Arial"/>
                        </a:rPr>
                        <a:t>Technical</a:t>
                      </a:r>
                      <a:r>
                        <a:rPr sz="2000" spc="-145" dirty="0">
                          <a:solidFill>
                            <a:srgbClr val="F1F1F1"/>
                          </a:solidFill>
                          <a:latin typeface="Arial"/>
                          <a:cs typeface="Arial"/>
                        </a:rPr>
                        <a:t> </a:t>
                      </a:r>
                      <a:r>
                        <a:rPr sz="2000" dirty="0">
                          <a:solidFill>
                            <a:srgbClr val="F1F1F1"/>
                          </a:solidFill>
                          <a:latin typeface="Arial"/>
                          <a:cs typeface="Arial"/>
                        </a:rPr>
                        <a:t>Assistance</a:t>
                      </a:r>
                      <a:r>
                        <a:rPr sz="2000" spc="-35" dirty="0">
                          <a:solidFill>
                            <a:srgbClr val="F1F1F1"/>
                          </a:solidFill>
                          <a:latin typeface="Arial"/>
                          <a:cs typeface="Arial"/>
                        </a:rPr>
                        <a:t> </a:t>
                      </a:r>
                      <a:r>
                        <a:rPr sz="2000" dirty="0">
                          <a:solidFill>
                            <a:srgbClr val="F1F1F1"/>
                          </a:solidFill>
                          <a:latin typeface="Arial"/>
                          <a:cs typeface="Arial"/>
                        </a:rPr>
                        <a:t>Meetings</a:t>
                      </a:r>
                      <a:r>
                        <a:rPr sz="2000" spc="-15" dirty="0">
                          <a:solidFill>
                            <a:srgbClr val="F1F1F1"/>
                          </a:solidFill>
                          <a:latin typeface="Arial"/>
                          <a:cs typeface="Arial"/>
                        </a:rPr>
                        <a:t> </a:t>
                      </a:r>
                      <a:r>
                        <a:rPr sz="2000" dirty="0">
                          <a:solidFill>
                            <a:srgbClr val="F1F1F1"/>
                          </a:solidFill>
                          <a:latin typeface="Arial"/>
                          <a:cs typeface="Arial"/>
                        </a:rPr>
                        <a:t>with</a:t>
                      </a:r>
                      <a:r>
                        <a:rPr sz="2000" spc="-5" dirty="0">
                          <a:solidFill>
                            <a:srgbClr val="F1F1F1"/>
                          </a:solidFill>
                          <a:latin typeface="Arial"/>
                          <a:cs typeface="Arial"/>
                        </a:rPr>
                        <a:t> </a:t>
                      </a:r>
                      <a:r>
                        <a:rPr sz="2000" spc="-10" dirty="0">
                          <a:solidFill>
                            <a:srgbClr val="F1F1F1"/>
                          </a:solidFill>
                          <a:latin typeface="Arial"/>
                          <a:cs typeface="Arial"/>
                        </a:rPr>
                        <a:t>Sponsors</a:t>
                      </a:r>
                      <a:endParaRPr sz="2000" dirty="0">
                        <a:latin typeface="Arial"/>
                        <a:cs typeface="Arial"/>
                      </a:endParaRPr>
                    </a:p>
                  </a:txBody>
                  <a:tcPr marL="0" marR="0" marT="80645" marB="0">
                    <a:lnL w="12700">
                      <a:solidFill>
                        <a:srgbClr val="343741"/>
                      </a:solidFill>
                      <a:prstDash val="solid"/>
                    </a:lnL>
                    <a:lnR w="12700">
                      <a:solidFill>
                        <a:srgbClr val="343741"/>
                      </a:solidFill>
                      <a:prstDash val="solid"/>
                    </a:lnR>
                    <a:lnT w="12700">
                      <a:solidFill>
                        <a:srgbClr val="343741"/>
                      </a:solidFill>
                      <a:prstDash val="solid"/>
                    </a:lnT>
                    <a:lnB w="12700">
                      <a:solidFill>
                        <a:srgbClr val="343741"/>
                      </a:solidFill>
                      <a:prstDash val="solid"/>
                    </a:lnB>
                    <a:solidFill>
                      <a:srgbClr val="00ADEE"/>
                    </a:solidFill>
                  </a:tcPr>
                </a:tc>
                <a:tc>
                  <a:txBody>
                    <a:bodyPr/>
                    <a:lstStyle/>
                    <a:p>
                      <a:pPr marL="90805">
                        <a:lnSpc>
                          <a:spcPct val="100000"/>
                        </a:lnSpc>
                        <a:spcBef>
                          <a:spcPts val="635"/>
                        </a:spcBef>
                      </a:pPr>
                      <a:r>
                        <a:rPr sz="2000" dirty="0">
                          <a:solidFill>
                            <a:srgbClr val="343741"/>
                          </a:solidFill>
                          <a:latin typeface="Arial"/>
                          <a:cs typeface="Arial"/>
                        </a:rPr>
                        <a:t>February</a:t>
                      </a:r>
                      <a:r>
                        <a:rPr sz="2000" spc="-65" dirty="0">
                          <a:solidFill>
                            <a:srgbClr val="343741"/>
                          </a:solidFill>
                          <a:latin typeface="Arial"/>
                          <a:cs typeface="Arial"/>
                        </a:rPr>
                        <a:t> </a:t>
                      </a:r>
                      <a:r>
                        <a:rPr sz="2000" dirty="0">
                          <a:solidFill>
                            <a:srgbClr val="343741"/>
                          </a:solidFill>
                          <a:latin typeface="Arial"/>
                          <a:cs typeface="Arial"/>
                        </a:rPr>
                        <a:t>20-24,</a:t>
                      </a:r>
                      <a:r>
                        <a:rPr sz="2000" spc="-35" dirty="0">
                          <a:solidFill>
                            <a:srgbClr val="343741"/>
                          </a:solidFill>
                          <a:latin typeface="Arial"/>
                          <a:cs typeface="Arial"/>
                        </a:rPr>
                        <a:t> </a:t>
                      </a:r>
                      <a:r>
                        <a:rPr sz="2000" spc="-20" dirty="0">
                          <a:solidFill>
                            <a:srgbClr val="343741"/>
                          </a:solidFill>
                          <a:latin typeface="Arial"/>
                          <a:cs typeface="Arial"/>
                        </a:rPr>
                        <a:t>2023</a:t>
                      </a:r>
                      <a:endParaRPr sz="2000" dirty="0">
                        <a:latin typeface="Arial"/>
                        <a:cs typeface="Arial"/>
                      </a:endParaRPr>
                    </a:p>
                  </a:txBody>
                  <a:tcPr marL="0" marR="0" marT="80645" marB="0">
                    <a:lnL w="12700">
                      <a:solidFill>
                        <a:srgbClr val="343741"/>
                      </a:solidFill>
                      <a:prstDash val="solid"/>
                    </a:lnL>
                    <a:lnR w="12700">
                      <a:solidFill>
                        <a:srgbClr val="343741"/>
                      </a:solidFill>
                      <a:prstDash val="solid"/>
                    </a:lnR>
                    <a:lnT w="12700">
                      <a:solidFill>
                        <a:srgbClr val="343741"/>
                      </a:solidFill>
                      <a:prstDash val="solid"/>
                    </a:lnT>
                    <a:lnB w="12700">
                      <a:solidFill>
                        <a:srgbClr val="343741"/>
                      </a:solidFill>
                      <a:prstDash val="solid"/>
                    </a:lnB>
                    <a:solidFill>
                      <a:srgbClr val="C5EBFF"/>
                    </a:solidFill>
                  </a:tcPr>
                </a:tc>
                <a:extLst>
                  <a:ext uri="{0D108BD9-81ED-4DB2-BD59-A6C34878D82A}">
                    <a16:rowId xmlns:a16="http://schemas.microsoft.com/office/drawing/2014/main" val="10003"/>
                  </a:ext>
                </a:extLst>
              </a:tr>
              <a:tr h="561340">
                <a:tc>
                  <a:txBody>
                    <a:bodyPr/>
                    <a:lstStyle/>
                    <a:p>
                      <a:pPr marL="90805">
                        <a:lnSpc>
                          <a:spcPct val="100000"/>
                        </a:lnSpc>
                        <a:spcBef>
                          <a:spcPts val="955"/>
                        </a:spcBef>
                      </a:pPr>
                      <a:r>
                        <a:rPr sz="2000" dirty="0">
                          <a:solidFill>
                            <a:srgbClr val="F1F1F1"/>
                          </a:solidFill>
                          <a:latin typeface="Arial"/>
                          <a:cs typeface="Arial"/>
                        </a:rPr>
                        <a:t>Project</a:t>
                      </a:r>
                      <a:r>
                        <a:rPr sz="2000" spc="-30" dirty="0">
                          <a:solidFill>
                            <a:srgbClr val="F1F1F1"/>
                          </a:solidFill>
                          <a:latin typeface="Arial"/>
                          <a:cs typeface="Arial"/>
                        </a:rPr>
                        <a:t> </a:t>
                      </a:r>
                      <a:r>
                        <a:rPr sz="2000" spc="-10" dirty="0">
                          <a:solidFill>
                            <a:srgbClr val="F1F1F1"/>
                          </a:solidFill>
                          <a:latin typeface="Arial"/>
                          <a:cs typeface="Arial"/>
                        </a:rPr>
                        <a:t>Information</a:t>
                      </a:r>
                      <a:r>
                        <a:rPr sz="2000" spc="-145" dirty="0">
                          <a:solidFill>
                            <a:srgbClr val="F1F1F1"/>
                          </a:solidFill>
                          <a:latin typeface="Arial"/>
                          <a:cs typeface="Arial"/>
                        </a:rPr>
                        <a:t> </a:t>
                      </a:r>
                      <a:r>
                        <a:rPr sz="2000" dirty="0">
                          <a:solidFill>
                            <a:srgbClr val="F1F1F1"/>
                          </a:solidFill>
                          <a:latin typeface="Arial"/>
                          <a:cs typeface="Arial"/>
                        </a:rPr>
                        <a:t>Applications</a:t>
                      </a:r>
                      <a:r>
                        <a:rPr sz="2000" spc="-15" dirty="0">
                          <a:solidFill>
                            <a:srgbClr val="F1F1F1"/>
                          </a:solidFill>
                          <a:latin typeface="Arial"/>
                          <a:cs typeface="Arial"/>
                        </a:rPr>
                        <a:t> </a:t>
                      </a:r>
                      <a:r>
                        <a:rPr sz="2000" dirty="0">
                          <a:solidFill>
                            <a:srgbClr val="F1F1F1"/>
                          </a:solidFill>
                          <a:latin typeface="Arial"/>
                          <a:cs typeface="Arial"/>
                        </a:rPr>
                        <a:t>(PIA)</a:t>
                      </a:r>
                      <a:r>
                        <a:rPr sz="2000" spc="-5" dirty="0">
                          <a:solidFill>
                            <a:srgbClr val="F1F1F1"/>
                          </a:solidFill>
                          <a:latin typeface="Arial"/>
                          <a:cs typeface="Arial"/>
                        </a:rPr>
                        <a:t> </a:t>
                      </a:r>
                      <a:r>
                        <a:rPr sz="2000" spc="-10" dirty="0">
                          <a:solidFill>
                            <a:srgbClr val="F1F1F1"/>
                          </a:solidFill>
                          <a:latin typeface="Arial"/>
                          <a:cs typeface="Arial"/>
                        </a:rPr>
                        <a:t>Complete</a:t>
                      </a:r>
                      <a:endParaRPr sz="2000" dirty="0">
                        <a:latin typeface="Arial"/>
                        <a:cs typeface="Arial"/>
                      </a:endParaRPr>
                    </a:p>
                  </a:txBody>
                  <a:tcPr marL="0" marR="0" marT="121285" marB="0">
                    <a:lnL w="12700">
                      <a:solidFill>
                        <a:srgbClr val="343741"/>
                      </a:solidFill>
                      <a:prstDash val="solid"/>
                    </a:lnL>
                    <a:lnR w="12700">
                      <a:solidFill>
                        <a:srgbClr val="343741"/>
                      </a:solidFill>
                      <a:prstDash val="solid"/>
                    </a:lnR>
                    <a:lnT w="12700">
                      <a:solidFill>
                        <a:srgbClr val="343741"/>
                      </a:solidFill>
                      <a:prstDash val="solid"/>
                    </a:lnT>
                    <a:lnB w="12700">
                      <a:solidFill>
                        <a:srgbClr val="343741"/>
                      </a:solidFill>
                      <a:prstDash val="solid"/>
                    </a:lnB>
                    <a:solidFill>
                      <a:srgbClr val="00ADEE"/>
                    </a:solidFill>
                  </a:tcPr>
                </a:tc>
                <a:tc>
                  <a:txBody>
                    <a:bodyPr/>
                    <a:lstStyle/>
                    <a:p>
                      <a:pPr marL="90805">
                        <a:lnSpc>
                          <a:spcPct val="100000"/>
                        </a:lnSpc>
                        <a:spcBef>
                          <a:spcPts val="955"/>
                        </a:spcBef>
                      </a:pPr>
                      <a:r>
                        <a:rPr sz="2000" dirty="0">
                          <a:solidFill>
                            <a:srgbClr val="343741"/>
                          </a:solidFill>
                          <a:latin typeface="Arial"/>
                          <a:cs typeface="Arial"/>
                        </a:rPr>
                        <a:t>March</a:t>
                      </a:r>
                      <a:r>
                        <a:rPr sz="2000" spc="-40" dirty="0">
                          <a:solidFill>
                            <a:srgbClr val="343741"/>
                          </a:solidFill>
                          <a:latin typeface="Arial"/>
                          <a:cs typeface="Arial"/>
                        </a:rPr>
                        <a:t> </a:t>
                      </a:r>
                      <a:r>
                        <a:rPr sz="2000" dirty="0">
                          <a:solidFill>
                            <a:srgbClr val="343741"/>
                          </a:solidFill>
                          <a:latin typeface="Arial"/>
                          <a:cs typeface="Arial"/>
                        </a:rPr>
                        <a:t>17,</a:t>
                      </a:r>
                      <a:r>
                        <a:rPr sz="2000" spc="-25" dirty="0">
                          <a:solidFill>
                            <a:srgbClr val="343741"/>
                          </a:solidFill>
                          <a:latin typeface="Arial"/>
                          <a:cs typeface="Arial"/>
                        </a:rPr>
                        <a:t> </a:t>
                      </a:r>
                      <a:r>
                        <a:rPr sz="2000" spc="-20" dirty="0">
                          <a:solidFill>
                            <a:srgbClr val="343741"/>
                          </a:solidFill>
                          <a:latin typeface="Arial"/>
                          <a:cs typeface="Arial"/>
                        </a:rPr>
                        <a:t>2023</a:t>
                      </a:r>
                      <a:endParaRPr sz="2000" dirty="0">
                        <a:latin typeface="Arial"/>
                        <a:cs typeface="Arial"/>
                      </a:endParaRPr>
                    </a:p>
                  </a:txBody>
                  <a:tcPr marL="0" marR="0" marT="121285" marB="0">
                    <a:lnL w="12700">
                      <a:solidFill>
                        <a:srgbClr val="343741"/>
                      </a:solidFill>
                      <a:prstDash val="solid"/>
                    </a:lnL>
                    <a:lnR w="12700">
                      <a:solidFill>
                        <a:srgbClr val="343741"/>
                      </a:solidFill>
                      <a:prstDash val="solid"/>
                    </a:lnR>
                    <a:lnT w="12700">
                      <a:solidFill>
                        <a:srgbClr val="343741"/>
                      </a:solidFill>
                      <a:prstDash val="solid"/>
                    </a:lnT>
                    <a:lnB w="12700">
                      <a:solidFill>
                        <a:srgbClr val="343741"/>
                      </a:solidFill>
                      <a:prstDash val="solid"/>
                    </a:lnB>
                    <a:solidFill>
                      <a:srgbClr val="C5EBFF"/>
                    </a:solidFill>
                  </a:tcPr>
                </a:tc>
                <a:extLst>
                  <a:ext uri="{0D108BD9-81ED-4DB2-BD59-A6C34878D82A}">
                    <a16:rowId xmlns:a16="http://schemas.microsoft.com/office/drawing/2014/main" val="10004"/>
                  </a:ext>
                </a:extLst>
              </a:tr>
              <a:tr h="558800">
                <a:tc>
                  <a:txBody>
                    <a:bodyPr/>
                    <a:lstStyle/>
                    <a:p>
                      <a:pPr marL="90805">
                        <a:lnSpc>
                          <a:spcPct val="100000"/>
                        </a:lnSpc>
                        <a:spcBef>
                          <a:spcPts val="945"/>
                        </a:spcBef>
                      </a:pPr>
                      <a:r>
                        <a:rPr sz="2000" dirty="0">
                          <a:solidFill>
                            <a:srgbClr val="F1F1F1"/>
                          </a:solidFill>
                          <a:latin typeface="Arial"/>
                          <a:cs typeface="Arial"/>
                        </a:rPr>
                        <a:t>Prioritization</a:t>
                      </a:r>
                      <a:r>
                        <a:rPr sz="2000" spc="-35" dirty="0">
                          <a:solidFill>
                            <a:srgbClr val="F1F1F1"/>
                          </a:solidFill>
                          <a:latin typeface="Arial"/>
                          <a:cs typeface="Arial"/>
                        </a:rPr>
                        <a:t> </a:t>
                      </a:r>
                      <a:r>
                        <a:rPr sz="2000" dirty="0">
                          <a:solidFill>
                            <a:srgbClr val="F1F1F1"/>
                          </a:solidFill>
                          <a:latin typeface="Arial"/>
                          <a:cs typeface="Arial"/>
                        </a:rPr>
                        <a:t>Process</a:t>
                      </a:r>
                      <a:r>
                        <a:rPr sz="2000" spc="-60" dirty="0">
                          <a:solidFill>
                            <a:srgbClr val="F1F1F1"/>
                          </a:solidFill>
                          <a:latin typeface="Arial"/>
                          <a:cs typeface="Arial"/>
                        </a:rPr>
                        <a:t> </a:t>
                      </a:r>
                      <a:r>
                        <a:rPr sz="2000" dirty="0">
                          <a:solidFill>
                            <a:srgbClr val="F1F1F1"/>
                          </a:solidFill>
                          <a:latin typeface="Arial"/>
                          <a:cs typeface="Arial"/>
                        </a:rPr>
                        <a:t>and</a:t>
                      </a:r>
                      <a:r>
                        <a:rPr sz="2000" spc="-20" dirty="0">
                          <a:solidFill>
                            <a:srgbClr val="F1F1F1"/>
                          </a:solidFill>
                          <a:latin typeface="Arial"/>
                          <a:cs typeface="Arial"/>
                        </a:rPr>
                        <a:t> </a:t>
                      </a:r>
                      <a:r>
                        <a:rPr sz="2000" dirty="0">
                          <a:solidFill>
                            <a:srgbClr val="F1F1F1"/>
                          </a:solidFill>
                          <a:latin typeface="Arial"/>
                          <a:cs typeface="Arial"/>
                        </a:rPr>
                        <a:t>Draft</a:t>
                      </a:r>
                      <a:r>
                        <a:rPr sz="2000" spc="-35" dirty="0">
                          <a:solidFill>
                            <a:srgbClr val="F1F1F1"/>
                          </a:solidFill>
                          <a:latin typeface="Arial"/>
                          <a:cs typeface="Arial"/>
                        </a:rPr>
                        <a:t> </a:t>
                      </a:r>
                      <a:r>
                        <a:rPr sz="2000" dirty="0">
                          <a:solidFill>
                            <a:srgbClr val="F1F1F1"/>
                          </a:solidFill>
                          <a:latin typeface="Arial"/>
                          <a:cs typeface="Arial"/>
                        </a:rPr>
                        <a:t>Ranking</a:t>
                      </a:r>
                      <a:r>
                        <a:rPr sz="2000" spc="-35" dirty="0">
                          <a:solidFill>
                            <a:srgbClr val="F1F1F1"/>
                          </a:solidFill>
                          <a:latin typeface="Arial"/>
                          <a:cs typeface="Arial"/>
                        </a:rPr>
                        <a:t> </a:t>
                      </a:r>
                      <a:r>
                        <a:rPr sz="2000" spc="-10" dirty="0">
                          <a:solidFill>
                            <a:srgbClr val="F1F1F1"/>
                          </a:solidFill>
                          <a:latin typeface="Arial"/>
                          <a:cs typeface="Arial"/>
                        </a:rPr>
                        <a:t>Complete</a:t>
                      </a:r>
                      <a:endParaRPr sz="2000" dirty="0">
                        <a:latin typeface="Arial"/>
                        <a:cs typeface="Arial"/>
                      </a:endParaRPr>
                    </a:p>
                  </a:txBody>
                  <a:tcPr marL="0" marR="0" marT="120015" marB="0">
                    <a:lnL w="12700">
                      <a:solidFill>
                        <a:srgbClr val="343741"/>
                      </a:solidFill>
                      <a:prstDash val="solid"/>
                    </a:lnL>
                    <a:lnR w="12700">
                      <a:solidFill>
                        <a:srgbClr val="343741"/>
                      </a:solidFill>
                      <a:prstDash val="solid"/>
                    </a:lnR>
                    <a:lnT w="12700">
                      <a:solidFill>
                        <a:srgbClr val="343741"/>
                      </a:solidFill>
                      <a:prstDash val="solid"/>
                    </a:lnT>
                    <a:lnB w="12700">
                      <a:solidFill>
                        <a:srgbClr val="343741"/>
                      </a:solidFill>
                      <a:prstDash val="solid"/>
                    </a:lnB>
                    <a:solidFill>
                      <a:srgbClr val="00ADEE"/>
                    </a:solidFill>
                  </a:tcPr>
                </a:tc>
                <a:tc>
                  <a:txBody>
                    <a:bodyPr/>
                    <a:lstStyle/>
                    <a:p>
                      <a:pPr marL="90805">
                        <a:lnSpc>
                          <a:spcPct val="100000"/>
                        </a:lnSpc>
                        <a:spcBef>
                          <a:spcPts val="945"/>
                        </a:spcBef>
                      </a:pPr>
                      <a:r>
                        <a:rPr sz="2000" dirty="0">
                          <a:solidFill>
                            <a:srgbClr val="343741"/>
                          </a:solidFill>
                          <a:latin typeface="Arial"/>
                          <a:cs typeface="Arial"/>
                        </a:rPr>
                        <a:t>March</a:t>
                      </a:r>
                      <a:r>
                        <a:rPr sz="2000" spc="-40" dirty="0">
                          <a:solidFill>
                            <a:srgbClr val="343741"/>
                          </a:solidFill>
                          <a:latin typeface="Arial"/>
                          <a:cs typeface="Arial"/>
                        </a:rPr>
                        <a:t> </a:t>
                      </a:r>
                      <a:r>
                        <a:rPr sz="2000" dirty="0">
                          <a:solidFill>
                            <a:srgbClr val="343741"/>
                          </a:solidFill>
                          <a:latin typeface="Arial"/>
                          <a:cs typeface="Arial"/>
                        </a:rPr>
                        <a:t>31,</a:t>
                      </a:r>
                      <a:r>
                        <a:rPr sz="2000" spc="-25" dirty="0">
                          <a:solidFill>
                            <a:srgbClr val="343741"/>
                          </a:solidFill>
                          <a:latin typeface="Arial"/>
                          <a:cs typeface="Arial"/>
                        </a:rPr>
                        <a:t> </a:t>
                      </a:r>
                      <a:r>
                        <a:rPr sz="2000" spc="-20" dirty="0">
                          <a:solidFill>
                            <a:srgbClr val="343741"/>
                          </a:solidFill>
                          <a:latin typeface="Arial"/>
                          <a:cs typeface="Arial"/>
                        </a:rPr>
                        <a:t>2023</a:t>
                      </a:r>
                      <a:endParaRPr sz="2000" dirty="0">
                        <a:latin typeface="Arial"/>
                        <a:cs typeface="Arial"/>
                      </a:endParaRPr>
                    </a:p>
                  </a:txBody>
                  <a:tcPr marL="0" marR="0" marT="120015" marB="0">
                    <a:lnL w="12700">
                      <a:solidFill>
                        <a:srgbClr val="343741"/>
                      </a:solidFill>
                      <a:prstDash val="solid"/>
                    </a:lnL>
                    <a:lnR w="12700">
                      <a:solidFill>
                        <a:srgbClr val="343741"/>
                      </a:solidFill>
                      <a:prstDash val="solid"/>
                    </a:lnR>
                    <a:lnT w="12700">
                      <a:solidFill>
                        <a:srgbClr val="343741"/>
                      </a:solidFill>
                      <a:prstDash val="solid"/>
                    </a:lnT>
                    <a:lnB w="12700">
                      <a:solidFill>
                        <a:srgbClr val="343741"/>
                      </a:solidFill>
                      <a:prstDash val="solid"/>
                    </a:lnB>
                    <a:solidFill>
                      <a:srgbClr val="C5EBFF"/>
                    </a:solidFill>
                  </a:tcPr>
                </a:tc>
                <a:extLst>
                  <a:ext uri="{0D108BD9-81ED-4DB2-BD59-A6C34878D82A}">
                    <a16:rowId xmlns:a16="http://schemas.microsoft.com/office/drawing/2014/main" val="10005"/>
                  </a:ext>
                </a:extLst>
              </a:tr>
              <a:tr h="60325">
                <a:tc>
                  <a:txBody>
                    <a:bodyPr/>
                    <a:lstStyle/>
                    <a:p>
                      <a:pPr>
                        <a:lnSpc>
                          <a:spcPct val="100000"/>
                        </a:lnSpc>
                      </a:pPr>
                      <a:endParaRPr sz="200" dirty="0">
                        <a:latin typeface="Times New Roman"/>
                        <a:cs typeface="Times New Roman"/>
                      </a:endParaRPr>
                    </a:p>
                  </a:txBody>
                  <a:tcPr marL="0" marR="0" marT="0" marB="0">
                    <a:lnL w="12700">
                      <a:solidFill>
                        <a:srgbClr val="343741"/>
                      </a:solidFill>
                      <a:prstDash val="solid"/>
                    </a:lnL>
                    <a:lnR w="12700">
                      <a:solidFill>
                        <a:srgbClr val="343741"/>
                      </a:solidFill>
                      <a:prstDash val="solid"/>
                    </a:lnR>
                    <a:lnT w="12700">
                      <a:solidFill>
                        <a:srgbClr val="343741"/>
                      </a:solidFill>
                      <a:prstDash val="solid"/>
                    </a:lnT>
                    <a:solidFill>
                      <a:srgbClr val="FFCA05"/>
                    </a:solidFill>
                  </a:tcPr>
                </a:tc>
                <a:tc>
                  <a:txBody>
                    <a:bodyPr/>
                    <a:lstStyle/>
                    <a:p>
                      <a:pPr>
                        <a:lnSpc>
                          <a:spcPct val="100000"/>
                        </a:lnSpc>
                      </a:pPr>
                      <a:endParaRPr sz="200" dirty="0">
                        <a:latin typeface="Times New Roman"/>
                        <a:cs typeface="Times New Roman"/>
                      </a:endParaRPr>
                    </a:p>
                  </a:txBody>
                  <a:tcPr marL="0" marR="0" marT="0" marB="0">
                    <a:lnL w="12700">
                      <a:solidFill>
                        <a:srgbClr val="343741"/>
                      </a:solidFill>
                      <a:prstDash val="solid"/>
                    </a:lnL>
                    <a:lnR w="12700">
                      <a:solidFill>
                        <a:srgbClr val="343741"/>
                      </a:solidFill>
                      <a:prstDash val="solid"/>
                    </a:lnR>
                    <a:lnT w="12700">
                      <a:solidFill>
                        <a:srgbClr val="343741"/>
                      </a:solidFill>
                      <a:prstDash val="solid"/>
                    </a:lnT>
                    <a:solidFill>
                      <a:srgbClr val="FFCA05"/>
                    </a:solidFill>
                  </a:tcPr>
                </a:tc>
                <a:extLst>
                  <a:ext uri="{0D108BD9-81ED-4DB2-BD59-A6C34878D82A}">
                    <a16:rowId xmlns:a16="http://schemas.microsoft.com/office/drawing/2014/main" val="10006"/>
                  </a:ext>
                </a:extLst>
              </a:tr>
              <a:tr h="420370">
                <a:tc>
                  <a:txBody>
                    <a:bodyPr/>
                    <a:lstStyle/>
                    <a:p>
                      <a:pPr marL="90805">
                        <a:lnSpc>
                          <a:spcPct val="100000"/>
                        </a:lnSpc>
                        <a:spcBef>
                          <a:spcPts val="160"/>
                        </a:spcBef>
                      </a:pPr>
                      <a:r>
                        <a:rPr sz="2000" dirty="0">
                          <a:solidFill>
                            <a:srgbClr val="F1F1F1"/>
                          </a:solidFill>
                          <a:latin typeface="Arial"/>
                          <a:cs typeface="Arial"/>
                        </a:rPr>
                        <a:t>Draft</a:t>
                      </a:r>
                      <a:r>
                        <a:rPr sz="2000" spc="-45" dirty="0">
                          <a:solidFill>
                            <a:srgbClr val="F1F1F1"/>
                          </a:solidFill>
                          <a:latin typeface="Arial"/>
                          <a:cs typeface="Arial"/>
                        </a:rPr>
                        <a:t> </a:t>
                      </a:r>
                      <a:r>
                        <a:rPr sz="2000" dirty="0">
                          <a:solidFill>
                            <a:srgbClr val="F1F1F1"/>
                          </a:solidFill>
                          <a:latin typeface="Arial"/>
                          <a:cs typeface="Arial"/>
                        </a:rPr>
                        <a:t>LOPP</a:t>
                      </a:r>
                      <a:r>
                        <a:rPr sz="2000" spc="-50" dirty="0">
                          <a:solidFill>
                            <a:srgbClr val="F1F1F1"/>
                          </a:solidFill>
                          <a:latin typeface="Arial"/>
                          <a:cs typeface="Arial"/>
                        </a:rPr>
                        <a:t> </a:t>
                      </a:r>
                      <a:r>
                        <a:rPr sz="2000" dirty="0">
                          <a:solidFill>
                            <a:srgbClr val="F1F1F1"/>
                          </a:solidFill>
                          <a:latin typeface="Arial"/>
                          <a:cs typeface="Arial"/>
                        </a:rPr>
                        <a:t>Reviewed</a:t>
                      </a:r>
                      <a:r>
                        <a:rPr sz="2000" spc="-25" dirty="0">
                          <a:solidFill>
                            <a:srgbClr val="F1F1F1"/>
                          </a:solidFill>
                          <a:latin typeface="Arial"/>
                          <a:cs typeface="Arial"/>
                        </a:rPr>
                        <a:t> </a:t>
                      </a:r>
                      <a:r>
                        <a:rPr sz="2000" dirty="0">
                          <a:solidFill>
                            <a:srgbClr val="F1F1F1"/>
                          </a:solidFill>
                          <a:latin typeface="Arial"/>
                          <a:cs typeface="Arial"/>
                        </a:rPr>
                        <a:t>by</a:t>
                      </a:r>
                      <a:r>
                        <a:rPr sz="2000" spc="-15" dirty="0">
                          <a:solidFill>
                            <a:srgbClr val="F1F1F1"/>
                          </a:solidFill>
                          <a:latin typeface="Arial"/>
                          <a:cs typeface="Arial"/>
                        </a:rPr>
                        <a:t> </a:t>
                      </a:r>
                      <a:r>
                        <a:rPr sz="2000" spc="-10" dirty="0">
                          <a:solidFill>
                            <a:srgbClr val="F1F1F1"/>
                          </a:solidFill>
                          <a:latin typeface="Arial"/>
                          <a:cs typeface="Arial"/>
                        </a:rPr>
                        <a:t>Board/Committees</a:t>
                      </a:r>
                      <a:endParaRPr sz="2000" dirty="0">
                        <a:latin typeface="Arial"/>
                        <a:cs typeface="Arial"/>
                      </a:endParaRPr>
                    </a:p>
                  </a:txBody>
                  <a:tcPr marL="0" marR="0" marT="20320" marB="0">
                    <a:lnL w="12700">
                      <a:solidFill>
                        <a:srgbClr val="343741"/>
                      </a:solidFill>
                      <a:prstDash val="solid"/>
                    </a:lnL>
                    <a:lnR w="12700">
                      <a:solidFill>
                        <a:srgbClr val="343741"/>
                      </a:solidFill>
                      <a:prstDash val="solid"/>
                    </a:lnR>
                    <a:lnB w="12700">
                      <a:solidFill>
                        <a:srgbClr val="343741"/>
                      </a:solidFill>
                      <a:prstDash val="solid"/>
                    </a:lnB>
                    <a:solidFill>
                      <a:srgbClr val="00ADEE"/>
                    </a:solidFill>
                  </a:tcPr>
                </a:tc>
                <a:tc>
                  <a:txBody>
                    <a:bodyPr/>
                    <a:lstStyle/>
                    <a:p>
                      <a:pPr marL="90805">
                        <a:lnSpc>
                          <a:spcPct val="100000"/>
                        </a:lnSpc>
                        <a:spcBef>
                          <a:spcPts val="160"/>
                        </a:spcBef>
                      </a:pPr>
                      <a:r>
                        <a:rPr sz="2000" dirty="0">
                          <a:solidFill>
                            <a:srgbClr val="343741"/>
                          </a:solidFill>
                          <a:latin typeface="Arial"/>
                          <a:cs typeface="Arial"/>
                        </a:rPr>
                        <a:t>April</a:t>
                      </a:r>
                      <a:r>
                        <a:rPr sz="2000" spc="-20" dirty="0">
                          <a:solidFill>
                            <a:srgbClr val="343741"/>
                          </a:solidFill>
                          <a:latin typeface="Arial"/>
                          <a:cs typeface="Arial"/>
                        </a:rPr>
                        <a:t> </a:t>
                      </a:r>
                      <a:r>
                        <a:rPr sz="2000" dirty="0">
                          <a:solidFill>
                            <a:srgbClr val="343741"/>
                          </a:solidFill>
                          <a:latin typeface="Arial"/>
                          <a:cs typeface="Arial"/>
                        </a:rPr>
                        <a:t>12</a:t>
                      </a:r>
                      <a:r>
                        <a:rPr sz="2000" spc="-20" dirty="0">
                          <a:solidFill>
                            <a:srgbClr val="343741"/>
                          </a:solidFill>
                          <a:latin typeface="Arial"/>
                          <a:cs typeface="Arial"/>
                        </a:rPr>
                        <a:t> </a:t>
                      </a:r>
                      <a:r>
                        <a:rPr sz="2000" dirty="0">
                          <a:solidFill>
                            <a:srgbClr val="343741"/>
                          </a:solidFill>
                          <a:latin typeface="Arial"/>
                          <a:cs typeface="Arial"/>
                        </a:rPr>
                        <a:t>&amp;</a:t>
                      </a:r>
                      <a:r>
                        <a:rPr sz="2000" spc="-110" dirty="0">
                          <a:solidFill>
                            <a:srgbClr val="343741"/>
                          </a:solidFill>
                          <a:latin typeface="Arial"/>
                          <a:cs typeface="Arial"/>
                        </a:rPr>
                        <a:t> </a:t>
                      </a:r>
                      <a:r>
                        <a:rPr sz="2000" dirty="0">
                          <a:solidFill>
                            <a:srgbClr val="343741"/>
                          </a:solidFill>
                          <a:latin typeface="Arial"/>
                          <a:cs typeface="Arial"/>
                        </a:rPr>
                        <a:t>April</a:t>
                      </a:r>
                      <a:r>
                        <a:rPr sz="2000" spc="-10" dirty="0">
                          <a:solidFill>
                            <a:srgbClr val="343741"/>
                          </a:solidFill>
                          <a:latin typeface="Arial"/>
                          <a:cs typeface="Arial"/>
                        </a:rPr>
                        <a:t> </a:t>
                      </a:r>
                      <a:r>
                        <a:rPr sz="2000" dirty="0">
                          <a:solidFill>
                            <a:srgbClr val="343741"/>
                          </a:solidFill>
                          <a:latin typeface="Arial"/>
                          <a:cs typeface="Arial"/>
                        </a:rPr>
                        <a:t>26,</a:t>
                      </a:r>
                      <a:r>
                        <a:rPr sz="2000" spc="-25" dirty="0">
                          <a:solidFill>
                            <a:srgbClr val="343741"/>
                          </a:solidFill>
                          <a:latin typeface="Arial"/>
                          <a:cs typeface="Arial"/>
                        </a:rPr>
                        <a:t> </a:t>
                      </a:r>
                      <a:r>
                        <a:rPr sz="2000" spc="-20" dirty="0">
                          <a:solidFill>
                            <a:srgbClr val="343741"/>
                          </a:solidFill>
                          <a:latin typeface="Arial"/>
                          <a:cs typeface="Arial"/>
                        </a:rPr>
                        <a:t>2023</a:t>
                      </a:r>
                      <a:endParaRPr sz="2000" dirty="0">
                        <a:latin typeface="Arial"/>
                        <a:cs typeface="Arial"/>
                      </a:endParaRPr>
                    </a:p>
                  </a:txBody>
                  <a:tcPr marL="0" marR="0" marT="20320" marB="0">
                    <a:lnL w="12700">
                      <a:solidFill>
                        <a:srgbClr val="343741"/>
                      </a:solidFill>
                      <a:prstDash val="solid"/>
                    </a:lnL>
                    <a:lnR w="12700">
                      <a:solidFill>
                        <a:srgbClr val="343741"/>
                      </a:solidFill>
                      <a:prstDash val="solid"/>
                    </a:lnR>
                    <a:lnB w="12700">
                      <a:solidFill>
                        <a:srgbClr val="343741"/>
                      </a:solidFill>
                      <a:prstDash val="solid"/>
                    </a:lnB>
                    <a:solidFill>
                      <a:srgbClr val="C5EBFF"/>
                    </a:solidFill>
                  </a:tcPr>
                </a:tc>
                <a:extLst>
                  <a:ext uri="{0D108BD9-81ED-4DB2-BD59-A6C34878D82A}">
                    <a16:rowId xmlns:a16="http://schemas.microsoft.com/office/drawing/2014/main" val="10007"/>
                  </a:ext>
                </a:extLst>
              </a:tr>
              <a:tr h="491490">
                <a:tc>
                  <a:txBody>
                    <a:bodyPr/>
                    <a:lstStyle/>
                    <a:p>
                      <a:pPr marL="90805">
                        <a:lnSpc>
                          <a:spcPct val="100000"/>
                        </a:lnSpc>
                        <a:spcBef>
                          <a:spcPts val="680"/>
                        </a:spcBef>
                      </a:pPr>
                      <a:r>
                        <a:rPr sz="2000" dirty="0">
                          <a:solidFill>
                            <a:srgbClr val="F1F1F1"/>
                          </a:solidFill>
                          <a:latin typeface="Arial"/>
                          <a:cs typeface="Arial"/>
                        </a:rPr>
                        <a:t>Final</a:t>
                      </a:r>
                      <a:r>
                        <a:rPr sz="2000" spc="-15" dirty="0">
                          <a:solidFill>
                            <a:srgbClr val="F1F1F1"/>
                          </a:solidFill>
                          <a:latin typeface="Arial"/>
                          <a:cs typeface="Arial"/>
                        </a:rPr>
                        <a:t> </a:t>
                      </a:r>
                      <a:r>
                        <a:rPr sz="2000" dirty="0">
                          <a:solidFill>
                            <a:srgbClr val="F1F1F1"/>
                          </a:solidFill>
                          <a:latin typeface="Arial"/>
                          <a:cs typeface="Arial"/>
                        </a:rPr>
                        <a:t>LOPP</a:t>
                      </a:r>
                      <a:r>
                        <a:rPr sz="2000" spc="-50" dirty="0">
                          <a:solidFill>
                            <a:srgbClr val="F1F1F1"/>
                          </a:solidFill>
                          <a:latin typeface="Arial"/>
                          <a:cs typeface="Arial"/>
                        </a:rPr>
                        <a:t> </a:t>
                      </a:r>
                      <a:r>
                        <a:rPr sz="2000" dirty="0">
                          <a:solidFill>
                            <a:srgbClr val="F1F1F1"/>
                          </a:solidFill>
                          <a:latin typeface="Arial"/>
                          <a:cs typeface="Arial"/>
                        </a:rPr>
                        <a:t>Reviewed</a:t>
                      </a:r>
                      <a:r>
                        <a:rPr sz="2000" spc="-25" dirty="0">
                          <a:solidFill>
                            <a:srgbClr val="F1F1F1"/>
                          </a:solidFill>
                          <a:latin typeface="Arial"/>
                          <a:cs typeface="Arial"/>
                        </a:rPr>
                        <a:t> </a:t>
                      </a:r>
                      <a:r>
                        <a:rPr sz="2000" dirty="0">
                          <a:solidFill>
                            <a:srgbClr val="F1F1F1"/>
                          </a:solidFill>
                          <a:latin typeface="Arial"/>
                          <a:cs typeface="Arial"/>
                        </a:rPr>
                        <a:t>by</a:t>
                      </a:r>
                      <a:r>
                        <a:rPr sz="2000" spc="-20" dirty="0">
                          <a:solidFill>
                            <a:srgbClr val="F1F1F1"/>
                          </a:solidFill>
                          <a:latin typeface="Arial"/>
                          <a:cs typeface="Arial"/>
                        </a:rPr>
                        <a:t> </a:t>
                      </a:r>
                      <a:r>
                        <a:rPr sz="2000" spc="-10" dirty="0">
                          <a:solidFill>
                            <a:srgbClr val="F1F1F1"/>
                          </a:solidFill>
                          <a:latin typeface="Arial"/>
                          <a:cs typeface="Arial"/>
                        </a:rPr>
                        <a:t>Board/Committees</a:t>
                      </a:r>
                      <a:endParaRPr sz="2000" dirty="0">
                        <a:latin typeface="Arial"/>
                        <a:cs typeface="Arial"/>
                      </a:endParaRPr>
                    </a:p>
                  </a:txBody>
                  <a:tcPr marL="0" marR="0" marT="86360" marB="0">
                    <a:lnL w="12700">
                      <a:solidFill>
                        <a:srgbClr val="343741"/>
                      </a:solidFill>
                      <a:prstDash val="solid"/>
                    </a:lnL>
                    <a:lnR w="12700">
                      <a:solidFill>
                        <a:srgbClr val="343741"/>
                      </a:solidFill>
                      <a:prstDash val="solid"/>
                    </a:lnR>
                    <a:lnT w="12700">
                      <a:solidFill>
                        <a:srgbClr val="343741"/>
                      </a:solidFill>
                      <a:prstDash val="solid"/>
                    </a:lnT>
                    <a:lnB w="12700">
                      <a:solidFill>
                        <a:srgbClr val="343741"/>
                      </a:solidFill>
                      <a:prstDash val="solid"/>
                    </a:lnB>
                    <a:solidFill>
                      <a:srgbClr val="00ADEE"/>
                    </a:solidFill>
                  </a:tcPr>
                </a:tc>
                <a:tc>
                  <a:txBody>
                    <a:bodyPr/>
                    <a:lstStyle/>
                    <a:p>
                      <a:pPr marL="90805">
                        <a:lnSpc>
                          <a:spcPct val="100000"/>
                        </a:lnSpc>
                        <a:spcBef>
                          <a:spcPts val="680"/>
                        </a:spcBef>
                      </a:pPr>
                      <a:r>
                        <a:rPr sz="2000" dirty="0">
                          <a:solidFill>
                            <a:srgbClr val="343741"/>
                          </a:solidFill>
                          <a:latin typeface="Arial"/>
                          <a:cs typeface="Arial"/>
                        </a:rPr>
                        <a:t>June</a:t>
                      </a:r>
                      <a:r>
                        <a:rPr sz="2000" spc="-30" dirty="0">
                          <a:solidFill>
                            <a:srgbClr val="343741"/>
                          </a:solidFill>
                          <a:latin typeface="Arial"/>
                          <a:cs typeface="Arial"/>
                        </a:rPr>
                        <a:t> </a:t>
                      </a:r>
                      <a:r>
                        <a:rPr sz="2000" dirty="0">
                          <a:solidFill>
                            <a:srgbClr val="343741"/>
                          </a:solidFill>
                          <a:latin typeface="Arial"/>
                          <a:cs typeface="Arial"/>
                        </a:rPr>
                        <a:t>14</a:t>
                      </a:r>
                      <a:r>
                        <a:rPr sz="2000" spc="-5" dirty="0">
                          <a:solidFill>
                            <a:srgbClr val="343741"/>
                          </a:solidFill>
                          <a:latin typeface="Arial"/>
                          <a:cs typeface="Arial"/>
                        </a:rPr>
                        <a:t> </a:t>
                      </a:r>
                      <a:r>
                        <a:rPr sz="2000" dirty="0">
                          <a:solidFill>
                            <a:srgbClr val="343741"/>
                          </a:solidFill>
                          <a:latin typeface="Arial"/>
                          <a:cs typeface="Arial"/>
                        </a:rPr>
                        <a:t>&amp;</a:t>
                      </a:r>
                      <a:r>
                        <a:rPr sz="2000" spc="-5" dirty="0">
                          <a:solidFill>
                            <a:srgbClr val="343741"/>
                          </a:solidFill>
                          <a:latin typeface="Arial"/>
                          <a:cs typeface="Arial"/>
                        </a:rPr>
                        <a:t> </a:t>
                      </a:r>
                      <a:r>
                        <a:rPr sz="2000" dirty="0">
                          <a:solidFill>
                            <a:srgbClr val="343741"/>
                          </a:solidFill>
                          <a:latin typeface="Arial"/>
                          <a:cs typeface="Arial"/>
                        </a:rPr>
                        <a:t>June</a:t>
                      </a:r>
                      <a:r>
                        <a:rPr sz="2000" spc="-30" dirty="0">
                          <a:solidFill>
                            <a:srgbClr val="343741"/>
                          </a:solidFill>
                          <a:latin typeface="Arial"/>
                          <a:cs typeface="Arial"/>
                        </a:rPr>
                        <a:t> </a:t>
                      </a:r>
                      <a:r>
                        <a:rPr sz="2000" dirty="0">
                          <a:solidFill>
                            <a:srgbClr val="343741"/>
                          </a:solidFill>
                          <a:latin typeface="Arial"/>
                          <a:cs typeface="Arial"/>
                        </a:rPr>
                        <a:t>28,</a:t>
                      </a:r>
                      <a:r>
                        <a:rPr sz="2000" spc="-20" dirty="0">
                          <a:solidFill>
                            <a:srgbClr val="343741"/>
                          </a:solidFill>
                          <a:latin typeface="Arial"/>
                          <a:cs typeface="Arial"/>
                        </a:rPr>
                        <a:t> 2023</a:t>
                      </a:r>
                      <a:endParaRPr sz="2000" dirty="0">
                        <a:latin typeface="Arial"/>
                        <a:cs typeface="Arial"/>
                      </a:endParaRPr>
                    </a:p>
                  </a:txBody>
                  <a:tcPr marL="0" marR="0" marT="86360" marB="0">
                    <a:lnL w="12700">
                      <a:solidFill>
                        <a:srgbClr val="343741"/>
                      </a:solidFill>
                      <a:prstDash val="solid"/>
                    </a:lnL>
                    <a:lnR w="12700">
                      <a:solidFill>
                        <a:srgbClr val="343741"/>
                      </a:solidFill>
                      <a:prstDash val="solid"/>
                    </a:lnR>
                    <a:lnT w="12700">
                      <a:solidFill>
                        <a:srgbClr val="343741"/>
                      </a:solidFill>
                      <a:prstDash val="solid"/>
                    </a:lnT>
                    <a:lnB w="12700">
                      <a:solidFill>
                        <a:srgbClr val="343741"/>
                      </a:solidFill>
                      <a:prstDash val="solid"/>
                    </a:lnB>
                    <a:solidFill>
                      <a:srgbClr val="C5EBFF"/>
                    </a:solidFill>
                  </a:tcPr>
                </a:tc>
                <a:extLst>
                  <a:ext uri="{0D108BD9-81ED-4DB2-BD59-A6C34878D82A}">
                    <a16:rowId xmlns:a16="http://schemas.microsoft.com/office/drawing/2014/main" val="10008"/>
                  </a:ext>
                </a:extLst>
              </a:tr>
              <a:tr h="480695">
                <a:tc>
                  <a:txBody>
                    <a:bodyPr/>
                    <a:lstStyle/>
                    <a:p>
                      <a:pPr marL="90805">
                        <a:lnSpc>
                          <a:spcPct val="100000"/>
                        </a:lnSpc>
                        <a:spcBef>
                          <a:spcPts val="640"/>
                        </a:spcBef>
                      </a:pPr>
                      <a:r>
                        <a:rPr sz="2000" dirty="0">
                          <a:solidFill>
                            <a:srgbClr val="F1F1F1"/>
                          </a:solidFill>
                          <a:latin typeface="Arial"/>
                          <a:cs typeface="Arial"/>
                        </a:rPr>
                        <a:t>MPO</a:t>
                      </a:r>
                      <a:r>
                        <a:rPr sz="2000" spc="-15" dirty="0">
                          <a:solidFill>
                            <a:srgbClr val="F1F1F1"/>
                          </a:solidFill>
                          <a:latin typeface="Arial"/>
                          <a:cs typeface="Arial"/>
                        </a:rPr>
                        <a:t> </a:t>
                      </a:r>
                      <a:r>
                        <a:rPr sz="2000" spc="-10" dirty="0">
                          <a:solidFill>
                            <a:srgbClr val="F1F1F1"/>
                          </a:solidFill>
                          <a:latin typeface="Arial"/>
                          <a:cs typeface="Arial"/>
                        </a:rPr>
                        <a:t>Submits</a:t>
                      </a:r>
                      <a:r>
                        <a:rPr sz="2000" spc="-114" dirty="0">
                          <a:solidFill>
                            <a:srgbClr val="F1F1F1"/>
                          </a:solidFill>
                          <a:latin typeface="Arial"/>
                          <a:cs typeface="Arial"/>
                        </a:rPr>
                        <a:t> </a:t>
                      </a:r>
                      <a:r>
                        <a:rPr sz="2000" dirty="0">
                          <a:solidFill>
                            <a:srgbClr val="F1F1F1"/>
                          </a:solidFill>
                          <a:latin typeface="Arial"/>
                          <a:cs typeface="Arial"/>
                        </a:rPr>
                        <a:t>Adopted</a:t>
                      </a:r>
                      <a:r>
                        <a:rPr sz="2000" spc="-30" dirty="0">
                          <a:solidFill>
                            <a:srgbClr val="F1F1F1"/>
                          </a:solidFill>
                          <a:latin typeface="Arial"/>
                          <a:cs typeface="Arial"/>
                        </a:rPr>
                        <a:t> </a:t>
                      </a:r>
                      <a:r>
                        <a:rPr sz="2000" dirty="0">
                          <a:solidFill>
                            <a:srgbClr val="F1F1F1"/>
                          </a:solidFill>
                          <a:latin typeface="Arial"/>
                          <a:cs typeface="Arial"/>
                        </a:rPr>
                        <a:t>LOPP</a:t>
                      </a:r>
                      <a:r>
                        <a:rPr sz="2000" spc="-40" dirty="0">
                          <a:solidFill>
                            <a:srgbClr val="F1F1F1"/>
                          </a:solidFill>
                          <a:latin typeface="Arial"/>
                          <a:cs typeface="Arial"/>
                        </a:rPr>
                        <a:t> </a:t>
                      </a:r>
                      <a:r>
                        <a:rPr sz="2000" dirty="0">
                          <a:solidFill>
                            <a:srgbClr val="F1F1F1"/>
                          </a:solidFill>
                          <a:latin typeface="Arial"/>
                          <a:cs typeface="Arial"/>
                        </a:rPr>
                        <a:t>to</a:t>
                      </a:r>
                      <a:r>
                        <a:rPr sz="2000" spc="-10" dirty="0">
                          <a:solidFill>
                            <a:srgbClr val="F1F1F1"/>
                          </a:solidFill>
                          <a:latin typeface="Arial"/>
                          <a:cs typeface="Arial"/>
                        </a:rPr>
                        <a:t> </a:t>
                      </a:r>
                      <a:r>
                        <a:rPr sz="2000" spc="-20" dirty="0">
                          <a:solidFill>
                            <a:srgbClr val="F1F1F1"/>
                          </a:solidFill>
                          <a:latin typeface="Arial"/>
                          <a:cs typeface="Arial"/>
                        </a:rPr>
                        <a:t>FDOT</a:t>
                      </a:r>
                      <a:endParaRPr sz="2000" dirty="0">
                        <a:latin typeface="Arial"/>
                        <a:cs typeface="Arial"/>
                      </a:endParaRPr>
                    </a:p>
                  </a:txBody>
                  <a:tcPr marL="0" marR="0" marT="81280" marB="0">
                    <a:lnL w="12700">
                      <a:solidFill>
                        <a:srgbClr val="343741"/>
                      </a:solidFill>
                      <a:prstDash val="solid"/>
                    </a:lnL>
                    <a:lnR w="12700">
                      <a:solidFill>
                        <a:srgbClr val="343741"/>
                      </a:solidFill>
                      <a:prstDash val="solid"/>
                    </a:lnR>
                    <a:lnT w="12700">
                      <a:solidFill>
                        <a:srgbClr val="343741"/>
                      </a:solidFill>
                      <a:prstDash val="solid"/>
                    </a:lnT>
                    <a:lnB w="12700">
                      <a:solidFill>
                        <a:srgbClr val="343741"/>
                      </a:solidFill>
                      <a:prstDash val="solid"/>
                    </a:lnB>
                    <a:solidFill>
                      <a:srgbClr val="00ADEE"/>
                    </a:solidFill>
                  </a:tcPr>
                </a:tc>
                <a:tc>
                  <a:txBody>
                    <a:bodyPr/>
                    <a:lstStyle/>
                    <a:p>
                      <a:pPr marL="90805">
                        <a:lnSpc>
                          <a:spcPct val="100000"/>
                        </a:lnSpc>
                        <a:spcBef>
                          <a:spcPts val="640"/>
                        </a:spcBef>
                      </a:pPr>
                      <a:r>
                        <a:rPr sz="2000" dirty="0">
                          <a:solidFill>
                            <a:srgbClr val="343741"/>
                          </a:solidFill>
                          <a:latin typeface="Arial"/>
                          <a:cs typeface="Arial"/>
                        </a:rPr>
                        <a:t>By June</a:t>
                      </a:r>
                      <a:r>
                        <a:rPr sz="2000" spc="-30" dirty="0">
                          <a:solidFill>
                            <a:srgbClr val="343741"/>
                          </a:solidFill>
                          <a:latin typeface="Arial"/>
                          <a:cs typeface="Arial"/>
                        </a:rPr>
                        <a:t> </a:t>
                      </a:r>
                      <a:r>
                        <a:rPr sz="2000" dirty="0">
                          <a:solidFill>
                            <a:srgbClr val="343741"/>
                          </a:solidFill>
                          <a:latin typeface="Arial"/>
                          <a:cs typeface="Arial"/>
                        </a:rPr>
                        <a:t>30,</a:t>
                      </a:r>
                      <a:r>
                        <a:rPr sz="2000" spc="-25" dirty="0">
                          <a:solidFill>
                            <a:srgbClr val="343741"/>
                          </a:solidFill>
                          <a:latin typeface="Arial"/>
                          <a:cs typeface="Arial"/>
                        </a:rPr>
                        <a:t> </a:t>
                      </a:r>
                      <a:r>
                        <a:rPr sz="2000" spc="-20" dirty="0">
                          <a:solidFill>
                            <a:srgbClr val="343741"/>
                          </a:solidFill>
                          <a:latin typeface="Arial"/>
                          <a:cs typeface="Arial"/>
                        </a:rPr>
                        <a:t>2023</a:t>
                      </a:r>
                      <a:endParaRPr sz="2000" dirty="0">
                        <a:latin typeface="Arial"/>
                        <a:cs typeface="Arial"/>
                      </a:endParaRPr>
                    </a:p>
                  </a:txBody>
                  <a:tcPr marL="0" marR="0" marT="81280" marB="0">
                    <a:lnL w="12700">
                      <a:solidFill>
                        <a:srgbClr val="343741"/>
                      </a:solidFill>
                      <a:prstDash val="solid"/>
                    </a:lnL>
                    <a:lnR w="12700">
                      <a:solidFill>
                        <a:srgbClr val="343741"/>
                      </a:solidFill>
                      <a:prstDash val="solid"/>
                    </a:lnR>
                    <a:lnT w="12700">
                      <a:solidFill>
                        <a:srgbClr val="343741"/>
                      </a:solidFill>
                      <a:prstDash val="solid"/>
                    </a:lnT>
                    <a:lnB w="12700">
                      <a:solidFill>
                        <a:srgbClr val="343741"/>
                      </a:solidFill>
                      <a:prstDash val="solid"/>
                    </a:lnB>
                    <a:solidFill>
                      <a:srgbClr val="C5EBFF"/>
                    </a:solidFill>
                  </a:tcPr>
                </a:tc>
                <a:extLst>
                  <a:ext uri="{0D108BD9-81ED-4DB2-BD59-A6C34878D82A}">
                    <a16:rowId xmlns:a16="http://schemas.microsoft.com/office/drawing/2014/main" val="10009"/>
                  </a:ext>
                </a:extLst>
              </a:tr>
            </a:tbl>
          </a:graphicData>
        </a:graphic>
      </p:graphicFrame>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88466" y="3091093"/>
            <a:ext cx="4215765" cy="939800"/>
          </a:xfrm>
          <a:prstGeom prst="rect">
            <a:avLst/>
          </a:prstGeom>
        </p:spPr>
        <p:txBody>
          <a:bodyPr vert="horz" wrap="square" lIns="0" tIns="12700" rIns="0" bIns="0" rtlCol="0">
            <a:spAutoFit/>
          </a:bodyPr>
          <a:lstStyle/>
          <a:p>
            <a:pPr marL="12700">
              <a:lnSpc>
                <a:spcPct val="100000"/>
              </a:lnSpc>
              <a:spcBef>
                <a:spcPts val="100"/>
              </a:spcBef>
            </a:pPr>
            <a:r>
              <a:rPr sz="6000" b="1" spc="-10" dirty="0">
                <a:solidFill>
                  <a:srgbClr val="343741"/>
                </a:solidFill>
                <a:latin typeface="Arial"/>
                <a:cs typeface="Arial"/>
              </a:rPr>
              <a:t>Questions?</a:t>
            </a:r>
            <a:endParaRPr sz="6000" dirty="0">
              <a:latin typeface="Arial"/>
              <a:cs typeface="Arial"/>
            </a:endParaRPr>
          </a:p>
        </p:txBody>
      </p:sp>
      <p:pic>
        <p:nvPicPr>
          <p:cNvPr id="3" name="object 3"/>
          <p:cNvPicPr/>
          <p:nvPr/>
        </p:nvPicPr>
        <p:blipFill>
          <a:blip r:embed="rId2" cstate="print"/>
          <a:stretch>
            <a:fillRect/>
          </a:stretch>
        </p:blipFill>
        <p:spPr>
          <a:xfrm>
            <a:off x="0" y="0"/>
            <a:ext cx="12191998" cy="6857999"/>
          </a:xfrm>
          <a:prstGeom prst="rect">
            <a:avLst/>
          </a:prstGeom>
        </p:spPr>
      </p:pic>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DF14-9333-FB08-995D-D37171EC9770}"/>
              </a:ext>
            </a:extLst>
          </p:cNvPr>
          <p:cNvSpPr>
            <a:spLocks noGrp="1"/>
          </p:cNvSpPr>
          <p:nvPr>
            <p:ph type="title"/>
          </p:nvPr>
        </p:nvSpPr>
        <p:spPr>
          <a:xfrm>
            <a:off x="0" y="0"/>
            <a:ext cx="12192000" cy="1746504"/>
          </a:xfrm>
        </p:spPr>
        <p:txBody>
          <a:bodyPr>
            <a:normAutofit/>
          </a:bodyPr>
          <a:lstStyle/>
          <a:p>
            <a:r>
              <a:rPr lang="en-US" sz="6000" dirty="0">
                <a:solidFill>
                  <a:srgbClr val="002060"/>
                </a:solidFill>
                <a:effectLst>
                  <a:outerShdw blurRad="38100" dist="38100" dir="2700000" algn="tl">
                    <a:srgbClr val="000000">
                      <a:alpha val="43137"/>
                    </a:srgbClr>
                  </a:outerShdw>
                </a:effectLst>
              </a:rPr>
              <a:t>Presentations and Reports</a:t>
            </a:r>
          </a:p>
        </p:txBody>
      </p:sp>
      <p:sp>
        <p:nvSpPr>
          <p:cNvPr id="3" name="TextBox 2">
            <a:extLst>
              <a:ext uri="{FF2B5EF4-FFF2-40B4-BE49-F238E27FC236}">
                <a16:creationId xmlns:a16="http://schemas.microsoft.com/office/drawing/2014/main" id="{84B5C306-EFCB-CE84-DDE0-B83FAB70F7D5}"/>
              </a:ext>
            </a:extLst>
          </p:cNvPr>
          <p:cNvSpPr txBox="1"/>
          <p:nvPr/>
        </p:nvSpPr>
        <p:spPr>
          <a:xfrm>
            <a:off x="265176" y="1316736"/>
            <a:ext cx="11814048" cy="4992457"/>
          </a:xfrm>
          <a:prstGeom prst="rect">
            <a:avLst/>
          </a:prstGeom>
          <a:noFill/>
        </p:spPr>
        <p:txBody>
          <a:bodyPr wrap="square" rtlCol="0">
            <a:spAutoFit/>
          </a:bodyPr>
          <a:lstStyle/>
          <a:p>
            <a:pPr marL="742950" indent="-742950">
              <a:lnSpc>
                <a:spcPct val="150000"/>
              </a:lnSpc>
              <a:buAutoNum type="alphaUcPeriod"/>
            </a:pPr>
            <a:r>
              <a:rPr lang="en-US" sz="3600" dirty="0">
                <a:solidFill>
                  <a:srgbClr val="002060"/>
                </a:solidFill>
                <a:effectLst>
                  <a:outerShdw blurRad="38100" dist="38100" dir="2700000" algn="tl">
                    <a:srgbClr val="000000">
                      <a:alpha val="43137"/>
                    </a:srgbClr>
                  </a:outerShdw>
                </a:effectLst>
              </a:rPr>
              <a:t>FDOT TENTATIVE WORK PROGRAM PRESENTATION</a:t>
            </a:r>
          </a:p>
          <a:p>
            <a:pPr marL="742950" indent="-742950">
              <a:lnSpc>
                <a:spcPct val="150000"/>
              </a:lnSpc>
              <a:buAutoNum type="alphaUcPeriod"/>
            </a:pPr>
            <a:r>
              <a:rPr lang="en-US" sz="3600" dirty="0">
                <a:solidFill>
                  <a:srgbClr val="002060"/>
                </a:solidFill>
                <a:effectLst>
                  <a:outerShdw blurRad="38100" dist="38100" dir="2700000" algn="tl">
                    <a:srgbClr val="000000">
                      <a:alpha val="43137"/>
                    </a:srgbClr>
                  </a:outerShdw>
                </a:effectLst>
              </a:rPr>
              <a:t>FTE TENTATIVE WORK PROGRAM PRESENTATION</a:t>
            </a:r>
          </a:p>
          <a:p>
            <a:pPr marL="742950" indent="-742950">
              <a:lnSpc>
                <a:spcPct val="150000"/>
              </a:lnSpc>
              <a:buAutoNum type="alphaUcPeriod"/>
            </a:pPr>
            <a:r>
              <a:rPr lang="en-US" sz="3600" dirty="0">
                <a:solidFill>
                  <a:srgbClr val="002060"/>
                </a:solidFill>
                <a:effectLst>
                  <a:outerShdw blurRad="38100" dist="38100" dir="2700000" algn="tl">
                    <a:srgbClr val="000000">
                      <a:alpha val="43137"/>
                    </a:srgbClr>
                  </a:outerShdw>
                </a:effectLst>
              </a:rPr>
              <a:t>MOVING FLORIDA AHEAD </a:t>
            </a:r>
          </a:p>
          <a:p>
            <a:pPr marL="742950" indent="-742950">
              <a:lnSpc>
                <a:spcPct val="150000"/>
              </a:lnSpc>
              <a:buAutoNum type="alphaUcPeriod"/>
            </a:pPr>
            <a:r>
              <a:rPr lang="en-US" sz="3600" dirty="0">
                <a:solidFill>
                  <a:srgbClr val="002060"/>
                </a:solidFill>
                <a:effectLst>
                  <a:outerShdw blurRad="38100" dist="38100" dir="2700000" algn="tl">
                    <a:srgbClr val="000000">
                      <a:alpha val="43137"/>
                    </a:srgbClr>
                  </a:outerShdw>
                </a:effectLst>
              </a:rPr>
              <a:t>STRATEGIC INTERMODAL SYSTEM (SIS) 10 YEAR PROGRAM</a:t>
            </a:r>
          </a:p>
          <a:p>
            <a:pPr marL="742950" indent="-742950">
              <a:lnSpc>
                <a:spcPct val="150000"/>
              </a:lnSpc>
              <a:buAutoNum type="alphaUcPeriod"/>
            </a:pPr>
            <a:r>
              <a:rPr lang="en-US" sz="3600" dirty="0">
                <a:solidFill>
                  <a:srgbClr val="002060"/>
                </a:solidFill>
                <a:effectLst>
                  <a:outerShdw blurRad="38100" dist="38100" dir="2700000" algn="tl">
                    <a:srgbClr val="000000">
                      <a:alpha val="43137"/>
                    </a:srgbClr>
                  </a:outerShdw>
                </a:effectLst>
              </a:rPr>
              <a:t>TRANSIT REPORT</a:t>
            </a:r>
          </a:p>
          <a:p>
            <a:pPr marL="742950" indent="-742950">
              <a:lnSpc>
                <a:spcPct val="150000"/>
              </a:lnSpc>
              <a:buAutoNum type="alphaUcPeriod"/>
            </a:pPr>
            <a:r>
              <a:rPr lang="en-US" sz="3600" cap="all" dirty="0">
                <a:solidFill>
                  <a:srgbClr val="002060"/>
                </a:solidFill>
                <a:effectLst>
                  <a:outerShdw blurRad="38100" dist="38100" dir="2700000" algn="tl">
                    <a:srgbClr val="000000">
                      <a:alpha val="43137"/>
                    </a:srgbClr>
                  </a:outerShdw>
                </a:effectLst>
              </a:rPr>
              <a:t>County &amp; City Reports</a:t>
            </a:r>
          </a:p>
        </p:txBody>
      </p:sp>
    </p:spTree>
    <p:extLst>
      <p:ext uri="{BB962C8B-B14F-4D97-AF65-F5344CB8AC3E}">
        <p14:creationId xmlns:p14="http://schemas.microsoft.com/office/powerpoint/2010/main" val="3317317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EBCE2-EEF0-4EA6-B120-46A72979B438}"/>
              </a:ext>
            </a:extLst>
          </p:cNvPr>
          <p:cNvSpPr>
            <a:spLocks noGrp="1"/>
          </p:cNvSpPr>
          <p:nvPr>
            <p:ph type="ctrTitle"/>
          </p:nvPr>
        </p:nvSpPr>
        <p:spPr>
          <a:xfrm>
            <a:off x="685800" y="1414463"/>
            <a:ext cx="10820400" cy="2387600"/>
          </a:xfrm>
        </p:spPr>
        <p:txBody>
          <a:bodyPr>
            <a:normAutofit fontScale="90000"/>
          </a:bodyPr>
          <a:lstStyle/>
          <a:p>
            <a:r>
              <a:rPr lang="en-US" dirty="0"/>
              <a:t>Florida’s Turnpike System </a:t>
            </a:r>
            <a:br>
              <a:rPr lang="en-US" dirty="0"/>
            </a:br>
            <a:r>
              <a:rPr lang="en-US" dirty="0"/>
              <a:t>Tentative Five-Year Work Program </a:t>
            </a:r>
          </a:p>
        </p:txBody>
      </p:sp>
      <p:sp>
        <p:nvSpPr>
          <p:cNvPr id="3" name="Subtitle 2">
            <a:extLst>
              <a:ext uri="{FF2B5EF4-FFF2-40B4-BE49-F238E27FC236}">
                <a16:creationId xmlns:a16="http://schemas.microsoft.com/office/drawing/2014/main" id="{81A587F6-CE7A-4DE8-9FAE-D456A9CD34F7}"/>
              </a:ext>
            </a:extLst>
          </p:cNvPr>
          <p:cNvSpPr>
            <a:spLocks noGrp="1"/>
          </p:cNvSpPr>
          <p:nvPr>
            <p:ph type="subTitle" idx="1"/>
          </p:nvPr>
        </p:nvSpPr>
        <p:spPr/>
        <p:txBody>
          <a:bodyPr/>
          <a:lstStyle/>
          <a:p>
            <a:r>
              <a:rPr lang="en-US" dirty="0"/>
              <a:t>FY 2024 – FY 2028</a:t>
            </a:r>
          </a:p>
        </p:txBody>
      </p:sp>
      <p:pic>
        <p:nvPicPr>
          <p:cNvPr id="5" name="Picture 4" descr="Logo, company name&#10;&#10;Description automatically generated">
            <a:extLst>
              <a:ext uri="{FF2B5EF4-FFF2-40B4-BE49-F238E27FC236}">
                <a16:creationId xmlns:a16="http://schemas.microsoft.com/office/drawing/2014/main" id="{D76D1F68-6290-4E89-8FA9-889C2D500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7493" y="61414"/>
            <a:ext cx="1978930" cy="989465"/>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28398BEB-368A-4033-9FA1-F94F80C2F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6319" y="61414"/>
            <a:ext cx="812247" cy="989465"/>
          </a:xfrm>
          <a:prstGeom prst="rect">
            <a:avLst/>
          </a:prstGeom>
        </p:spPr>
      </p:pic>
      <p:sp>
        <p:nvSpPr>
          <p:cNvPr id="6" name="Subtitle 2">
            <a:extLst>
              <a:ext uri="{FF2B5EF4-FFF2-40B4-BE49-F238E27FC236}">
                <a16:creationId xmlns:a16="http://schemas.microsoft.com/office/drawing/2014/main" id="{539BFF81-A575-4A0E-9436-A3E3EA6CD665}"/>
              </a:ext>
            </a:extLst>
          </p:cNvPr>
          <p:cNvSpPr txBox="1">
            <a:spLocks/>
          </p:cNvSpPr>
          <p:nvPr/>
        </p:nvSpPr>
        <p:spPr>
          <a:xfrm>
            <a:off x="1524000" y="5938054"/>
            <a:ext cx="9144000" cy="47516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DADCDF"/>
                </a:solidFill>
                <a:effectLst/>
                <a:uLnTx/>
                <a:uFillTx/>
                <a:latin typeface="Arial" panose="020B0604020202020204" pitchFamily="34" charset="0"/>
                <a:ea typeface="+mn-ea"/>
                <a:cs typeface="Arial" panose="020B0604020202020204" pitchFamily="34" charset="0"/>
              </a:rPr>
              <a:t>Presentation to Lake-Sumter MPO</a:t>
            </a:r>
          </a:p>
        </p:txBody>
      </p:sp>
    </p:spTree>
    <p:extLst>
      <p:ext uri="{BB962C8B-B14F-4D97-AF65-F5344CB8AC3E}">
        <p14:creationId xmlns:p14="http://schemas.microsoft.com/office/powerpoint/2010/main" val="943853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712578-07CE-9F67-4346-8F529D716AAD}"/>
              </a:ext>
            </a:extLst>
          </p:cNvPr>
          <p:cNvSpPr>
            <a:spLocks noGrp="1"/>
          </p:cNvSpPr>
          <p:nvPr>
            <p:ph type="sldNum" sz="quarter" idx="12"/>
          </p:nvPr>
        </p:nvSpPr>
        <p:spPr>
          <a:xfrm>
            <a:off x="10699844" y="6642793"/>
            <a:ext cx="1369325" cy="29920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3D30A-FD85-42EB-8284-5A82F60398CF}"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pic>
        <p:nvPicPr>
          <p:cNvPr id="140" name="Picture 139">
            <a:extLst>
              <a:ext uri="{FF2B5EF4-FFF2-40B4-BE49-F238E27FC236}">
                <a16:creationId xmlns:a16="http://schemas.microsoft.com/office/drawing/2014/main" id="{C0E33DC5-577E-0726-4D90-DCABCC87B7DA}"/>
              </a:ext>
            </a:extLst>
          </p:cNvPr>
          <p:cNvPicPr>
            <a:picLocks noChangeAspect="1"/>
          </p:cNvPicPr>
          <p:nvPr/>
        </p:nvPicPr>
        <p:blipFill>
          <a:blip r:embed="rId2">
            <a:duotone>
              <a:srgbClr val="A5A5A5">
                <a:shade val="45000"/>
                <a:satMod val="135000"/>
              </a:srgbClr>
              <a:prstClr val="white"/>
            </a:duotone>
            <a:extLst>
              <a:ext uri="{28A0092B-C50C-407E-A947-70E740481C1C}">
                <a14:useLocalDpi xmlns:a14="http://schemas.microsoft.com/office/drawing/2010/main" val="0"/>
              </a:ext>
            </a:extLst>
          </a:blip>
          <a:stretch>
            <a:fillRect/>
          </a:stretch>
        </p:blipFill>
        <p:spPr>
          <a:xfrm>
            <a:off x="1683594" y="395658"/>
            <a:ext cx="7757797" cy="7149342"/>
          </a:xfrm>
          <a:prstGeom prst="rect">
            <a:avLst/>
          </a:prstGeom>
        </p:spPr>
      </p:pic>
      <p:sp>
        <p:nvSpPr>
          <p:cNvPr id="141" name="AutoShape 419">
            <a:extLst>
              <a:ext uri="{FF2B5EF4-FFF2-40B4-BE49-F238E27FC236}">
                <a16:creationId xmlns:a16="http://schemas.microsoft.com/office/drawing/2014/main" id="{A76A6318-7092-3429-4AF1-E8E0A4F5C3DE}"/>
              </a:ext>
            </a:extLst>
          </p:cNvPr>
          <p:cNvSpPr>
            <a:spLocks noChangeArrowheads="1"/>
          </p:cNvSpPr>
          <p:nvPr/>
        </p:nvSpPr>
        <p:spPr bwMode="auto">
          <a:xfrm>
            <a:off x="4063200" y="2948408"/>
            <a:ext cx="1644110" cy="248442"/>
          </a:xfrm>
          <a:prstGeom prst="roundRect">
            <a:avLst>
              <a:gd name="adj" fmla="val 16667"/>
            </a:avLst>
          </a:prstGeom>
          <a:solidFill>
            <a:srgbClr val="A4CD70"/>
          </a:solidFill>
          <a:ln w="9525">
            <a:solidFill>
              <a:srgbClr val="003D53"/>
            </a:solidFill>
            <a:round/>
            <a:headEnd/>
            <a:tailEnd/>
          </a:ln>
        </p:spPr>
        <p:txBody>
          <a:bodyPr wrap="none" tIns="5486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50" b="1" i="0" u="none" strike="noStrike" kern="0" cap="none" spc="0" normalizeH="0" baseline="0" noProof="0" dirty="0">
                <a:ln>
                  <a:noFill/>
                </a:ln>
                <a:solidFill>
                  <a:prstClr val="white">
                    <a:lumMod val="95000"/>
                  </a:prstClr>
                </a:solidFill>
                <a:effectLst/>
                <a:uLnTx/>
                <a:uFillTx/>
                <a:latin typeface="Helvetica" pitchFamily="2" charset="0"/>
                <a:ea typeface="+mn-ea"/>
                <a:cs typeface="+mn-cs"/>
              </a:rPr>
              <a:t>SUNCOAST PARKWAY</a:t>
            </a:r>
          </a:p>
        </p:txBody>
      </p:sp>
      <p:sp>
        <p:nvSpPr>
          <p:cNvPr id="142" name="AutoShape 426">
            <a:extLst>
              <a:ext uri="{FF2B5EF4-FFF2-40B4-BE49-F238E27FC236}">
                <a16:creationId xmlns:a16="http://schemas.microsoft.com/office/drawing/2014/main" id="{6ED16840-D794-3129-3317-CE1301BE1F17}"/>
              </a:ext>
            </a:extLst>
          </p:cNvPr>
          <p:cNvSpPr>
            <a:spLocks noChangeArrowheads="1"/>
          </p:cNvSpPr>
          <p:nvPr/>
        </p:nvSpPr>
        <p:spPr bwMode="auto">
          <a:xfrm>
            <a:off x="9000217" y="3898575"/>
            <a:ext cx="1267887" cy="363619"/>
          </a:xfrm>
          <a:prstGeom prst="roundRect">
            <a:avLst>
              <a:gd name="adj" fmla="val 16667"/>
            </a:avLst>
          </a:prstGeom>
          <a:solidFill>
            <a:srgbClr val="008157"/>
          </a:solidFill>
          <a:ln w="9525">
            <a:solidFill>
              <a:srgbClr val="003D53"/>
            </a:solidFill>
            <a:round/>
            <a:headEnd/>
            <a:tailEnd/>
          </a:ln>
        </p:spPr>
        <p:txBody>
          <a:bodyPr wrap="none" tIns="5486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50" b="1" i="0" u="none" strike="noStrike" kern="0" cap="none" spc="0" normalizeH="0" baseline="0" noProof="0" dirty="0">
                <a:ln>
                  <a:noFill/>
                </a:ln>
                <a:solidFill>
                  <a:prstClr val="white">
                    <a:lumMod val="95000"/>
                  </a:prstClr>
                </a:solidFill>
                <a:effectLst/>
                <a:uLnTx/>
                <a:uFillTx/>
                <a:latin typeface="Helvetica" pitchFamily="2" charset="0"/>
                <a:ea typeface="+mn-ea"/>
                <a:cs typeface="+mn-cs"/>
              </a:rPr>
              <a:t>TURNPIKE MAINLINE / </a:t>
            </a:r>
            <a:br>
              <a:rPr kumimoji="0" lang="en-US" sz="850" b="1" i="0" u="none" strike="noStrike" kern="0" cap="none" spc="0" normalizeH="0" baseline="0" noProof="0" dirty="0">
                <a:ln>
                  <a:noFill/>
                </a:ln>
                <a:solidFill>
                  <a:prstClr val="white">
                    <a:lumMod val="95000"/>
                  </a:prstClr>
                </a:solidFill>
                <a:effectLst/>
                <a:uLnTx/>
                <a:uFillTx/>
                <a:latin typeface="Helvetica" pitchFamily="2" charset="0"/>
                <a:ea typeface="+mn-ea"/>
                <a:cs typeface="+mn-cs"/>
              </a:rPr>
            </a:br>
            <a:r>
              <a:rPr kumimoji="0" lang="en-US" sz="850" b="1" i="0" u="none" strike="noStrike" kern="0" cap="none" spc="0" normalizeH="0" baseline="0" noProof="0" dirty="0">
                <a:ln>
                  <a:noFill/>
                </a:ln>
                <a:solidFill>
                  <a:prstClr val="white">
                    <a:lumMod val="95000"/>
                  </a:prstClr>
                </a:solidFill>
                <a:effectLst/>
                <a:uLnTx/>
                <a:uFillTx/>
                <a:latin typeface="Helvetica" pitchFamily="2" charset="0"/>
                <a:ea typeface="+mn-ea"/>
                <a:cs typeface="+mn-cs"/>
              </a:rPr>
              <a:t>SR 91</a:t>
            </a:r>
          </a:p>
        </p:txBody>
      </p:sp>
      <mc:AlternateContent xmlns:mc="http://schemas.openxmlformats.org/markup-compatibility/2006" xmlns:p14="http://schemas.microsoft.com/office/powerpoint/2010/main">
        <mc:Choice Requires="p14">
          <p:contentPart p14:bwMode="auto" r:id="rId3">
            <p14:nvContentPartPr>
              <p14:cNvPr id="143" name="Ink 142">
                <a:extLst>
                  <a:ext uri="{FF2B5EF4-FFF2-40B4-BE49-F238E27FC236}">
                    <a16:creationId xmlns:a16="http://schemas.microsoft.com/office/drawing/2014/main" id="{A42294DE-AE1B-A7BE-18D2-33D76F3F7982}"/>
                  </a:ext>
                </a:extLst>
              </p14:cNvPr>
              <p14:cNvContentPartPr/>
              <p14:nvPr/>
            </p14:nvContentPartPr>
            <p14:xfrm>
              <a:off x="7593951" y="2760000"/>
              <a:ext cx="413640" cy="774000"/>
            </p14:xfrm>
          </p:contentPart>
        </mc:Choice>
        <mc:Fallback xmlns="">
          <p:pic>
            <p:nvPicPr>
              <p:cNvPr id="143" name="Ink 142">
                <a:extLst>
                  <a:ext uri="{FF2B5EF4-FFF2-40B4-BE49-F238E27FC236}">
                    <a16:creationId xmlns:a16="http://schemas.microsoft.com/office/drawing/2014/main" id="{A42294DE-AE1B-A7BE-18D2-33D76F3F7982}"/>
                  </a:ext>
                </a:extLst>
              </p:cNvPr>
              <p:cNvPicPr/>
              <p:nvPr/>
            </p:nvPicPr>
            <p:blipFill>
              <a:blip r:embed="rId4"/>
              <a:stretch>
                <a:fillRect/>
              </a:stretch>
            </p:blipFill>
            <p:spPr>
              <a:xfrm>
                <a:off x="7584951" y="2751000"/>
                <a:ext cx="431280" cy="791640"/>
              </a:xfrm>
              <a:prstGeom prst="rect">
                <a:avLst/>
              </a:prstGeom>
            </p:spPr>
          </p:pic>
        </mc:Fallback>
      </mc:AlternateContent>
      <p:sp>
        <p:nvSpPr>
          <p:cNvPr id="144" name="Freeform: Shape 51">
            <a:extLst>
              <a:ext uri="{FF2B5EF4-FFF2-40B4-BE49-F238E27FC236}">
                <a16:creationId xmlns:a16="http://schemas.microsoft.com/office/drawing/2014/main" id="{EE5B135D-379F-328A-EC77-9231019E3013}"/>
              </a:ext>
            </a:extLst>
          </p:cNvPr>
          <p:cNvSpPr/>
          <p:nvPr/>
        </p:nvSpPr>
        <p:spPr>
          <a:xfrm>
            <a:off x="7637606" y="3133621"/>
            <a:ext cx="102054" cy="349704"/>
          </a:xfrm>
          <a:custGeom>
            <a:avLst/>
            <a:gdLst>
              <a:gd name="connsiteX0" fmla="*/ 102054 w 102054"/>
              <a:gd name="connsiteY0" fmla="*/ 0 h 349704"/>
              <a:gd name="connsiteX1" fmla="*/ 88447 w 102054"/>
              <a:gd name="connsiteY1" fmla="*/ 69396 h 349704"/>
              <a:gd name="connsiteX2" fmla="*/ 89807 w 102054"/>
              <a:gd name="connsiteY2" fmla="*/ 138793 h 349704"/>
              <a:gd name="connsiteX3" fmla="*/ 95250 w 102054"/>
              <a:gd name="connsiteY3" fmla="*/ 183696 h 349704"/>
              <a:gd name="connsiteX4" fmla="*/ 87086 w 102054"/>
              <a:gd name="connsiteY4" fmla="*/ 224518 h 349704"/>
              <a:gd name="connsiteX5" fmla="*/ 70757 w 102054"/>
              <a:gd name="connsiteY5" fmla="*/ 234043 h 349704"/>
              <a:gd name="connsiteX6" fmla="*/ 39461 w 102054"/>
              <a:gd name="connsiteY6" fmla="*/ 244929 h 349704"/>
              <a:gd name="connsiteX7" fmla="*/ 13607 w 102054"/>
              <a:gd name="connsiteY7" fmla="*/ 272143 h 349704"/>
              <a:gd name="connsiteX8" fmla="*/ 12247 w 102054"/>
              <a:gd name="connsiteY8" fmla="*/ 306161 h 349704"/>
              <a:gd name="connsiteX9" fmla="*/ 12247 w 102054"/>
              <a:gd name="connsiteY9" fmla="*/ 327932 h 349704"/>
              <a:gd name="connsiteX10" fmla="*/ 0 w 102054"/>
              <a:gd name="connsiteY10" fmla="*/ 349704 h 34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054" h="349704">
                <a:moveTo>
                  <a:pt x="102054" y="0"/>
                </a:moveTo>
                <a:lnTo>
                  <a:pt x="88447" y="69396"/>
                </a:lnTo>
                <a:cubicBezTo>
                  <a:pt x="88900" y="92528"/>
                  <a:pt x="89354" y="115661"/>
                  <a:pt x="89807" y="138793"/>
                </a:cubicBezTo>
                <a:lnTo>
                  <a:pt x="95250" y="183696"/>
                </a:lnTo>
                <a:lnTo>
                  <a:pt x="87086" y="224518"/>
                </a:lnTo>
                <a:lnTo>
                  <a:pt x="70757" y="234043"/>
                </a:lnTo>
                <a:lnTo>
                  <a:pt x="39461" y="244929"/>
                </a:lnTo>
                <a:lnTo>
                  <a:pt x="13607" y="272143"/>
                </a:lnTo>
                <a:cubicBezTo>
                  <a:pt x="13154" y="283482"/>
                  <a:pt x="12700" y="294822"/>
                  <a:pt x="12247" y="306161"/>
                </a:cubicBezTo>
                <a:lnTo>
                  <a:pt x="12247" y="327932"/>
                </a:lnTo>
                <a:lnTo>
                  <a:pt x="0" y="349704"/>
                </a:lnTo>
              </a:path>
            </a:pathLst>
          </a:custGeom>
          <a:noFill/>
          <a:ln w="38100">
            <a:solidFill>
              <a:srgbClr val="003D5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145" name="Freeform 1446">
            <a:extLst>
              <a:ext uri="{FF2B5EF4-FFF2-40B4-BE49-F238E27FC236}">
                <a16:creationId xmlns:a16="http://schemas.microsoft.com/office/drawing/2014/main" id="{9A74EC85-860B-4C04-4F77-873043587138}"/>
              </a:ext>
            </a:extLst>
          </p:cNvPr>
          <p:cNvSpPr>
            <a:spLocks/>
          </p:cNvSpPr>
          <p:nvPr/>
        </p:nvSpPr>
        <p:spPr bwMode="auto">
          <a:xfrm>
            <a:off x="2648000" y="1359154"/>
            <a:ext cx="18322" cy="73523"/>
          </a:xfrm>
          <a:custGeom>
            <a:avLst/>
            <a:gdLst>
              <a:gd name="T0" fmla="*/ 2 w 4"/>
              <a:gd name="T1" fmla="*/ 0 h 38"/>
              <a:gd name="T2" fmla="*/ 2 w 4"/>
              <a:gd name="T3" fmla="*/ 0 h 38"/>
              <a:gd name="T4" fmla="*/ 0 w 4"/>
              <a:gd name="T5" fmla="*/ 6 h 38"/>
              <a:gd name="T6" fmla="*/ 2 w 4"/>
              <a:gd name="T7" fmla="*/ 16 h 38"/>
              <a:gd name="T8" fmla="*/ 2 w 4"/>
              <a:gd name="T9" fmla="*/ 16 h 38"/>
              <a:gd name="T10" fmla="*/ 4 w 4"/>
              <a:gd name="T11" fmla="*/ 38 h 38"/>
              <a:gd name="T12" fmla="*/ 0 60000 65536"/>
              <a:gd name="T13" fmla="*/ 0 60000 65536"/>
              <a:gd name="T14" fmla="*/ 0 60000 65536"/>
              <a:gd name="T15" fmla="*/ 0 60000 65536"/>
              <a:gd name="T16" fmla="*/ 0 60000 65536"/>
              <a:gd name="T17" fmla="*/ 0 60000 65536"/>
              <a:gd name="T18" fmla="*/ 0 w 4"/>
              <a:gd name="T19" fmla="*/ 0 h 38"/>
              <a:gd name="T20" fmla="*/ 4 w 4"/>
              <a:gd name="T21" fmla="*/ 38 h 38"/>
              <a:gd name="connsiteX0" fmla="*/ 15574 w 20574"/>
              <a:gd name="connsiteY0" fmla="*/ 0 h 10000"/>
              <a:gd name="connsiteX1" fmla="*/ 15574 w 20574"/>
              <a:gd name="connsiteY1" fmla="*/ 0 h 10000"/>
              <a:gd name="connsiteX2" fmla="*/ 10574 w 20574"/>
              <a:gd name="connsiteY2" fmla="*/ 1579 h 10000"/>
              <a:gd name="connsiteX3" fmla="*/ 0 w 20574"/>
              <a:gd name="connsiteY3" fmla="*/ 4211 h 10000"/>
              <a:gd name="connsiteX4" fmla="*/ 20574 w 20574"/>
              <a:gd name="connsiteY4" fmla="*/ 10000 h 10000"/>
              <a:gd name="connsiteX0" fmla="*/ 20573 w 25573"/>
              <a:gd name="connsiteY0" fmla="*/ 0 h 10000"/>
              <a:gd name="connsiteX1" fmla="*/ 20573 w 25573"/>
              <a:gd name="connsiteY1" fmla="*/ 0 h 10000"/>
              <a:gd name="connsiteX2" fmla="*/ 0 w 25573"/>
              <a:gd name="connsiteY2" fmla="*/ 1266 h 10000"/>
              <a:gd name="connsiteX3" fmla="*/ 4999 w 25573"/>
              <a:gd name="connsiteY3" fmla="*/ 4211 h 10000"/>
              <a:gd name="connsiteX4" fmla="*/ 25573 w 25573"/>
              <a:gd name="connsiteY4" fmla="*/ 10000 h 10000"/>
              <a:gd name="connsiteX0" fmla="*/ 20573 w 25573"/>
              <a:gd name="connsiteY0" fmla="*/ 0 h 10000"/>
              <a:gd name="connsiteX1" fmla="*/ 0 w 25573"/>
              <a:gd name="connsiteY1" fmla="*/ 1266 h 10000"/>
              <a:gd name="connsiteX2" fmla="*/ 4999 w 25573"/>
              <a:gd name="connsiteY2" fmla="*/ 4211 h 10000"/>
              <a:gd name="connsiteX3" fmla="*/ 25573 w 25573"/>
              <a:gd name="connsiteY3" fmla="*/ 10000 h 10000"/>
              <a:gd name="connsiteX0" fmla="*/ 17458 w 25573"/>
              <a:gd name="connsiteY0" fmla="*/ 0 h 11878"/>
              <a:gd name="connsiteX1" fmla="*/ 0 w 25573"/>
              <a:gd name="connsiteY1" fmla="*/ 3144 h 11878"/>
              <a:gd name="connsiteX2" fmla="*/ 4999 w 25573"/>
              <a:gd name="connsiteY2" fmla="*/ 6089 h 11878"/>
              <a:gd name="connsiteX3" fmla="*/ 25573 w 25573"/>
              <a:gd name="connsiteY3" fmla="*/ 11878 h 11878"/>
              <a:gd name="connsiteX0" fmla="*/ 17458 w 25573"/>
              <a:gd name="connsiteY0" fmla="*/ 0 h 11878"/>
              <a:gd name="connsiteX1" fmla="*/ 0 w 25573"/>
              <a:gd name="connsiteY1" fmla="*/ 3144 h 11878"/>
              <a:gd name="connsiteX2" fmla="*/ 1885 w 25573"/>
              <a:gd name="connsiteY2" fmla="*/ 7341 h 11878"/>
              <a:gd name="connsiteX3" fmla="*/ 25573 w 25573"/>
              <a:gd name="connsiteY3" fmla="*/ 11878 h 11878"/>
              <a:gd name="connsiteX0" fmla="*/ 17458 w 25573"/>
              <a:gd name="connsiteY0" fmla="*/ 0 h 11878"/>
              <a:gd name="connsiteX1" fmla="*/ 0 w 25573"/>
              <a:gd name="connsiteY1" fmla="*/ 3144 h 11878"/>
              <a:gd name="connsiteX2" fmla="*/ 1885 w 25573"/>
              <a:gd name="connsiteY2" fmla="*/ 7967 h 11878"/>
              <a:gd name="connsiteX3" fmla="*/ 25573 w 25573"/>
              <a:gd name="connsiteY3" fmla="*/ 11878 h 11878"/>
              <a:gd name="connsiteX0" fmla="*/ 17458 w 25573"/>
              <a:gd name="connsiteY0" fmla="*/ 0 h 11878"/>
              <a:gd name="connsiteX1" fmla="*/ 0 w 25573"/>
              <a:gd name="connsiteY1" fmla="*/ 3770 h 11878"/>
              <a:gd name="connsiteX2" fmla="*/ 1885 w 25573"/>
              <a:gd name="connsiteY2" fmla="*/ 7967 h 11878"/>
              <a:gd name="connsiteX3" fmla="*/ 25573 w 25573"/>
              <a:gd name="connsiteY3" fmla="*/ 11878 h 11878"/>
              <a:gd name="connsiteX0" fmla="*/ 17458 w 25573"/>
              <a:gd name="connsiteY0" fmla="*/ 0 h 10313"/>
              <a:gd name="connsiteX1" fmla="*/ 0 w 25573"/>
              <a:gd name="connsiteY1" fmla="*/ 2205 h 10313"/>
              <a:gd name="connsiteX2" fmla="*/ 1885 w 25573"/>
              <a:gd name="connsiteY2" fmla="*/ 6402 h 10313"/>
              <a:gd name="connsiteX3" fmla="*/ 25573 w 25573"/>
              <a:gd name="connsiteY3" fmla="*/ 10313 h 10313"/>
            </a:gdLst>
            <a:ahLst/>
            <a:cxnLst>
              <a:cxn ang="0">
                <a:pos x="connsiteX0" y="connsiteY0"/>
              </a:cxn>
              <a:cxn ang="0">
                <a:pos x="connsiteX1" y="connsiteY1"/>
              </a:cxn>
              <a:cxn ang="0">
                <a:pos x="connsiteX2" y="connsiteY2"/>
              </a:cxn>
              <a:cxn ang="0">
                <a:pos x="connsiteX3" y="connsiteY3"/>
              </a:cxn>
            </a:cxnLst>
            <a:rect l="l" t="t" r="r" b="b"/>
            <a:pathLst>
              <a:path w="25573" h="10313">
                <a:moveTo>
                  <a:pt x="17458" y="0"/>
                </a:moveTo>
                <a:lnTo>
                  <a:pt x="0" y="2205"/>
                </a:lnTo>
                <a:lnTo>
                  <a:pt x="1885" y="6402"/>
                </a:lnTo>
                <a:cubicBezTo>
                  <a:pt x="3552" y="8332"/>
                  <a:pt x="23906" y="8383"/>
                  <a:pt x="25573" y="10313"/>
                </a:cubicBezTo>
              </a:path>
            </a:pathLst>
          </a:custGeom>
          <a:noFill/>
          <a:ln w="38100">
            <a:solidFill>
              <a:srgbClr val="003D5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46" name="Freeform 397">
            <a:extLst>
              <a:ext uri="{FF2B5EF4-FFF2-40B4-BE49-F238E27FC236}">
                <a16:creationId xmlns:a16="http://schemas.microsoft.com/office/drawing/2014/main" id="{C3F538D0-0432-C620-E747-B93151091FFE}"/>
              </a:ext>
            </a:extLst>
          </p:cNvPr>
          <p:cNvSpPr>
            <a:spLocks/>
          </p:cNvSpPr>
          <p:nvPr/>
        </p:nvSpPr>
        <p:spPr bwMode="auto">
          <a:xfrm>
            <a:off x="7505286" y="3042966"/>
            <a:ext cx="130033" cy="185342"/>
          </a:xfrm>
          <a:custGeom>
            <a:avLst/>
            <a:gdLst>
              <a:gd name="T0" fmla="*/ 16 w 18"/>
              <a:gd name="T1" fmla="*/ 0 h 72"/>
              <a:gd name="T2" fmla="*/ 16 w 18"/>
              <a:gd name="T3" fmla="*/ 0 h 72"/>
              <a:gd name="T4" fmla="*/ 18 w 18"/>
              <a:gd name="T5" fmla="*/ 2 h 72"/>
              <a:gd name="T6" fmla="*/ 16 w 18"/>
              <a:gd name="T7" fmla="*/ 4 h 72"/>
              <a:gd name="T8" fmla="*/ 10 w 18"/>
              <a:gd name="T9" fmla="*/ 14 h 72"/>
              <a:gd name="T10" fmla="*/ 10 w 18"/>
              <a:gd name="T11" fmla="*/ 14 h 72"/>
              <a:gd name="T12" fmla="*/ 8 w 18"/>
              <a:gd name="T13" fmla="*/ 22 h 72"/>
              <a:gd name="T14" fmla="*/ 10 w 18"/>
              <a:gd name="T15" fmla="*/ 30 h 72"/>
              <a:gd name="T16" fmla="*/ 12 w 18"/>
              <a:gd name="T17" fmla="*/ 38 h 72"/>
              <a:gd name="T18" fmla="*/ 12 w 18"/>
              <a:gd name="T19" fmla="*/ 38 h 72"/>
              <a:gd name="T20" fmla="*/ 6 w 18"/>
              <a:gd name="T21" fmla="*/ 42 h 72"/>
              <a:gd name="T22" fmla="*/ 4 w 18"/>
              <a:gd name="T23" fmla="*/ 48 h 72"/>
              <a:gd name="T24" fmla="*/ 2 w 18"/>
              <a:gd name="T25" fmla="*/ 52 h 72"/>
              <a:gd name="T26" fmla="*/ 2 w 18"/>
              <a:gd name="T27" fmla="*/ 52 h 72"/>
              <a:gd name="T28" fmla="*/ 0 w 18"/>
              <a:gd name="T29" fmla="*/ 64 h 72"/>
              <a:gd name="T30" fmla="*/ 0 w 18"/>
              <a:gd name="T31" fmla="*/ 72 h 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
              <a:gd name="T49" fmla="*/ 0 h 72"/>
              <a:gd name="T50" fmla="*/ 18 w 18"/>
              <a:gd name="T51" fmla="*/ 72 h 72"/>
              <a:gd name="connsiteX0" fmla="*/ 8889 w 10000"/>
              <a:gd name="connsiteY0" fmla="*/ 0 h 10000"/>
              <a:gd name="connsiteX1" fmla="*/ 8889 w 10000"/>
              <a:gd name="connsiteY1" fmla="*/ 0 h 10000"/>
              <a:gd name="connsiteX2" fmla="*/ 10000 w 10000"/>
              <a:gd name="connsiteY2" fmla="*/ 278 h 10000"/>
              <a:gd name="connsiteX3" fmla="*/ 5556 w 10000"/>
              <a:gd name="connsiteY3" fmla="*/ 1944 h 10000"/>
              <a:gd name="connsiteX4" fmla="*/ 4444 w 10000"/>
              <a:gd name="connsiteY4" fmla="*/ 3056 h 10000"/>
              <a:gd name="connsiteX5" fmla="*/ 5556 w 10000"/>
              <a:gd name="connsiteY5" fmla="*/ 4167 h 10000"/>
              <a:gd name="connsiteX6" fmla="*/ 6667 w 10000"/>
              <a:gd name="connsiteY6" fmla="*/ 5278 h 10000"/>
              <a:gd name="connsiteX7" fmla="*/ 3333 w 10000"/>
              <a:gd name="connsiteY7" fmla="*/ 5833 h 10000"/>
              <a:gd name="connsiteX8" fmla="*/ 2222 w 10000"/>
              <a:gd name="connsiteY8" fmla="*/ 6667 h 10000"/>
              <a:gd name="connsiteX9" fmla="*/ 1111 w 10000"/>
              <a:gd name="connsiteY9" fmla="*/ 7222 h 10000"/>
              <a:gd name="connsiteX10" fmla="*/ 0 w 10000"/>
              <a:gd name="connsiteY10" fmla="*/ 8889 h 10000"/>
              <a:gd name="connsiteX11" fmla="*/ 0 w 10000"/>
              <a:gd name="connsiteY11" fmla="*/ 10000 h 10000"/>
              <a:gd name="connsiteX0" fmla="*/ 8889 w 8889"/>
              <a:gd name="connsiteY0" fmla="*/ 0 h 10000"/>
              <a:gd name="connsiteX1" fmla="*/ 8889 w 8889"/>
              <a:gd name="connsiteY1" fmla="*/ 0 h 10000"/>
              <a:gd name="connsiteX2" fmla="*/ 5556 w 8889"/>
              <a:gd name="connsiteY2" fmla="*/ 1944 h 10000"/>
              <a:gd name="connsiteX3" fmla="*/ 4444 w 8889"/>
              <a:gd name="connsiteY3" fmla="*/ 3056 h 10000"/>
              <a:gd name="connsiteX4" fmla="*/ 5556 w 8889"/>
              <a:gd name="connsiteY4" fmla="*/ 4167 h 10000"/>
              <a:gd name="connsiteX5" fmla="*/ 6667 w 8889"/>
              <a:gd name="connsiteY5" fmla="*/ 5278 h 10000"/>
              <a:gd name="connsiteX6" fmla="*/ 3333 w 8889"/>
              <a:gd name="connsiteY6" fmla="*/ 5833 h 10000"/>
              <a:gd name="connsiteX7" fmla="*/ 2222 w 8889"/>
              <a:gd name="connsiteY7" fmla="*/ 6667 h 10000"/>
              <a:gd name="connsiteX8" fmla="*/ 1111 w 8889"/>
              <a:gd name="connsiteY8" fmla="*/ 7222 h 10000"/>
              <a:gd name="connsiteX9" fmla="*/ 0 w 8889"/>
              <a:gd name="connsiteY9" fmla="*/ 8889 h 10000"/>
              <a:gd name="connsiteX10" fmla="*/ 0 w 8889"/>
              <a:gd name="connsiteY10" fmla="*/ 10000 h 10000"/>
              <a:gd name="connsiteX0" fmla="*/ 11543 w 11543"/>
              <a:gd name="connsiteY0" fmla="*/ 0 h 10940"/>
              <a:gd name="connsiteX1" fmla="*/ 11543 w 11543"/>
              <a:gd name="connsiteY1" fmla="*/ 0 h 10940"/>
              <a:gd name="connsiteX2" fmla="*/ 7793 w 11543"/>
              <a:gd name="connsiteY2" fmla="*/ 1944 h 10940"/>
              <a:gd name="connsiteX3" fmla="*/ 6542 w 11543"/>
              <a:gd name="connsiteY3" fmla="*/ 3056 h 10940"/>
              <a:gd name="connsiteX4" fmla="*/ 7793 w 11543"/>
              <a:gd name="connsiteY4" fmla="*/ 4167 h 10940"/>
              <a:gd name="connsiteX5" fmla="*/ 9043 w 11543"/>
              <a:gd name="connsiteY5" fmla="*/ 5278 h 10940"/>
              <a:gd name="connsiteX6" fmla="*/ 5293 w 11543"/>
              <a:gd name="connsiteY6" fmla="*/ 5833 h 10940"/>
              <a:gd name="connsiteX7" fmla="*/ 4043 w 11543"/>
              <a:gd name="connsiteY7" fmla="*/ 6667 h 10940"/>
              <a:gd name="connsiteX8" fmla="*/ 2793 w 11543"/>
              <a:gd name="connsiteY8" fmla="*/ 7222 h 10940"/>
              <a:gd name="connsiteX9" fmla="*/ 1543 w 11543"/>
              <a:gd name="connsiteY9" fmla="*/ 8889 h 10940"/>
              <a:gd name="connsiteX10" fmla="*/ 0 w 11543"/>
              <a:gd name="connsiteY10" fmla="*/ 10940 h 10940"/>
              <a:gd name="connsiteX0" fmla="*/ 11543 w 11543"/>
              <a:gd name="connsiteY0" fmla="*/ 0 h 10940"/>
              <a:gd name="connsiteX1" fmla="*/ 11543 w 11543"/>
              <a:gd name="connsiteY1" fmla="*/ 0 h 10940"/>
              <a:gd name="connsiteX2" fmla="*/ 7793 w 11543"/>
              <a:gd name="connsiteY2" fmla="*/ 1944 h 10940"/>
              <a:gd name="connsiteX3" fmla="*/ 6542 w 11543"/>
              <a:gd name="connsiteY3" fmla="*/ 3056 h 10940"/>
              <a:gd name="connsiteX4" fmla="*/ 9043 w 11543"/>
              <a:gd name="connsiteY4" fmla="*/ 5278 h 10940"/>
              <a:gd name="connsiteX5" fmla="*/ 5293 w 11543"/>
              <a:gd name="connsiteY5" fmla="*/ 5833 h 10940"/>
              <a:gd name="connsiteX6" fmla="*/ 4043 w 11543"/>
              <a:gd name="connsiteY6" fmla="*/ 6667 h 10940"/>
              <a:gd name="connsiteX7" fmla="*/ 2793 w 11543"/>
              <a:gd name="connsiteY7" fmla="*/ 7222 h 10940"/>
              <a:gd name="connsiteX8" fmla="*/ 1543 w 11543"/>
              <a:gd name="connsiteY8" fmla="*/ 8889 h 10940"/>
              <a:gd name="connsiteX9" fmla="*/ 0 w 11543"/>
              <a:gd name="connsiteY9" fmla="*/ 10940 h 10940"/>
              <a:gd name="connsiteX0" fmla="*/ 11543 w 11543"/>
              <a:gd name="connsiteY0" fmla="*/ 0 h 10940"/>
              <a:gd name="connsiteX1" fmla="*/ 11543 w 11543"/>
              <a:gd name="connsiteY1" fmla="*/ 0 h 10940"/>
              <a:gd name="connsiteX2" fmla="*/ 7793 w 11543"/>
              <a:gd name="connsiteY2" fmla="*/ 1944 h 10940"/>
              <a:gd name="connsiteX3" fmla="*/ 6542 w 11543"/>
              <a:gd name="connsiteY3" fmla="*/ 3056 h 10940"/>
              <a:gd name="connsiteX4" fmla="*/ 9043 w 11543"/>
              <a:gd name="connsiteY4" fmla="*/ 5278 h 10940"/>
              <a:gd name="connsiteX5" fmla="*/ 5293 w 11543"/>
              <a:gd name="connsiteY5" fmla="*/ 5833 h 10940"/>
              <a:gd name="connsiteX6" fmla="*/ 2793 w 11543"/>
              <a:gd name="connsiteY6" fmla="*/ 7222 h 10940"/>
              <a:gd name="connsiteX7" fmla="*/ 1543 w 11543"/>
              <a:gd name="connsiteY7" fmla="*/ 8889 h 10940"/>
              <a:gd name="connsiteX8" fmla="*/ 0 w 11543"/>
              <a:gd name="connsiteY8" fmla="*/ 10940 h 10940"/>
              <a:gd name="connsiteX0" fmla="*/ 11543 w 11543"/>
              <a:gd name="connsiteY0" fmla="*/ 0 h 10940"/>
              <a:gd name="connsiteX1" fmla="*/ 11543 w 11543"/>
              <a:gd name="connsiteY1" fmla="*/ 0 h 10940"/>
              <a:gd name="connsiteX2" fmla="*/ 7793 w 11543"/>
              <a:gd name="connsiteY2" fmla="*/ 1944 h 10940"/>
              <a:gd name="connsiteX3" fmla="*/ 6542 w 11543"/>
              <a:gd name="connsiteY3" fmla="*/ 3056 h 10940"/>
              <a:gd name="connsiteX4" fmla="*/ 9043 w 11543"/>
              <a:gd name="connsiteY4" fmla="*/ 5278 h 10940"/>
              <a:gd name="connsiteX5" fmla="*/ 5293 w 11543"/>
              <a:gd name="connsiteY5" fmla="*/ 5833 h 10940"/>
              <a:gd name="connsiteX6" fmla="*/ 2793 w 11543"/>
              <a:gd name="connsiteY6" fmla="*/ 7222 h 10940"/>
              <a:gd name="connsiteX7" fmla="*/ 0 w 11543"/>
              <a:gd name="connsiteY7" fmla="*/ 10940 h 10940"/>
              <a:gd name="connsiteX0" fmla="*/ 11543 w 11543"/>
              <a:gd name="connsiteY0" fmla="*/ 0 h 10940"/>
              <a:gd name="connsiteX1" fmla="*/ 11543 w 11543"/>
              <a:gd name="connsiteY1" fmla="*/ 0 h 10940"/>
              <a:gd name="connsiteX2" fmla="*/ 7793 w 11543"/>
              <a:gd name="connsiteY2" fmla="*/ 1944 h 10940"/>
              <a:gd name="connsiteX3" fmla="*/ 6542 w 11543"/>
              <a:gd name="connsiteY3" fmla="*/ 3056 h 10940"/>
              <a:gd name="connsiteX4" fmla="*/ 9043 w 11543"/>
              <a:gd name="connsiteY4" fmla="*/ 5278 h 10940"/>
              <a:gd name="connsiteX5" fmla="*/ 5293 w 11543"/>
              <a:gd name="connsiteY5" fmla="*/ 5833 h 10940"/>
              <a:gd name="connsiteX6" fmla="*/ 0 w 11543"/>
              <a:gd name="connsiteY6" fmla="*/ 10940 h 10940"/>
              <a:gd name="connsiteX0" fmla="*/ 11543 w 11543"/>
              <a:gd name="connsiteY0" fmla="*/ 0 h 10940"/>
              <a:gd name="connsiteX1" fmla="*/ 11543 w 11543"/>
              <a:gd name="connsiteY1" fmla="*/ 0 h 10940"/>
              <a:gd name="connsiteX2" fmla="*/ 7793 w 11543"/>
              <a:gd name="connsiteY2" fmla="*/ 1944 h 10940"/>
              <a:gd name="connsiteX3" fmla="*/ 9043 w 11543"/>
              <a:gd name="connsiteY3" fmla="*/ 5278 h 10940"/>
              <a:gd name="connsiteX4" fmla="*/ 5293 w 11543"/>
              <a:gd name="connsiteY4" fmla="*/ 5833 h 10940"/>
              <a:gd name="connsiteX5" fmla="*/ 0 w 11543"/>
              <a:gd name="connsiteY5" fmla="*/ 10940 h 10940"/>
              <a:gd name="connsiteX0" fmla="*/ 39575 w 39575"/>
              <a:gd name="connsiteY0" fmla="*/ 0 h 10940"/>
              <a:gd name="connsiteX1" fmla="*/ 0 w 39575"/>
              <a:gd name="connsiteY1" fmla="*/ 8245 h 10940"/>
              <a:gd name="connsiteX2" fmla="*/ 35825 w 39575"/>
              <a:gd name="connsiteY2" fmla="*/ 1944 h 10940"/>
              <a:gd name="connsiteX3" fmla="*/ 37075 w 39575"/>
              <a:gd name="connsiteY3" fmla="*/ 5278 h 10940"/>
              <a:gd name="connsiteX4" fmla="*/ 33325 w 39575"/>
              <a:gd name="connsiteY4" fmla="*/ 5833 h 10940"/>
              <a:gd name="connsiteX5" fmla="*/ 28032 w 39575"/>
              <a:gd name="connsiteY5" fmla="*/ 10940 h 10940"/>
              <a:gd name="connsiteX0" fmla="*/ 41014 w 41014"/>
              <a:gd name="connsiteY0" fmla="*/ 0 h 10940"/>
              <a:gd name="connsiteX1" fmla="*/ 1439 w 41014"/>
              <a:gd name="connsiteY1" fmla="*/ 8245 h 10940"/>
              <a:gd name="connsiteX2" fmla="*/ 37264 w 41014"/>
              <a:gd name="connsiteY2" fmla="*/ 1944 h 10940"/>
              <a:gd name="connsiteX3" fmla="*/ 38514 w 41014"/>
              <a:gd name="connsiteY3" fmla="*/ 5278 h 10940"/>
              <a:gd name="connsiteX4" fmla="*/ 34764 w 41014"/>
              <a:gd name="connsiteY4" fmla="*/ 5833 h 10940"/>
              <a:gd name="connsiteX5" fmla="*/ 29471 w 41014"/>
              <a:gd name="connsiteY5" fmla="*/ 10940 h 10940"/>
              <a:gd name="connsiteX0" fmla="*/ 3476 w 64297"/>
              <a:gd name="connsiteY0" fmla="*/ 4053 h 8996"/>
              <a:gd name="connsiteX1" fmla="*/ 27222 w 64297"/>
              <a:gd name="connsiteY1" fmla="*/ 6301 h 8996"/>
              <a:gd name="connsiteX2" fmla="*/ 63047 w 64297"/>
              <a:gd name="connsiteY2" fmla="*/ 0 h 8996"/>
              <a:gd name="connsiteX3" fmla="*/ 64297 w 64297"/>
              <a:gd name="connsiteY3" fmla="*/ 3334 h 8996"/>
              <a:gd name="connsiteX4" fmla="*/ 60547 w 64297"/>
              <a:gd name="connsiteY4" fmla="*/ 3889 h 8996"/>
              <a:gd name="connsiteX5" fmla="*/ 55254 w 64297"/>
              <a:gd name="connsiteY5" fmla="*/ 8996 h 8996"/>
              <a:gd name="connsiteX0" fmla="*/ 0 w 9459"/>
              <a:gd name="connsiteY0" fmla="*/ 4505 h 10000"/>
              <a:gd name="connsiteX1" fmla="*/ 3693 w 9459"/>
              <a:gd name="connsiteY1" fmla="*/ 7004 h 10000"/>
              <a:gd name="connsiteX2" fmla="*/ 9265 w 9459"/>
              <a:gd name="connsiteY2" fmla="*/ 0 h 10000"/>
              <a:gd name="connsiteX3" fmla="*/ 9459 w 9459"/>
              <a:gd name="connsiteY3" fmla="*/ 3706 h 10000"/>
              <a:gd name="connsiteX4" fmla="*/ 8876 w 9459"/>
              <a:gd name="connsiteY4" fmla="*/ 4323 h 10000"/>
              <a:gd name="connsiteX5" fmla="*/ 8053 w 9459"/>
              <a:gd name="connsiteY5" fmla="*/ 10000 h 10000"/>
              <a:gd name="connsiteX0" fmla="*/ 0 w 10000"/>
              <a:gd name="connsiteY0" fmla="*/ 4505 h 10000"/>
              <a:gd name="connsiteX1" fmla="*/ 3904 w 10000"/>
              <a:gd name="connsiteY1" fmla="*/ 7004 h 10000"/>
              <a:gd name="connsiteX2" fmla="*/ 9795 w 10000"/>
              <a:gd name="connsiteY2" fmla="*/ 0 h 10000"/>
              <a:gd name="connsiteX3" fmla="*/ 10000 w 10000"/>
              <a:gd name="connsiteY3" fmla="*/ 3706 h 10000"/>
              <a:gd name="connsiteX4" fmla="*/ 9384 w 10000"/>
              <a:gd name="connsiteY4" fmla="*/ 4323 h 10000"/>
              <a:gd name="connsiteX5" fmla="*/ 8514 w 10000"/>
              <a:gd name="connsiteY5" fmla="*/ 10000 h 10000"/>
              <a:gd name="connsiteX0" fmla="*/ 0 w 10000"/>
              <a:gd name="connsiteY0" fmla="*/ 4505 h 10000"/>
              <a:gd name="connsiteX1" fmla="*/ 3904 w 10000"/>
              <a:gd name="connsiteY1" fmla="*/ 7004 h 10000"/>
              <a:gd name="connsiteX2" fmla="*/ 9795 w 10000"/>
              <a:gd name="connsiteY2" fmla="*/ 0 h 10000"/>
              <a:gd name="connsiteX3" fmla="*/ 10000 w 10000"/>
              <a:gd name="connsiteY3" fmla="*/ 3706 h 10000"/>
              <a:gd name="connsiteX4" fmla="*/ 9384 w 10000"/>
              <a:gd name="connsiteY4" fmla="*/ 4323 h 10000"/>
              <a:gd name="connsiteX5" fmla="*/ 8514 w 10000"/>
              <a:gd name="connsiteY5" fmla="*/ 10000 h 10000"/>
              <a:gd name="connsiteX0" fmla="*/ 0 w 10000"/>
              <a:gd name="connsiteY0" fmla="*/ 2005 h 7500"/>
              <a:gd name="connsiteX1" fmla="*/ 3904 w 10000"/>
              <a:gd name="connsiteY1" fmla="*/ 4504 h 7500"/>
              <a:gd name="connsiteX2" fmla="*/ 8103 w 10000"/>
              <a:gd name="connsiteY2" fmla="*/ 0 h 7500"/>
              <a:gd name="connsiteX3" fmla="*/ 10000 w 10000"/>
              <a:gd name="connsiteY3" fmla="*/ 1206 h 7500"/>
              <a:gd name="connsiteX4" fmla="*/ 9384 w 10000"/>
              <a:gd name="connsiteY4" fmla="*/ 1823 h 7500"/>
              <a:gd name="connsiteX5" fmla="*/ 8514 w 10000"/>
              <a:gd name="connsiteY5" fmla="*/ 7500 h 7500"/>
              <a:gd name="connsiteX0" fmla="*/ 0 w 10000"/>
              <a:gd name="connsiteY0" fmla="*/ 2673 h 6005"/>
              <a:gd name="connsiteX1" fmla="*/ 3904 w 10000"/>
              <a:gd name="connsiteY1" fmla="*/ 6005 h 6005"/>
              <a:gd name="connsiteX2" fmla="*/ 8103 w 10000"/>
              <a:gd name="connsiteY2" fmla="*/ 0 h 6005"/>
              <a:gd name="connsiteX3" fmla="*/ 10000 w 10000"/>
              <a:gd name="connsiteY3" fmla="*/ 1608 h 6005"/>
              <a:gd name="connsiteX4" fmla="*/ 9384 w 10000"/>
              <a:gd name="connsiteY4" fmla="*/ 2431 h 6005"/>
              <a:gd name="connsiteX0" fmla="*/ 0 w 10000"/>
              <a:gd name="connsiteY0" fmla="*/ 4451 h 10000"/>
              <a:gd name="connsiteX1" fmla="*/ 3904 w 10000"/>
              <a:gd name="connsiteY1" fmla="*/ 10000 h 10000"/>
              <a:gd name="connsiteX2" fmla="*/ 8103 w 10000"/>
              <a:gd name="connsiteY2" fmla="*/ 0 h 10000"/>
              <a:gd name="connsiteX3" fmla="*/ 10000 w 10000"/>
              <a:gd name="connsiteY3" fmla="*/ 2678 h 10000"/>
              <a:gd name="connsiteX0" fmla="*/ 0 w 10781"/>
              <a:gd name="connsiteY0" fmla="*/ 4451 h 10000"/>
              <a:gd name="connsiteX1" fmla="*/ 3904 w 10781"/>
              <a:gd name="connsiteY1" fmla="*/ 10000 h 10000"/>
              <a:gd name="connsiteX2" fmla="*/ 8103 w 10781"/>
              <a:gd name="connsiteY2" fmla="*/ 0 h 10000"/>
              <a:gd name="connsiteX3" fmla="*/ 10781 w 10781"/>
              <a:gd name="connsiteY3" fmla="*/ 9153 h 10000"/>
              <a:gd name="connsiteX0" fmla="*/ 0 w 10781"/>
              <a:gd name="connsiteY0" fmla="*/ 4451 h 10000"/>
              <a:gd name="connsiteX1" fmla="*/ 3904 w 10781"/>
              <a:gd name="connsiteY1" fmla="*/ 10000 h 10000"/>
              <a:gd name="connsiteX2" fmla="*/ 8103 w 10781"/>
              <a:gd name="connsiteY2" fmla="*/ 0 h 10000"/>
              <a:gd name="connsiteX3" fmla="*/ 10781 w 10781"/>
              <a:gd name="connsiteY3" fmla="*/ 9153 h 10000"/>
              <a:gd name="connsiteX0" fmla="*/ 0 w 10781"/>
              <a:gd name="connsiteY0" fmla="*/ 0 h 8135"/>
              <a:gd name="connsiteX1" fmla="*/ 3904 w 10781"/>
              <a:gd name="connsiteY1" fmla="*/ 5549 h 8135"/>
              <a:gd name="connsiteX2" fmla="*/ 6932 w 10781"/>
              <a:gd name="connsiteY2" fmla="*/ 7575 h 8135"/>
              <a:gd name="connsiteX3" fmla="*/ 10781 w 10781"/>
              <a:gd name="connsiteY3" fmla="*/ 4702 h 8135"/>
              <a:gd name="connsiteX0" fmla="*/ 0 w 10000"/>
              <a:gd name="connsiteY0" fmla="*/ 0 h 11938"/>
              <a:gd name="connsiteX1" fmla="*/ 3138 w 10000"/>
              <a:gd name="connsiteY1" fmla="*/ 11938 h 11938"/>
              <a:gd name="connsiteX2" fmla="*/ 6430 w 10000"/>
              <a:gd name="connsiteY2" fmla="*/ 9312 h 11938"/>
              <a:gd name="connsiteX3" fmla="*/ 10000 w 10000"/>
              <a:gd name="connsiteY3" fmla="*/ 5780 h 11938"/>
              <a:gd name="connsiteX0" fmla="*/ 0 w 10000"/>
              <a:gd name="connsiteY0" fmla="*/ 0 h 13200"/>
              <a:gd name="connsiteX1" fmla="*/ 3138 w 10000"/>
              <a:gd name="connsiteY1" fmla="*/ 11938 h 13200"/>
              <a:gd name="connsiteX2" fmla="*/ 6430 w 10000"/>
              <a:gd name="connsiteY2" fmla="*/ 9312 h 13200"/>
              <a:gd name="connsiteX3" fmla="*/ 10000 w 10000"/>
              <a:gd name="connsiteY3" fmla="*/ 5780 h 13200"/>
              <a:gd name="connsiteX0" fmla="*/ 0 w 10000"/>
              <a:gd name="connsiteY0" fmla="*/ 0 h 13200"/>
              <a:gd name="connsiteX1" fmla="*/ 3138 w 10000"/>
              <a:gd name="connsiteY1" fmla="*/ 11938 h 13200"/>
              <a:gd name="connsiteX2" fmla="*/ 6430 w 10000"/>
              <a:gd name="connsiteY2" fmla="*/ 9312 h 13200"/>
              <a:gd name="connsiteX3" fmla="*/ 10000 w 10000"/>
              <a:gd name="connsiteY3" fmla="*/ 5780 h 13200"/>
              <a:gd name="connsiteX0" fmla="*/ 0 w 9638"/>
              <a:gd name="connsiteY0" fmla="*/ 0 h 9220"/>
              <a:gd name="connsiteX1" fmla="*/ 2776 w 9638"/>
              <a:gd name="connsiteY1" fmla="*/ 7958 h 9220"/>
              <a:gd name="connsiteX2" fmla="*/ 6068 w 9638"/>
              <a:gd name="connsiteY2" fmla="*/ 5332 h 9220"/>
              <a:gd name="connsiteX3" fmla="*/ 9638 w 9638"/>
              <a:gd name="connsiteY3" fmla="*/ 1800 h 9220"/>
              <a:gd name="connsiteX0" fmla="*/ 0 w 10000"/>
              <a:gd name="connsiteY0" fmla="*/ 0 h 11215"/>
              <a:gd name="connsiteX1" fmla="*/ 2880 w 10000"/>
              <a:gd name="connsiteY1" fmla="*/ 8631 h 11215"/>
              <a:gd name="connsiteX2" fmla="*/ 5545 w 10000"/>
              <a:gd name="connsiteY2" fmla="*/ 10100 h 11215"/>
              <a:gd name="connsiteX3" fmla="*/ 10000 w 10000"/>
              <a:gd name="connsiteY3" fmla="*/ 1952 h 11215"/>
              <a:gd name="connsiteX0" fmla="*/ 0 w 10000"/>
              <a:gd name="connsiteY0" fmla="*/ 0 h 10713"/>
              <a:gd name="connsiteX1" fmla="*/ 1878 w 10000"/>
              <a:gd name="connsiteY1" fmla="*/ 7398 h 10713"/>
              <a:gd name="connsiteX2" fmla="*/ 5545 w 10000"/>
              <a:gd name="connsiteY2" fmla="*/ 10100 h 10713"/>
              <a:gd name="connsiteX3" fmla="*/ 10000 w 10000"/>
              <a:gd name="connsiteY3" fmla="*/ 1952 h 10713"/>
              <a:gd name="connsiteX0" fmla="*/ 0 w 10000"/>
              <a:gd name="connsiteY0" fmla="*/ 0 h 10713"/>
              <a:gd name="connsiteX1" fmla="*/ 1878 w 10000"/>
              <a:gd name="connsiteY1" fmla="*/ 7398 h 10713"/>
              <a:gd name="connsiteX2" fmla="*/ 5545 w 10000"/>
              <a:gd name="connsiteY2" fmla="*/ 10100 h 10713"/>
              <a:gd name="connsiteX3" fmla="*/ 6920 w 10000"/>
              <a:gd name="connsiteY3" fmla="*/ 8428 h 10713"/>
              <a:gd name="connsiteX4" fmla="*/ 10000 w 10000"/>
              <a:gd name="connsiteY4" fmla="*/ 1952 h 10713"/>
              <a:gd name="connsiteX0" fmla="*/ 0 w 10000"/>
              <a:gd name="connsiteY0" fmla="*/ 0 h 12790"/>
              <a:gd name="connsiteX1" fmla="*/ 1878 w 10000"/>
              <a:gd name="connsiteY1" fmla="*/ 7398 h 12790"/>
              <a:gd name="connsiteX2" fmla="*/ 4167 w 10000"/>
              <a:gd name="connsiteY2" fmla="*/ 12567 h 12790"/>
              <a:gd name="connsiteX3" fmla="*/ 6920 w 10000"/>
              <a:gd name="connsiteY3" fmla="*/ 8428 h 12790"/>
              <a:gd name="connsiteX4" fmla="*/ 10000 w 10000"/>
              <a:gd name="connsiteY4" fmla="*/ 1952 h 12790"/>
              <a:gd name="connsiteX0" fmla="*/ 0 w 10000"/>
              <a:gd name="connsiteY0" fmla="*/ 0 h 12790"/>
              <a:gd name="connsiteX1" fmla="*/ 1878 w 10000"/>
              <a:gd name="connsiteY1" fmla="*/ 7398 h 12790"/>
              <a:gd name="connsiteX2" fmla="*/ 4167 w 10000"/>
              <a:gd name="connsiteY2" fmla="*/ 12567 h 12790"/>
              <a:gd name="connsiteX3" fmla="*/ 6920 w 10000"/>
              <a:gd name="connsiteY3" fmla="*/ 8428 h 12790"/>
              <a:gd name="connsiteX4" fmla="*/ 10000 w 10000"/>
              <a:gd name="connsiteY4" fmla="*/ 1952 h 12790"/>
              <a:gd name="connsiteX0" fmla="*/ 0 w 6920"/>
              <a:gd name="connsiteY0" fmla="*/ 0 h 12790"/>
              <a:gd name="connsiteX1" fmla="*/ 1878 w 6920"/>
              <a:gd name="connsiteY1" fmla="*/ 7398 h 12790"/>
              <a:gd name="connsiteX2" fmla="*/ 4167 w 6920"/>
              <a:gd name="connsiteY2" fmla="*/ 12567 h 12790"/>
              <a:gd name="connsiteX3" fmla="*/ 6920 w 6920"/>
              <a:gd name="connsiteY3" fmla="*/ 8428 h 12790"/>
              <a:gd name="connsiteX0" fmla="*/ 0 w 6022"/>
              <a:gd name="connsiteY0" fmla="*/ 0 h 10000"/>
              <a:gd name="connsiteX1" fmla="*/ 2714 w 6022"/>
              <a:gd name="connsiteY1" fmla="*/ 5784 h 10000"/>
              <a:gd name="connsiteX2" fmla="*/ 6022 w 6022"/>
              <a:gd name="connsiteY2" fmla="*/ 9826 h 10000"/>
              <a:gd name="connsiteX0" fmla="*/ 0 w 11803"/>
              <a:gd name="connsiteY0" fmla="*/ 0 h 8735"/>
              <a:gd name="connsiteX1" fmla="*/ 4507 w 11803"/>
              <a:gd name="connsiteY1" fmla="*/ 5784 h 8735"/>
              <a:gd name="connsiteX2" fmla="*/ 11803 w 11803"/>
              <a:gd name="connsiteY2" fmla="*/ 8380 h 8735"/>
              <a:gd name="connsiteX0" fmla="*/ 0 w 10000"/>
              <a:gd name="connsiteY0" fmla="*/ 0 h 9838"/>
              <a:gd name="connsiteX1" fmla="*/ 4583 w 10000"/>
              <a:gd name="connsiteY1" fmla="*/ 5518 h 9838"/>
              <a:gd name="connsiteX2" fmla="*/ 10000 w 10000"/>
              <a:gd name="connsiteY2" fmla="*/ 9594 h 9838"/>
              <a:gd name="connsiteX0" fmla="*/ 0 w 9491"/>
              <a:gd name="connsiteY0" fmla="*/ 0 h 12805"/>
              <a:gd name="connsiteX1" fmla="*/ 4074 w 9491"/>
              <a:gd name="connsiteY1" fmla="*/ 8414 h 12805"/>
              <a:gd name="connsiteX2" fmla="*/ 9491 w 9491"/>
              <a:gd name="connsiteY2" fmla="*/ 12557 h 12805"/>
              <a:gd name="connsiteX0" fmla="*/ 0 w 10000"/>
              <a:gd name="connsiteY0" fmla="*/ 0 h 10000"/>
              <a:gd name="connsiteX1" fmla="*/ 4292 w 10000"/>
              <a:gd name="connsiteY1" fmla="*/ 6571 h 10000"/>
              <a:gd name="connsiteX2" fmla="*/ 10000 w 10000"/>
              <a:gd name="connsiteY2" fmla="*/ 9806 h 10000"/>
              <a:gd name="connsiteX0" fmla="*/ 0 w 12146"/>
              <a:gd name="connsiteY0" fmla="*/ 0 h 11753"/>
              <a:gd name="connsiteX1" fmla="*/ 6438 w 12146"/>
              <a:gd name="connsiteY1" fmla="*/ 8324 h 11753"/>
              <a:gd name="connsiteX2" fmla="*/ 12146 w 12146"/>
              <a:gd name="connsiteY2" fmla="*/ 11559 h 11753"/>
              <a:gd name="connsiteX0" fmla="*/ 0 w 12683"/>
              <a:gd name="connsiteY0" fmla="*/ 0 h 9664"/>
              <a:gd name="connsiteX1" fmla="*/ 6438 w 12683"/>
              <a:gd name="connsiteY1" fmla="*/ 8324 h 9664"/>
              <a:gd name="connsiteX2" fmla="*/ 12683 w 12683"/>
              <a:gd name="connsiteY2" fmla="*/ 8054 h 9664"/>
              <a:gd name="connsiteX0" fmla="*/ 0 w 10000"/>
              <a:gd name="connsiteY0" fmla="*/ 0 h 10000"/>
              <a:gd name="connsiteX1" fmla="*/ 1534 w 10000"/>
              <a:gd name="connsiteY1" fmla="*/ 4383 h 10000"/>
              <a:gd name="connsiteX2" fmla="*/ 5076 w 10000"/>
              <a:gd name="connsiteY2" fmla="*/ 8613 h 10000"/>
              <a:gd name="connsiteX3" fmla="*/ 10000 w 10000"/>
              <a:gd name="connsiteY3" fmla="*/ 8334 h 10000"/>
              <a:gd name="connsiteX0" fmla="*/ 0 w 12327"/>
              <a:gd name="connsiteY0" fmla="*/ 0 h 24055"/>
              <a:gd name="connsiteX1" fmla="*/ 3861 w 12327"/>
              <a:gd name="connsiteY1" fmla="*/ 18438 h 24055"/>
              <a:gd name="connsiteX2" fmla="*/ 7403 w 12327"/>
              <a:gd name="connsiteY2" fmla="*/ 22668 h 24055"/>
              <a:gd name="connsiteX3" fmla="*/ 12327 w 12327"/>
              <a:gd name="connsiteY3" fmla="*/ 22389 h 24055"/>
              <a:gd name="connsiteX0" fmla="*/ 0 w 12327"/>
              <a:gd name="connsiteY0" fmla="*/ 0 h 24055"/>
              <a:gd name="connsiteX1" fmla="*/ 1957 w 12327"/>
              <a:gd name="connsiteY1" fmla="*/ 10731 h 24055"/>
              <a:gd name="connsiteX2" fmla="*/ 3861 w 12327"/>
              <a:gd name="connsiteY2" fmla="*/ 18438 h 24055"/>
              <a:gd name="connsiteX3" fmla="*/ 7403 w 12327"/>
              <a:gd name="connsiteY3" fmla="*/ 22668 h 24055"/>
              <a:gd name="connsiteX4" fmla="*/ 12327 w 12327"/>
              <a:gd name="connsiteY4" fmla="*/ 22389 h 24055"/>
              <a:gd name="connsiteX0" fmla="*/ 0 w 11269"/>
              <a:gd name="connsiteY0" fmla="*/ 0 h 35843"/>
              <a:gd name="connsiteX1" fmla="*/ 899 w 11269"/>
              <a:gd name="connsiteY1" fmla="*/ 22519 h 35843"/>
              <a:gd name="connsiteX2" fmla="*/ 2803 w 11269"/>
              <a:gd name="connsiteY2" fmla="*/ 30226 h 35843"/>
              <a:gd name="connsiteX3" fmla="*/ 6345 w 11269"/>
              <a:gd name="connsiteY3" fmla="*/ 34456 h 35843"/>
              <a:gd name="connsiteX4" fmla="*/ 11269 w 11269"/>
              <a:gd name="connsiteY4" fmla="*/ 34177 h 35843"/>
              <a:gd name="connsiteX0" fmla="*/ 0 w 11269"/>
              <a:gd name="connsiteY0" fmla="*/ 0 h 35843"/>
              <a:gd name="connsiteX1" fmla="*/ 476 w 11269"/>
              <a:gd name="connsiteY1" fmla="*/ 7557 h 35843"/>
              <a:gd name="connsiteX2" fmla="*/ 899 w 11269"/>
              <a:gd name="connsiteY2" fmla="*/ 22519 h 35843"/>
              <a:gd name="connsiteX3" fmla="*/ 2803 w 11269"/>
              <a:gd name="connsiteY3" fmla="*/ 30226 h 35843"/>
              <a:gd name="connsiteX4" fmla="*/ 6345 w 11269"/>
              <a:gd name="connsiteY4" fmla="*/ 34456 h 35843"/>
              <a:gd name="connsiteX5" fmla="*/ 11269 w 11269"/>
              <a:gd name="connsiteY5" fmla="*/ 34177 h 35843"/>
              <a:gd name="connsiteX0" fmla="*/ 0 w 12327"/>
              <a:gd name="connsiteY0" fmla="*/ 0 h 35843"/>
              <a:gd name="connsiteX1" fmla="*/ 1534 w 12327"/>
              <a:gd name="connsiteY1" fmla="*/ 7557 h 35843"/>
              <a:gd name="connsiteX2" fmla="*/ 1957 w 12327"/>
              <a:gd name="connsiteY2" fmla="*/ 22519 h 35843"/>
              <a:gd name="connsiteX3" fmla="*/ 3861 w 12327"/>
              <a:gd name="connsiteY3" fmla="*/ 30226 h 35843"/>
              <a:gd name="connsiteX4" fmla="*/ 7403 w 12327"/>
              <a:gd name="connsiteY4" fmla="*/ 34456 h 35843"/>
              <a:gd name="connsiteX5" fmla="*/ 12327 w 12327"/>
              <a:gd name="connsiteY5" fmla="*/ 34177 h 35843"/>
              <a:gd name="connsiteX0" fmla="*/ 0 w 12327"/>
              <a:gd name="connsiteY0" fmla="*/ 0 h 35843"/>
              <a:gd name="connsiteX1" fmla="*/ 1745 w 12327"/>
              <a:gd name="connsiteY1" fmla="*/ 5743 h 35843"/>
              <a:gd name="connsiteX2" fmla="*/ 1957 w 12327"/>
              <a:gd name="connsiteY2" fmla="*/ 22519 h 35843"/>
              <a:gd name="connsiteX3" fmla="*/ 3861 w 12327"/>
              <a:gd name="connsiteY3" fmla="*/ 30226 h 35843"/>
              <a:gd name="connsiteX4" fmla="*/ 7403 w 12327"/>
              <a:gd name="connsiteY4" fmla="*/ 34456 h 35843"/>
              <a:gd name="connsiteX5" fmla="*/ 12327 w 12327"/>
              <a:gd name="connsiteY5" fmla="*/ 34177 h 35843"/>
              <a:gd name="connsiteX0" fmla="*/ 0 w 12327"/>
              <a:gd name="connsiteY0" fmla="*/ 0 h 37657"/>
              <a:gd name="connsiteX1" fmla="*/ 1745 w 12327"/>
              <a:gd name="connsiteY1" fmla="*/ 7557 h 37657"/>
              <a:gd name="connsiteX2" fmla="*/ 1957 w 12327"/>
              <a:gd name="connsiteY2" fmla="*/ 24333 h 37657"/>
              <a:gd name="connsiteX3" fmla="*/ 3861 w 12327"/>
              <a:gd name="connsiteY3" fmla="*/ 32040 h 37657"/>
              <a:gd name="connsiteX4" fmla="*/ 7403 w 12327"/>
              <a:gd name="connsiteY4" fmla="*/ 36270 h 37657"/>
              <a:gd name="connsiteX5" fmla="*/ 12327 w 12327"/>
              <a:gd name="connsiteY5" fmla="*/ 35991 h 37657"/>
              <a:gd name="connsiteX0" fmla="*/ 0 w 12327"/>
              <a:gd name="connsiteY0" fmla="*/ 0 h 37657"/>
              <a:gd name="connsiteX1" fmla="*/ 1745 w 12327"/>
              <a:gd name="connsiteY1" fmla="*/ 7557 h 37657"/>
              <a:gd name="connsiteX2" fmla="*/ 1957 w 12327"/>
              <a:gd name="connsiteY2" fmla="*/ 24333 h 37657"/>
              <a:gd name="connsiteX3" fmla="*/ 3861 w 12327"/>
              <a:gd name="connsiteY3" fmla="*/ 32040 h 37657"/>
              <a:gd name="connsiteX4" fmla="*/ 7403 w 12327"/>
              <a:gd name="connsiteY4" fmla="*/ 36270 h 37657"/>
              <a:gd name="connsiteX5" fmla="*/ 12327 w 12327"/>
              <a:gd name="connsiteY5" fmla="*/ 35991 h 37657"/>
              <a:gd name="connsiteX0" fmla="*/ 0 w 12327"/>
              <a:gd name="connsiteY0" fmla="*/ 0 h 37657"/>
              <a:gd name="connsiteX1" fmla="*/ 1745 w 12327"/>
              <a:gd name="connsiteY1" fmla="*/ 7557 h 37657"/>
              <a:gd name="connsiteX2" fmla="*/ 1746 w 12327"/>
              <a:gd name="connsiteY2" fmla="*/ 13451 h 37657"/>
              <a:gd name="connsiteX3" fmla="*/ 1957 w 12327"/>
              <a:gd name="connsiteY3" fmla="*/ 24333 h 37657"/>
              <a:gd name="connsiteX4" fmla="*/ 3861 w 12327"/>
              <a:gd name="connsiteY4" fmla="*/ 32040 h 37657"/>
              <a:gd name="connsiteX5" fmla="*/ 7403 w 12327"/>
              <a:gd name="connsiteY5" fmla="*/ 36270 h 37657"/>
              <a:gd name="connsiteX6" fmla="*/ 12327 w 12327"/>
              <a:gd name="connsiteY6" fmla="*/ 35991 h 37657"/>
              <a:gd name="connsiteX0" fmla="*/ 0 w 12327"/>
              <a:gd name="connsiteY0" fmla="*/ 0 h 37657"/>
              <a:gd name="connsiteX1" fmla="*/ 4072 w 12327"/>
              <a:gd name="connsiteY1" fmla="*/ 2570 h 37657"/>
              <a:gd name="connsiteX2" fmla="*/ 1746 w 12327"/>
              <a:gd name="connsiteY2" fmla="*/ 13451 h 37657"/>
              <a:gd name="connsiteX3" fmla="*/ 1957 w 12327"/>
              <a:gd name="connsiteY3" fmla="*/ 24333 h 37657"/>
              <a:gd name="connsiteX4" fmla="*/ 3861 w 12327"/>
              <a:gd name="connsiteY4" fmla="*/ 32040 h 37657"/>
              <a:gd name="connsiteX5" fmla="*/ 7403 w 12327"/>
              <a:gd name="connsiteY5" fmla="*/ 36270 h 37657"/>
              <a:gd name="connsiteX6" fmla="*/ 12327 w 12327"/>
              <a:gd name="connsiteY6" fmla="*/ 35991 h 37657"/>
              <a:gd name="connsiteX0" fmla="*/ 0 w 12327"/>
              <a:gd name="connsiteY0" fmla="*/ 0 h 37657"/>
              <a:gd name="connsiteX1" fmla="*/ 4072 w 12327"/>
              <a:gd name="connsiteY1" fmla="*/ 2570 h 37657"/>
              <a:gd name="connsiteX2" fmla="*/ 2380 w 12327"/>
              <a:gd name="connsiteY2" fmla="*/ 756 h 37657"/>
              <a:gd name="connsiteX3" fmla="*/ 1746 w 12327"/>
              <a:gd name="connsiteY3" fmla="*/ 13451 h 37657"/>
              <a:gd name="connsiteX4" fmla="*/ 1957 w 12327"/>
              <a:gd name="connsiteY4" fmla="*/ 24333 h 37657"/>
              <a:gd name="connsiteX5" fmla="*/ 3861 w 12327"/>
              <a:gd name="connsiteY5" fmla="*/ 32040 h 37657"/>
              <a:gd name="connsiteX6" fmla="*/ 7403 w 12327"/>
              <a:gd name="connsiteY6" fmla="*/ 36270 h 37657"/>
              <a:gd name="connsiteX7" fmla="*/ 12327 w 12327"/>
              <a:gd name="connsiteY7" fmla="*/ 35991 h 37657"/>
              <a:gd name="connsiteX0" fmla="*/ 0 w 12327"/>
              <a:gd name="connsiteY0" fmla="*/ 0 h 37657"/>
              <a:gd name="connsiteX1" fmla="*/ 4072 w 12327"/>
              <a:gd name="connsiteY1" fmla="*/ 2570 h 37657"/>
              <a:gd name="connsiteX2" fmla="*/ 1745 w 12327"/>
              <a:gd name="connsiteY2" fmla="*/ 6650 h 37657"/>
              <a:gd name="connsiteX3" fmla="*/ 1746 w 12327"/>
              <a:gd name="connsiteY3" fmla="*/ 13451 h 37657"/>
              <a:gd name="connsiteX4" fmla="*/ 1957 w 12327"/>
              <a:gd name="connsiteY4" fmla="*/ 24333 h 37657"/>
              <a:gd name="connsiteX5" fmla="*/ 3861 w 12327"/>
              <a:gd name="connsiteY5" fmla="*/ 32040 h 37657"/>
              <a:gd name="connsiteX6" fmla="*/ 7403 w 12327"/>
              <a:gd name="connsiteY6" fmla="*/ 36270 h 37657"/>
              <a:gd name="connsiteX7" fmla="*/ 12327 w 12327"/>
              <a:gd name="connsiteY7" fmla="*/ 35991 h 37657"/>
              <a:gd name="connsiteX0" fmla="*/ 0 w 12327"/>
              <a:gd name="connsiteY0" fmla="*/ 0 h 37657"/>
              <a:gd name="connsiteX1" fmla="*/ 4072 w 12327"/>
              <a:gd name="connsiteY1" fmla="*/ 2570 h 37657"/>
              <a:gd name="connsiteX2" fmla="*/ 4284 w 12327"/>
              <a:gd name="connsiteY2" fmla="*/ 1663 h 37657"/>
              <a:gd name="connsiteX3" fmla="*/ 1746 w 12327"/>
              <a:gd name="connsiteY3" fmla="*/ 13451 h 37657"/>
              <a:gd name="connsiteX4" fmla="*/ 1957 w 12327"/>
              <a:gd name="connsiteY4" fmla="*/ 24333 h 37657"/>
              <a:gd name="connsiteX5" fmla="*/ 3861 w 12327"/>
              <a:gd name="connsiteY5" fmla="*/ 32040 h 37657"/>
              <a:gd name="connsiteX6" fmla="*/ 7403 w 12327"/>
              <a:gd name="connsiteY6" fmla="*/ 36270 h 37657"/>
              <a:gd name="connsiteX7" fmla="*/ 12327 w 12327"/>
              <a:gd name="connsiteY7" fmla="*/ 35991 h 37657"/>
              <a:gd name="connsiteX0" fmla="*/ 0 w 12327"/>
              <a:gd name="connsiteY0" fmla="*/ 570 h 38227"/>
              <a:gd name="connsiteX1" fmla="*/ 4072 w 12327"/>
              <a:gd name="connsiteY1" fmla="*/ 3140 h 38227"/>
              <a:gd name="connsiteX2" fmla="*/ 6823 w 12327"/>
              <a:gd name="connsiteY2" fmla="*/ 419 h 38227"/>
              <a:gd name="connsiteX3" fmla="*/ 1746 w 12327"/>
              <a:gd name="connsiteY3" fmla="*/ 14021 h 38227"/>
              <a:gd name="connsiteX4" fmla="*/ 1957 w 12327"/>
              <a:gd name="connsiteY4" fmla="*/ 24903 h 38227"/>
              <a:gd name="connsiteX5" fmla="*/ 3861 w 12327"/>
              <a:gd name="connsiteY5" fmla="*/ 32610 h 38227"/>
              <a:gd name="connsiteX6" fmla="*/ 7403 w 12327"/>
              <a:gd name="connsiteY6" fmla="*/ 36840 h 38227"/>
              <a:gd name="connsiteX7" fmla="*/ 12327 w 12327"/>
              <a:gd name="connsiteY7" fmla="*/ 36561 h 38227"/>
              <a:gd name="connsiteX0" fmla="*/ 0 w 12327"/>
              <a:gd name="connsiteY0" fmla="*/ 454 h 38111"/>
              <a:gd name="connsiteX1" fmla="*/ 899 w 12327"/>
              <a:gd name="connsiteY1" fmla="*/ 5291 h 38111"/>
              <a:gd name="connsiteX2" fmla="*/ 6823 w 12327"/>
              <a:gd name="connsiteY2" fmla="*/ 303 h 38111"/>
              <a:gd name="connsiteX3" fmla="*/ 1746 w 12327"/>
              <a:gd name="connsiteY3" fmla="*/ 13905 h 38111"/>
              <a:gd name="connsiteX4" fmla="*/ 1957 w 12327"/>
              <a:gd name="connsiteY4" fmla="*/ 24787 h 38111"/>
              <a:gd name="connsiteX5" fmla="*/ 3861 w 12327"/>
              <a:gd name="connsiteY5" fmla="*/ 32494 h 38111"/>
              <a:gd name="connsiteX6" fmla="*/ 7403 w 12327"/>
              <a:gd name="connsiteY6" fmla="*/ 36724 h 38111"/>
              <a:gd name="connsiteX7" fmla="*/ 12327 w 12327"/>
              <a:gd name="connsiteY7" fmla="*/ 36445 h 38111"/>
              <a:gd name="connsiteX0" fmla="*/ 0 w 12327"/>
              <a:gd name="connsiteY0" fmla="*/ 0 h 37657"/>
              <a:gd name="connsiteX1" fmla="*/ 899 w 12327"/>
              <a:gd name="connsiteY1" fmla="*/ 4837 h 37657"/>
              <a:gd name="connsiteX2" fmla="*/ 3227 w 12327"/>
              <a:gd name="connsiteY2" fmla="*/ 1662 h 37657"/>
              <a:gd name="connsiteX3" fmla="*/ 1746 w 12327"/>
              <a:gd name="connsiteY3" fmla="*/ 13451 h 37657"/>
              <a:gd name="connsiteX4" fmla="*/ 1957 w 12327"/>
              <a:gd name="connsiteY4" fmla="*/ 24333 h 37657"/>
              <a:gd name="connsiteX5" fmla="*/ 3861 w 12327"/>
              <a:gd name="connsiteY5" fmla="*/ 32040 h 37657"/>
              <a:gd name="connsiteX6" fmla="*/ 7403 w 12327"/>
              <a:gd name="connsiteY6" fmla="*/ 36270 h 37657"/>
              <a:gd name="connsiteX7" fmla="*/ 12327 w 12327"/>
              <a:gd name="connsiteY7" fmla="*/ 35991 h 37657"/>
              <a:gd name="connsiteX0" fmla="*/ 0 w 12327"/>
              <a:gd name="connsiteY0" fmla="*/ 0 h 37657"/>
              <a:gd name="connsiteX1" fmla="*/ 899 w 12327"/>
              <a:gd name="connsiteY1" fmla="*/ 4837 h 37657"/>
              <a:gd name="connsiteX2" fmla="*/ 2592 w 12327"/>
              <a:gd name="connsiteY2" fmla="*/ 3022 h 37657"/>
              <a:gd name="connsiteX3" fmla="*/ 1746 w 12327"/>
              <a:gd name="connsiteY3" fmla="*/ 13451 h 37657"/>
              <a:gd name="connsiteX4" fmla="*/ 1957 w 12327"/>
              <a:gd name="connsiteY4" fmla="*/ 24333 h 37657"/>
              <a:gd name="connsiteX5" fmla="*/ 3861 w 12327"/>
              <a:gd name="connsiteY5" fmla="*/ 32040 h 37657"/>
              <a:gd name="connsiteX6" fmla="*/ 7403 w 12327"/>
              <a:gd name="connsiteY6" fmla="*/ 36270 h 37657"/>
              <a:gd name="connsiteX7" fmla="*/ 12327 w 12327"/>
              <a:gd name="connsiteY7" fmla="*/ 35991 h 37657"/>
              <a:gd name="connsiteX0" fmla="*/ 0 w 12327"/>
              <a:gd name="connsiteY0" fmla="*/ 0 h 37657"/>
              <a:gd name="connsiteX1" fmla="*/ 899 w 12327"/>
              <a:gd name="connsiteY1" fmla="*/ 4837 h 37657"/>
              <a:gd name="connsiteX2" fmla="*/ 2592 w 12327"/>
              <a:gd name="connsiteY2" fmla="*/ 3022 h 37657"/>
              <a:gd name="connsiteX3" fmla="*/ 1746 w 12327"/>
              <a:gd name="connsiteY3" fmla="*/ 13451 h 37657"/>
              <a:gd name="connsiteX4" fmla="*/ 1957 w 12327"/>
              <a:gd name="connsiteY4" fmla="*/ 24333 h 37657"/>
              <a:gd name="connsiteX5" fmla="*/ 3861 w 12327"/>
              <a:gd name="connsiteY5" fmla="*/ 32040 h 37657"/>
              <a:gd name="connsiteX6" fmla="*/ 7403 w 12327"/>
              <a:gd name="connsiteY6" fmla="*/ 36270 h 37657"/>
              <a:gd name="connsiteX7" fmla="*/ 12327 w 12327"/>
              <a:gd name="connsiteY7" fmla="*/ 35991 h 37657"/>
              <a:gd name="connsiteX0" fmla="*/ 0 w 12327"/>
              <a:gd name="connsiteY0" fmla="*/ 0 h 37657"/>
              <a:gd name="connsiteX1" fmla="*/ 899 w 12327"/>
              <a:gd name="connsiteY1" fmla="*/ 4837 h 37657"/>
              <a:gd name="connsiteX2" fmla="*/ 4073 w 12327"/>
              <a:gd name="connsiteY2" fmla="*/ 4836 h 37657"/>
              <a:gd name="connsiteX3" fmla="*/ 1746 w 12327"/>
              <a:gd name="connsiteY3" fmla="*/ 13451 h 37657"/>
              <a:gd name="connsiteX4" fmla="*/ 1957 w 12327"/>
              <a:gd name="connsiteY4" fmla="*/ 24333 h 37657"/>
              <a:gd name="connsiteX5" fmla="*/ 3861 w 12327"/>
              <a:gd name="connsiteY5" fmla="*/ 32040 h 37657"/>
              <a:gd name="connsiteX6" fmla="*/ 7403 w 12327"/>
              <a:gd name="connsiteY6" fmla="*/ 36270 h 37657"/>
              <a:gd name="connsiteX7" fmla="*/ 12327 w 12327"/>
              <a:gd name="connsiteY7" fmla="*/ 35991 h 37657"/>
              <a:gd name="connsiteX0" fmla="*/ 0 w 12327"/>
              <a:gd name="connsiteY0" fmla="*/ 0 h 37657"/>
              <a:gd name="connsiteX1" fmla="*/ 899 w 12327"/>
              <a:gd name="connsiteY1" fmla="*/ 4837 h 37657"/>
              <a:gd name="connsiteX2" fmla="*/ 4073 w 12327"/>
              <a:gd name="connsiteY2" fmla="*/ 4836 h 37657"/>
              <a:gd name="connsiteX3" fmla="*/ 900 w 12327"/>
              <a:gd name="connsiteY3" fmla="*/ 4837 h 37657"/>
              <a:gd name="connsiteX4" fmla="*/ 1957 w 12327"/>
              <a:gd name="connsiteY4" fmla="*/ 24333 h 37657"/>
              <a:gd name="connsiteX5" fmla="*/ 3861 w 12327"/>
              <a:gd name="connsiteY5" fmla="*/ 32040 h 37657"/>
              <a:gd name="connsiteX6" fmla="*/ 7403 w 12327"/>
              <a:gd name="connsiteY6" fmla="*/ 36270 h 37657"/>
              <a:gd name="connsiteX7" fmla="*/ 12327 w 12327"/>
              <a:gd name="connsiteY7" fmla="*/ 35991 h 37657"/>
              <a:gd name="connsiteX0" fmla="*/ 0 w 12327"/>
              <a:gd name="connsiteY0" fmla="*/ 0 h 37657"/>
              <a:gd name="connsiteX1" fmla="*/ 899 w 12327"/>
              <a:gd name="connsiteY1" fmla="*/ 4837 h 37657"/>
              <a:gd name="connsiteX2" fmla="*/ 2169 w 12327"/>
              <a:gd name="connsiteY2" fmla="*/ 7103 h 37657"/>
              <a:gd name="connsiteX3" fmla="*/ 900 w 12327"/>
              <a:gd name="connsiteY3" fmla="*/ 4837 h 37657"/>
              <a:gd name="connsiteX4" fmla="*/ 1957 w 12327"/>
              <a:gd name="connsiteY4" fmla="*/ 24333 h 37657"/>
              <a:gd name="connsiteX5" fmla="*/ 3861 w 12327"/>
              <a:gd name="connsiteY5" fmla="*/ 32040 h 37657"/>
              <a:gd name="connsiteX6" fmla="*/ 7403 w 12327"/>
              <a:gd name="connsiteY6" fmla="*/ 36270 h 37657"/>
              <a:gd name="connsiteX7" fmla="*/ 12327 w 12327"/>
              <a:gd name="connsiteY7" fmla="*/ 35991 h 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27" h="37657">
                <a:moveTo>
                  <a:pt x="0" y="0"/>
                </a:moveTo>
                <a:cubicBezTo>
                  <a:pt x="79" y="1259"/>
                  <a:pt x="749" y="1084"/>
                  <a:pt x="899" y="4837"/>
                </a:cubicBezTo>
                <a:cubicBezTo>
                  <a:pt x="1296" y="4963"/>
                  <a:pt x="3615" y="7557"/>
                  <a:pt x="2169" y="7103"/>
                </a:cubicBezTo>
                <a:cubicBezTo>
                  <a:pt x="1781" y="8916"/>
                  <a:pt x="971" y="908"/>
                  <a:pt x="900" y="4837"/>
                </a:cubicBezTo>
                <a:cubicBezTo>
                  <a:pt x="830" y="8767"/>
                  <a:pt x="1605" y="21235"/>
                  <a:pt x="1957" y="24333"/>
                </a:cubicBezTo>
                <a:cubicBezTo>
                  <a:pt x="2309" y="27431"/>
                  <a:pt x="2953" y="30051"/>
                  <a:pt x="3861" y="32040"/>
                </a:cubicBezTo>
                <a:cubicBezTo>
                  <a:pt x="4769" y="34029"/>
                  <a:pt x="5992" y="35612"/>
                  <a:pt x="7403" y="36270"/>
                </a:cubicBezTo>
                <a:cubicBezTo>
                  <a:pt x="9114" y="39200"/>
                  <a:pt x="10404" y="36688"/>
                  <a:pt x="12327" y="35991"/>
                </a:cubicBezTo>
              </a:path>
            </a:pathLst>
          </a:custGeom>
          <a:noFill/>
          <a:ln w="25400">
            <a:solidFill>
              <a:sysClr val="windowText" lastClr="000000">
                <a:lumMod val="50000"/>
                <a:lumOff val="50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147" name="Freeform 265">
            <a:extLst>
              <a:ext uri="{FF2B5EF4-FFF2-40B4-BE49-F238E27FC236}">
                <a16:creationId xmlns:a16="http://schemas.microsoft.com/office/drawing/2014/main" id="{8D551DFC-E74A-97FE-EED9-B0F566340058}"/>
              </a:ext>
            </a:extLst>
          </p:cNvPr>
          <p:cNvSpPr/>
          <p:nvPr/>
        </p:nvSpPr>
        <p:spPr>
          <a:xfrm>
            <a:off x="7352706" y="3871943"/>
            <a:ext cx="55508" cy="113994"/>
          </a:xfrm>
          <a:custGeom>
            <a:avLst/>
            <a:gdLst>
              <a:gd name="connsiteX0" fmla="*/ 11319 w 22976"/>
              <a:gd name="connsiteY0" fmla="*/ 0 h 162685"/>
              <a:gd name="connsiteX1" fmla="*/ 100 w 22976"/>
              <a:gd name="connsiteY1" fmla="*/ 44879 h 162685"/>
              <a:gd name="connsiteX2" fmla="*/ 11319 w 22976"/>
              <a:gd name="connsiteY2" fmla="*/ 67318 h 162685"/>
              <a:gd name="connsiteX3" fmla="*/ 16929 w 22976"/>
              <a:gd name="connsiteY3" fmla="*/ 78538 h 162685"/>
              <a:gd name="connsiteX4" fmla="*/ 22539 w 22976"/>
              <a:gd name="connsiteY4" fmla="*/ 162685 h 162685"/>
              <a:gd name="connsiteX0" fmla="*/ 2153 w 25029"/>
              <a:gd name="connsiteY0" fmla="*/ 0 h 196344"/>
              <a:gd name="connsiteX1" fmla="*/ 2153 w 25029"/>
              <a:gd name="connsiteY1" fmla="*/ 78538 h 196344"/>
              <a:gd name="connsiteX2" fmla="*/ 13372 w 25029"/>
              <a:gd name="connsiteY2" fmla="*/ 100977 h 196344"/>
              <a:gd name="connsiteX3" fmla="*/ 18982 w 25029"/>
              <a:gd name="connsiteY3" fmla="*/ 112197 h 196344"/>
              <a:gd name="connsiteX4" fmla="*/ 24592 w 25029"/>
              <a:gd name="connsiteY4" fmla="*/ 196344 h 196344"/>
              <a:gd name="connsiteX0" fmla="*/ 4265 w 27141"/>
              <a:gd name="connsiteY0" fmla="*/ 0 h 196344"/>
              <a:gd name="connsiteX1" fmla="*/ 0 w 27141"/>
              <a:gd name="connsiteY1" fmla="*/ 45444 h 196344"/>
              <a:gd name="connsiteX2" fmla="*/ 4265 w 27141"/>
              <a:gd name="connsiteY2" fmla="*/ 78538 h 196344"/>
              <a:gd name="connsiteX3" fmla="*/ 15484 w 27141"/>
              <a:gd name="connsiteY3" fmla="*/ 100977 h 196344"/>
              <a:gd name="connsiteX4" fmla="*/ 21094 w 27141"/>
              <a:gd name="connsiteY4" fmla="*/ 112197 h 196344"/>
              <a:gd name="connsiteX5" fmla="*/ 26704 w 27141"/>
              <a:gd name="connsiteY5" fmla="*/ 196344 h 196344"/>
              <a:gd name="connsiteX0" fmla="*/ 6 w 83207"/>
              <a:gd name="connsiteY0" fmla="*/ 0 h 247144"/>
              <a:gd name="connsiteX1" fmla="*/ 56066 w 83207"/>
              <a:gd name="connsiteY1" fmla="*/ 96244 h 247144"/>
              <a:gd name="connsiteX2" fmla="*/ 60331 w 83207"/>
              <a:gd name="connsiteY2" fmla="*/ 129338 h 247144"/>
              <a:gd name="connsiteX3" fmla="*/ 71550 w 83207"/>
              <a:gd name="connsiteY3" fmla="*/ 151777 h 247144"/>
              <a:gd name="connsiteX4" fmla="*/ 77160 w 83207"/>
              <a:gd name="connsiteY4" fmla="*/ 162997 h 247144"/>
              <a:gd name="connsiteX5" fmla="*/ 82770 w 83207"/>
              <a:gd name="connsiteY5" fmla="*/ 247144 h 247144"/>
              <a:gd name="connsiteX0" fmla="*/ 0 w 83201"/>
              <a:gd name="connsiteY0" fmla="*/ 0 h 247144"/>
              <a:gd name="connsiteX1" fmla="*/ 24310 w 83201"/>
              <a:gd name="connsiteY1" fmla="*/ 45444 h 247144"/>
              <a:gd name="connsiteX2" fmla="*/ 56060 w 83201"/>
              <a:gd name="connsiteY2" fmla="*/ 96244 h 247144"/>
              <a:gd name="connsiteX3" fmla="*/ 60325 w 83201"/>
              <a:gd name="connsiteY3" fmla="*/ 129338 h 247144"/>
              <a:gd name="connsiteX4" fmla="*/ 71544 w 83201"/>
              <a:gd name="connsiteY4" fmla="*/ 151777 h 247144"/>
              <a:gd name="connsiteX5" fmla="*/ 77154 w 83201"/>
              <a:gd name="connsiteY5" fmla="*/ 162997 h 247144"/>
              <a:gd name="connsiteX6" fmla="*/ 82764 w 83201"/>
              <a:gd name="connsiteY6" fmla="*/ 247144 h 247144"/>
              <a:gd name="connsiteX0" fmla="*/ 0 w 83201"/>
              <a:gd name="connsiteY0" fmla="*/ 0 h 247144"/>
              <a:gd name="connsiteX1" fmla="*/ 33835 w 83201"/>
              <a:gd name="connsiteY1" fmla="*/ 39094 h 247144"/>
              <a:gd name="connsiteX2" fmla="*/ 56060 w 83201"/>
              <a:gd name="connsiteY2" fmla="*/ 96244 h 247144"/>
              <a:gd name="connsiteX3" fmla="*/ 60325 w 83201"/>
              <a:gd name="connsiteY3" fmla="*/ 129338 h 247144"/>
              <a:gd name="connsiteX4" fmla="*/ 71544 w 83201"/>
              <a:gd name="connsiteY4" fmla="*/ 151777 h 247144"/>
              <a:gd name="connsiteX5" fmla="*/ 77154 w 83201"/>
              <a:gd name="connsiteY5" fmla="*/ 162997 h 247144"/>
              <a:gd name="connsiteX6" fmla="*/ 82764 w 83201"/>
              <a:gd name="connsiteY6" fmla="*/ 247144 h 247144"/>
              <a:gd name="connsiteX0" fmla="*/ 0 w 118126"/>
              <a:gd name="connsiteY0" fmla="*/ 0 h 237619"/>
              <a:gd name="connsiteX1" fmla="*/ 68760 w 118126"/>
              <a:gd name="connsiteY1" fmla="*/ 29569 h 237619"/>
              <a:gd name="connsiteX2" fmla="*/ 90985 w 118126"/>
              <a:gd name="connsiteY2" fmla="*/ 86719 h 237619"/>
              <a:gd name="connsiteX3" fmla="*/ 95250 w 118126"/>
              <a:gd name="connsiteY3" fmla="*/ 119813 h 237619"/>
              <a:gd name="connsiteX4" fmla="*/ 106469 w 118126"/>
              <a:gd name="connsiteY4" fmla="*/ 142252 h 237619"/>
              <a:gd name="connsiteX5" fmla="*/ 112079 w 118126"/>
              <a:gd name="connsiteY5" fmla="*/ 153472 h 237619"/>
              <a:gd name="connsiteX6" fmla="*/ 117689 w 118126"/>
              <a:gd name="connsiteY6" fmla="*/ 237619 h 237619"/>
              <a:gd name="connsiteX0" fmla="*/ 0 w 118126"/>
              <a:gd name="connsiteY0" fmla="*/ 0 h 253494"/>
              <a:gd name="connsiteX1" fmla="*/ 68760 w 118126"/>
              <a:gd name="connsiteY1" fmla="*/ 45444 h 253494"/>
              <a:gd name="connsiteX2" fmla="*/ 90985 w 118126"/>
              <a:gd name="connsiteY2" fmla="*/ 102594 h 253494"/>
              <a:gd name="connsiteX3" fmla="*/ 95250 w 118126"/>
              <a:gd name="connsiteY3" fmla="*/ 135688 h 253494"/>
              <a:gd name="connsiteX4" fmla="*/ 106469 w 118126"/>
              <a:gd name="connsiteY4" fmla="*/ 158127 h 253494"/>
              <a:gd name="connsiteX5" fmla="*/ 112079 w 118126"/>
              <a:gd name="connsiteY5" fmla="*/ 169347 h 253494"/>
              <a:gd name="connsiteX6" fmla="*/ 117689 w 118126"/>
              <a:gd name="connsiteY6" fmla="*/ 253494 h 253494"/>
              <a:gd name="connsiteX0" fmla="*/ 0 w 118126"/>
              <a:gd name="connsiteY0" fmla="*/ 0 h 253494"/>
              <a:gd name="connsiteX1" fmla="*/ 33835 w 118126"/>
              <a:gd name="connsiteY1" fmla="*/ 20044 h 253494"/>
              <a:gd name="connsiteX2" fmla="*/ 68760 w 118126"/>
              <a:gd name="connsiteY2" fmla="*/ 45444 h 253494"/>
              <a:gd name="connsiteX3" fmla="*/ 90985 w 118126"/>
              <a:gd name="connsiteY3" fmla="*/ 102594 h 253494"/>
              <a:gd name="connsiteX4" fmla="*/ 95250 w 118126"/>
              <a:gd name="connsiteY4" fmla="*/ 135688 h 253494"/>
              <a:gd name="connsiteX5" fmla="*/ 106469 w 118126"/>
              <a:gd name="connsiteY5" fmla="*/ 158127 h 253494"/>
              <a:gd name="connsiteX6" fmla="*/ 112079 w 118126"/>
              <a:gd name="connsiteY6" fmla="*/ 169347 h 253494"/>
              <a:gd name="connsiteX7" fmla="*/ 117689 w 118126"/>
              <a:gd name="connsiteY7" fmla="*/ 253494 h 253494"/>
              <a:gd name="connsiteX0" fmla="*/ 0 w 118126"/>
              <a:gd name="connsiteY0" fmla="*/ 0 h 253494"/>
              <a:gd name="connsiteX1" fmla="*/ 33835 w 118126"/>
              <a:gd name="connsiteY1" fmla="*/ 20044 h 253494"/>
              <a:gd name="connsiteX2" fmla="*/ 68760 w 118126"/>
              <a:gd name="connsiteY2" fmla="*/ 45444 h 253494"/>
              <a:gd name="connsiteX3" fmla="*/ 90985 w 118126"/>
              <a:gd name="connsiteY3" fmla="*/ 102594 h 253494"/>
              <a:gd name="connsiteX4" fmla="*/ 95250 w 118126"/>
              <a:gd name="connsiteY4" fmla="*/ 135688 h 253494"/>
              <a:gd name="connsiteX5" fmla="*/ 106469 w 118126"/>
              <a:gd name="connsiteY5" fmla="*/ 158127 h 253494"/>
              <a:gd name="connsiteX6" fmla="*/ 112079 w 118126"/>
              <a:gd name="connsiteY6" fmla="*/ 169347 h 253494"/>
              <a:gd name="connsiteX7" fmla="*/ 117689 w 118126"/>
              <a:gd name="connsiteY7" fmla="*/ 253494 h 253494"/>
              <a:gd name="connsiteX0" fmla="*/ 0 w 118126"/>
              <a:gd name="connsiteY0" fmla="*/ 0 h 253494"/>
              <a:gd name="connsiteX1" fmla="*/ 33835 w 118126"/>
              <a:gd name="connsiteY1" fmla="*/ 20044 h 253494"/>
              <a:gd name="connsiteX2" fmla="*/ 83047 w 118126"/>
              <a:gd name="connsiteY2" fmla="*/ 43062 h 253494"/>
              <a:gd name="connsiteX3" fmla="*/ 90985 w 118126"/>
              <a:gd name="connsiteY3" fmla="*/ 102594 h 253494"/>
              <a:gd name="connsiteX4" fmla="*/ 95250 w 118126"/>
              <a:gd name="connsiteY4" fmla="*/ 135688 h 253494"/>
              <a:gd name="connsiteX5" fmla="*/ 106469 w 118126"/>
              <a:gd name="connsiteY5" fmla="*/ 158127 h 253494"/>
              <a:gd name="connsiteX6" fmla="*/ 112079 w 118126"/>
              <a:gd name="connsiteY6" fmla="*/ 169347 h 253494"/>
              <a:gd name="connsiteX7" fmla="*/ 117689 w 118126"/>
              <a:gd name="connsiteY7" fmla="*/ 253494 h 253494"/>
              <a:gd name="connsiteX0" fmla="*/ 0 w 118126"/>
              <a:gd name="connsiteY0" fmla="*/ 0 h 253494"/>
              <a:gd name="connsiteX1" fmla="*/ 36217 w 118126"/>
              <a:gd name="connsiteY1" fmla="*/ 10519 h 253494"/>
              <a:gd name="connsiteX2" fmla="*/ 83047 w 118126"/>
              <a:gd name="connsiteY2" fmla="*/ 43062 h 253494"/>
              <a:gd name="connsiteX3" fmla="*/ 90985 w 118126"/>
              <a:gd name="connsiteY3" fmla="*/ 102594 h 253494"/>
              <a:gd name="connsiteX4" fmla="*/ 95250 w 118126"/>
              <a:gd name="connsiteY4" fmla="*/ 135688 h 253494"/>
              <a:gd name="connsiteX5" fmla="*/ 106469 w 118126"/>
              <a:gd name="connsiteY5" fmla="*/ 158127 h 253494"/>
              <a:gd name="connsiteX6" fmla="*/ 112079 w 118126"/>
              <a:gd name="connsiteY6" fmla="*/ 169347 h 253494"/>
              <a:gd name="connsiteX7" fmla="*/ 117689 w 118126"/>
              <a:gd name="connsiteY7" fmla="*/ 253494 h 253494"/>
              <a:gd name="connsiteX0" fmla="*/ 0 w 122888"/>
              <a:gd name="connsiteY0" fmla="*/ 0 h 274926"/>
              <a:gd name="connsiteX1" fmla="*/ 40979 w 122888"/>
              <a:gd name="connsiteY1" fmla="*/ 31951 h 274926"/>
              <a:gd name="connsiteX2" fmla="*/ 87809 w 122888"/>
              <a:gd name="connsiteY2" fmla="*/ 64494 h 274926"/>
              <a:gd name="connsiteX3" fmla="*/ 95747 w 122888"/>
              <a:gd name="connsiteY3" fmla="*/ 124026 h 274926"/>
              <a:gd name="connsiteX4" fmla="*/ 100012 w 122888"/>
              <a:gd name="connsiteY4" fmla="*/ 157120 h 274926"/>
              <a:gd name="connsiteX5" fmla="*/ 111231 w 122888"/>
              <a:gd name="connsiteY5" fmla="*/ 179559 h 274926"/>
              <a:gd name="connsiteX6" fmla="*/ 116841 w 122888"/>
              <a:gd name="connsiteY6" fmla="*/ 190779 h 274926"/>
              <a:gd name="connsiteX7" fmla="*/ 122451 w 122888"/>
              <a:gd name="connsiteY7" fmla="*/ 274926 h 274926"/>
              <a:gd name="connsiteX0" fmla="*/ 0 w 153844"/>
              <a:gd name="connsiteY0" fmla="*/ 0 h 296358"/>
              <a:gd name="connsiteX1" fmla="*/ 71935 w 153844"/>
              <a:gd name="connsiteY1" fmla="*/ 53383 h 296358"/>
              <a:gd name="connsiteX2" fmla="*/ 118765 w 153844"/>
              <a:gd name="connsiteY2" fmla="*/ 85926 h 296358"/>
              <a:gd name="connsiteX3" fmla="*/ 126703 w 153844"/>
              <a:gd name="connsiteY3" fmla="*/ 145458 h 296358"/>
              <a:gd name="connsiteX4" fmla="*/ 130968 w 153844"/>
              <a:gd name="connsiteY4" fmla="*/ 178552 h 296358"/>
              <a:gd name="connsiteX5" fmla="*/ 142187 w 153844"/>
              <a:gd name="connsiteY5" fmla="*/ 200991 h 296358"/>
              <a:gd name="connsiteX6" fmla="*/ 147797 w 153844"/>
              <a:gd name="connsiteY6" fmla="*/ 212211 h 296358"/>
              <a:gd name="connsiteX7" fmla="*/ 153407 w 153844"/>
              <a:gd name="connsiteY7" fmla="*/ 296358 h 296358"/>
              <a:gd name="connsiteX0" fmla="*/ 0 w 153844"/>
              <a:gd name="connsiteY0" fmla="*/ 0 h 296358"/>
              <a:gd name="connsiteX1" fmla="*/ 88604 w 153844"/>
              <a:gd name="connsiteY1" fmla="*/ 31952 h 296358"/>
              <a:gd name="connsiteX2" fmla="*/ 118765 w 153844"/>
              <a:gd name="connsiteY2" fmla="*/ 85926 h 296358"/>
              <a:gd name="connsiteX3" fmla="*/ 126703 w 153844"/>
              <a:gd name="connsiteY3" fmla="*/ 145458 h 296358"/>
              <a:gd name="connsiteX4" fmla="*/ 130968 w 153844"/>
              <a:gd name="connsiteY4" fmla="*/ 178552 h 296358"/>
              <a:gd name="connsiteX5" fmla="*/ 142187 w 153844"/>
              <a:gd name="connsiteY5" fmla="*/ 200991 h 296358"/>
              <a:gd name="connsiteX6" fmla="*/ 147797 w 153844"/>
              <a:gd name="connsiteY6" fmla="*/ 212211 h 296358"/>
              <a:gd name="connsiteX7" fmla="*/ 153407 w 153844"/>
              <a:gd name="connsiteY7" fmla="*/ 296358 h 296358"/>
              <a:gd name="connsiteX0" fmla="*/ 0 w 153844"/>
              <a:gd name="connsiteY0" fmla="*/ 0 h 296358"/>
              <a:gd name="connsiteX1" fmla="*/ 83841 w 153844"/>
              <a:gd name="connsiteY1" fmla="*/ 46239 h 296358"/>
              <a:gd name="connsiteX2" fmla="*/ 118765 w 153844"/>
              <a:gd name="connsiteY2" fmla="*/ 85926 h 296358"/>
              <a:gd name="connsiteX3" fmla="*/ 126703 w 153844"/>
              <a:gd name="connsiteY3" fmla="*/ 145458 h 296358"/>
              <a:gd name="connsiteX4" fmla="*/ 130968 w 153844"/>
              <a:gd name="connsiteY4" fmla="*/ 178552 h 296358"/>
              <a:gd name="connsiteX5" fmla="*/ 142187 w 153844"/>
              <a:gd name="connsiteY5" fmla="*/ 200991 h 296358"/>
              <a:gd name="connsiteX6" fmla="*/ 147797 w 153844"/>
              <a:gd name="connsiteY6" fmla="*/ 212211 h 296358"/>
              <a:gd name="connsiteX7" fmla="*/ 153407 w 153844"/>
              <a:gd name="connsiteY7" fmla="*/ 296358 h 296358"/>
              <a:gd name="connsiteX0" fmla="*/ 0 w 153844"/>
              <a:gd name="connsiteY0" fmla="*/ 0 h 296358"/>
              <a:gd name="connsiteX1" fmla="*/ 79079 w 153844"/>
              <a:gd name="connsiteY1" fmla="*/ 53383 h 296358"/>
              <a:gd name="connsiteX2" fmla="*/ 118765 w 153844"/>
              <a:gd name="connsiteY2" fmla="*/ 85926 h 296358"/>
              <a:gd name="connsiteX3" fmla="*/ 126703 w 153844"/>
              <a:gd name="connsiteY3" fmla="*/ 145458 h 296358"/>
              <a:gd name="connsiteX4" fmla="*/ 130968 w 153844"/>
              <a:gd name="connsiteY4" fmla="*/ 178552 h 296358"/>
              <a:gd name="connsiteX5" fmla="*/ 142187 w 153844"/>
              <a:gd name="connsiteY5" fmla="*/ 200991 h 296358"/>
              <a:gd name="connsiteX6" fmla="*/ 147797 w 153844"/>
              <a:gd name="connsiteY6" fmla="*/ 212211 h 296358"/>
              <a:gd name="connsiteX7" fmla="*/ 153407 w 153844"/>
              <a:gd name="connsiteY7" fmla="*/ 296358 h 296358"/>
              <a:gd name="connsiteX0" fmla="*/ 0 w 153844"/>
              <a:gd name="connsiteY0" fmla="*/ 0 h 296358"/>
              <a:gd name="connsiteX1" fmla="*/ 79079 w 153844"/>
              <a:gd name="connsiteY1" fmla="*/ 53383 h 296358"/>
              <a:gd name="connsiteX2" fmla="*/ 94952 w 153844"/>
              <a:gd name="connsiteY2" fmla="*/ 107357 h 296358"/>
              <a:gd name="connsiteX3" fmla="*/ 126703 w 153844"/>
              <a:gd name="connsiteY3" fmla="*/ 145458 h 296358"/>
              <a:gd name="connsiteX4" fmla="*/ 130968 w 153844"/>
              <a:gd name="connsiteY4" fmla="*/ 178552 h 296358"/>
              <a:gd name="connsiteX5" fmla="*/ 142187 w 153844"/>
              <a:gd name="connsiteY5" fmla="*/ 200991 h 296358"/>
              <a:gd name="connsiteX6" fmla="*/ 147797 w 153844"/>
              <a:gd name="connsiteY6" fmla="*/ 212211 h 296358"/>
              <a:gd name="connsiteX7" fmla="*/ 153407 w 153844"/>
              <a:gd name="connsiteY7" fmla="*/ 296358 h 296358"/>
              <a:gd name="connsiteX0" fmla="*/ 0 w 147797"/>
              <a:gd name="connsiteY0" fmla="*/ 0 h 212211"/>
              <a:gd name="connsiteX1" fmla="*/ 79079 w 147797"/>
              <a:gd name="connsiteY1" fmla="*/ 53383 h 212211"/>
              <a:gd name="connsiteX2" fmla="*/ 94952 w 147797"/>
              <a:gd name="connsiteY2" fmla="*/ 107357 h 212211"/>
              <a:gd name="connsiteX3" fmla="*/ 126703 w 147797"/>
              <a:gd name="connsiteY3" fmla="*/ 145458 h 212211"/>
              <a:gd name="connsiteX4" fmla="*/ 130968 w 147797"/>
              <a:gd name="connsiteY4" fmla="*/ 178552 h 212211"/>
              <a:gd name="connsiteX5" fmla="*/ 142187 w 147797"/>
              <a:gd name="connsiteY5" fmla="*/ 200991 h 212211"/>
              <a:gd name="connsiteX6" fmla="*/ 147797 w 147797"/>
              <a:gd name="connsiteY6" fmla="*/ 212211 h 212211"/>
              <a:gd name="connsiteX0" fmla="*/ 0 w 142187"/>
              <a:gd name="connsiteY0" fmla="*/ 0 h 200991"/>
              <a:gd name="connsiteX1" fmla="*/ 79079 w 142187"/>
              <a:gd name="connsiteY1" fmla="*/ 53383 h 200991"/>
              <a:gd name="connsiteX2" fmla="*/ 94952 w 142187"/>
              <a:gd name="connsiteY2" fmla="*/ 107357 h 200991"/>
              <a:gd name="connsiteX3" fmla="*/ 126703 w 142187"/>
              <a:gd name="connsiteY3" fmla="*/ 145458 h 200991"/>
              <a:gd name="connsiteX4" fmla="*/ 130968 w 142187"/>
              <a:gd name="connsiteY4" fmla="*/ 178552 h 200991"/>
              <a:gd name="connsiteX5" fmla="*/ 142187 w 142187"/>
              <a:gd name="connsiteY5" fmla="*/ 200991 h 200991"/>
              <a:gd name="connsiteX0" fmla="*/ 0 w 130968"/>
              <a:gd name="connsiteY0" fmla="*/ 0 h 178552"/>
              <a:gd name="connsiteX1" fmla="*/ 79079 w 130968"/>
              <a:gd name="connsiteY1" fmla="*/ 53383 h 178552"/>
              <a:gd name="connsiteX2" fmla="*/ 94952 w 130968"/>
              <a:gd name="connsiteY2" fmla="*/ 107357 h 178552"/>
              <a:gd name="connsiteX3" fmla="*/ 126703 w 130968"/>
              <a:gd name="connsiteY3" fmla="*/ 145458 h 178552"/>
              <a:gd name="connsiteX4" fmla="*/ 130968 w 130968"/>
              <a:gd name="connsiteY4" fmla="*/ 178552 h 178552"/>
              <a:gd name="connsiteX0" fmla="*/ 0 w 126703"/>
              <a:gd name="connsiteY0" fmla="*/ 0 h 145458"/>
              <a:gd name="connsiteX1" fmla="*/ 79079 w 126703"/>
              <a:gd name="connsiteY1" fmla="*/ 53383 h 145458"/>
              <a:gd name="connsiteX2" fmla="*/ 94952 w 126703"/>
              <a:gd name="connsiteY2" fmla="*/ 107357 h 145458"/>
              <a:gd name="connsiteX3" fmla="*/ 126703 w 126703"/>
              <a:gd name="connsiteY3" fmla="*/ 145458 h 145458"/>
              <a:gd name="connsiteX0" fmla="*/ 0 w 94952"/>
              <a:gd name="connsiteY0" fmla="*/ 0 h 107357"/>
              <a:gd name="connsiteX1" fmla="*/ 79079 w 94952"/>
              <a:gd name="connsiteY1" fmla="*/ 53383 h 107357"/>
              <a:gd name="connsiteX2" fmla="*/ 94952 w 94952"/>
              <a:gd name="connsiteY2" fmla="*/ 107357 h 107357"/>
              <a:gd name="connsiteX0" fmla="*/ 0 w 80859"/>
              <a:gd name="connsiteY0" fmla="*/ 0 h 135932"/>
              <a:gd name="connsiteX1" fmla="*/ 79079 w 80859"/>
              <a:gd name="connsiteY1" fmla="*/ 53383 h 135932"/>
              <a:gd name="connsiteX2" fmla="*/ 52089 w 80859"/>
              <a:gd name="connsiteY2" fmla="*/ 135932 h 135932"/>
              <a:gd name="connsiteX0" fmla="*/ 0 w 62759"/>
              <a:gd name="connsiteY0" fmla="*/ 0 h 135932"/>
              <a:gd name="connsiteX1" fmla="*/ 60029 w 62759"/>
              <a:gd name="connsiteY1" fmla="*/ 67670 h 135932"/>
              <a:gd name="connsiteX2" fmla="*/ 52089 w 62759"/>
              <a:gd name="connsiteY2" fmla="*/ 135932 h 135932"/>
              <a:gd name="connsiteX0" fmla="*/ 0 w 52089"/>
              <a:gd name="connsiteY0" fmla="*/ 0 h 135932"/>
              <a:gd name="connsiteX1" fmla="*/ 45741 w 52089"/>
              <a:gd name="connsiteY1" fmla="*/ 51001 h 135932"/>
              <a:gd name="connsiteX2" fmla="*/ 52089 w 52089"/>
              <a:gd name="connsiteY2" fmla="*/ 135932 h 135932"/>
              <a:gd name="connsiteX0" fmla="*/ 0 w 59233"/>
              <a:gd name="connsiteY0" fmla="*/ 0 h 121644"/>
              <a:gd name="connsiteX1" fmla="*/ 45741 w 59233"/>
              <a:gd name="connsiteY1" fmla="*/ 51001 h 121644"/>
              <a:gd name="connsiteX2" fmla="*/ 59233 w 59233"/>
              <a:gd name="connsiteY2" fmla="*/ 121644 h 121644"/>
            </a:gdLst>
            <a:ahLst/>
            <a:cxnLst>
              <a:cxn ang="0">
                <a:pos x="connsiteX0" y="connsiteY0"/>
              </a:cxn>
              <a:cxn ang="0">
                <a:pos x="connsiteX1" y="connsiteY1"/>
              </a:cxn>
              <a:cxn ang="0">
                <a:pos x="connsiteX2" y="connsiteY2"/>
              </a:cxn>
            </a:cxnLst>
            <a:rect l="l" t="t" r="r" b="b"/>
            <a:pathLst>
              <a:path w="59233" h="121644">
                <a:moveTo>
                  <a:pt x="0" y="0"/>
                </a:moveTo>
                <a:cubicBezTo>
                  <a:pt x="5639" y="3341"/>
                  <a:pt x="34281" y="43427"/>
                  <a:pt x="45741" y="51001"/>
                </a:cubicBezTo>
                <a:cubicBezTo>
                  <a:pt x="57201" y="58575"/>
                  <a:pt x="49708" y="107886"/>
                  <a:pt x="59233" y="121644"/>
                </a:cubicBezTo>
              </a:path>
            </a:pathLst>
          </a:custGeom>
          <a:noFill/>
          <a:ln w="38100" cap="flat" cmpd="sng" algn="ctr">
            <a:solidFill>
              <a:srgbClr val="008157"/>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48" name="AutoShape 1464">
            <a:extLst>
              <a:ext uri="{FF2B5EF4-FFF2-40B4-BE49-F238E27FC236}">
                <a16:creationId xmlns:a16="http://schemas.microsoft.com/office/drawing/2014/main" id="{2D9DA2A2-E2EB-1041-1983-484E4B3D7D35}"/>
              </a:ext>
            </a:extLst>
          </p:cNvPr>
          <p:cNvCxnSpPr>
            <a:cxnSpLocks noChangeShapeType="1"/>
            <a:endCxn id="193" idx="1"/>
          </p:cNvCxnSpPr>
          <p:nvPr/>
        </p:nvCxnSpPr>
        <p:spPr bwMode="auto">
          <a:xfrm flipH="1">
            <a:off x="8183909" y="3319438"/>
            <a:ext cx="336646" cy="74980"/>
          </a:xfrm>
          <a:prstGeom prst="straightConnector1">
            <a:avLst/>
          </a:prstGeom>
          <a:noFill/>
          <a:ln w="9525">
            <a:solidFill>
              <a:srgbClr val="A5A5A5">
                <a:lumMod val="50000"/>
              </a:srgbClr>
            </a:solidFill>
            <a:round/>
            <a:headEnd/>
            <a:tailEnd/>
          </a:ln>
        </p:spPr>
      </p:cxnSp>
      <mc:AlternateContent xmlns:mc="http://schemas.openxmlformats.org/markup-compatibility/2006" xmlns:p14="http://schemas.microsoft.com/office/powerpoint/2010/main">
        <mc:Choice Requires="p14">
          <p:contentPart p14:bwMode="auto" r:id="rId5">
            <p14:nvContentPartPr>
              <p14:cNvPr id="149" name="Ink 148">
                <a:extLst>
                  <a:ext uri="{FF2B5EF4-FFF2-40B4-BE49-F238E27FC236}">
                    <a16:creationId xmlns:a16="http://schemas.microsoft.com/office/drawing/2014/main" id="{D7D48ACC-3108-77C8-D30B-FA43B9BF2A42}"/>
                  </a:ext>
                </a:extLst>
              </p14:cNvPr>
              <p14:cNvContentPartPr/>
              <p14:nvPr/>
            </p14:nvContentPartPr>
            <p14:xfrm>
              <a:off x="2381351" y="1154578"/>
              <a:ext cx="1930680" cy="182520"/>
            </p14:xfrm>
          </p:contentPart>
        </mc:Choice>
        <mc:Fallback xmlns="">
          <p:pic>
            <p:nvPicPr>
              <p:cNvPr id="149" name="Ink 148">
                <a:extLst>
                  <a:ext uri="{FF2B5EF4-FFF2-40B4-BE49-F238E27FC236}">
                    <a16:creationId xmlns:a16="http://schemas.microsoft.com/office/drawing/2014/main" id="{D7D48ACC-3108-77C8-D30B-FA43B9BF2A42}"/>
                  </a:ext>
                </a:extLst>
              </p:cNvPr>
              <p:cNvPicPr/>
              <p:nvPr/>
            </p:nvPicPr>
            <p:blipFill>
              <a:blip r:embed="rId6"/>
              <a:stretch>
                <a:fillRect/>
              </a:stretch>
            </p:blipFill>
            <p:spPr>
              <a:xfrm>
                <a:off x="2372351" y="1145560"/>
                <a:ext cx="1948320" cy="20019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0" name="Ink 149">
                <a:extLst>
                  <a:ext uri="{FF2B5EF4-FFF2-40B4-BE49-F238E27FC236}">
                    <a16:creationId xmlns:a16="http://schemas.microsoft.com/office/drawing/2014/main" id="{EAA8E2AE-3190-F025-B649-9730584EA86B}"/>
                  </a:ext>
                </a:extLst>
              </p14:cNvPr>
              <p14:cNvContentPartPr/>
              <p14:nvPr/>
            </p14:nvContentPartPr>
            <p14:xfrm>
              <a:off x="4306656" y="1185408"/>
              <a:ext cx="828360" cy="284760"/>
            </p14:xfrm>
          </p:contentPart>
        </mc:Choice>
        <mc:Fallback xmlns="">
          <p:pic>
            <p:nvPicPr>
              <p:cNvPr id="150" name="Ink 149">
                <a:extLst>
                  <a:ext uri="{FF2B5EF4-FFF2-40B4-BE49-F238E27FC236}">
                    <a16:creationId xmlns:a16="http://schemas.microsoft.com/office/drawing/2014/main" id="{EAA8E2AE-3190-F025-B649-9730584EA86B}"/>
                  </a:ext>
                </a:extLst>
              </p:cNvPr>
              <p:cNvPicPr/>
              <p:nvPr/>
            </p:nvPicPr>
            <p:blipFill>
              <a:blip r:embed="rId8"/>
              <a:stretch>
                <a:fillRect/>
              </a:stretch>
            </p:blipFill>
            <p:spPr>
              <a:xfrm>
                <a:off x="4297660" y="1176419"/>
                <a:ext cx="845992" cy="30237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1" name="Ink 150">
                <a:extLst>
                  <a:ext uri="{FF2B5EF4-FFF2-40B4-BE49-F238E27FC236}">
                    <a16:creationId xmlns:a16="http://schemas.microsoft.com/office/drawing/2014/main" id="{5F24BB10-5380-8321-5A95-6A74EFAD7A60}"/>
                  </a:ext>
                </a:extLst>
              </p14:cNvPr>
              <p14:cNvContentPartPr/>
              <p14:nvPr/>
            </p14:nvContentPartPr>
            <p14:xfrm>
              <a:off x="5136816" y="1455048"/>
              <a:ext cx="785520" cy="100800"/>
            </p14:xfrm>
          </p:contentPart>
        </mc:Choice>
        <mc:Fallback xmlns="">
          <p:pic>
            <p:nvPicPr>
              <p:cNvPr id="151" name="Ink 150">
                <a:extLst>
                  <a:ext uri="{FF2B5EF4-FFF2-40B4-BE49-F238E27FC236}">
                    <a16:creationId xmlns:a16="http://schemas.microsoft.com/office/drawing/2014/main" id="{5F24BB10-5380-8321-5A95-6A74EFAD7A60}"/>
                  </a:ext>
                </a:extLst>
              </p:cNvPr>
              <p:cNvPicPr/>
              <p:nvPr/>
            </p:nvPicPr>
            <p:blipFill>
              <a:blip r:embed="rId10"/>
              <a:stretch>
                <a:fillRect/>
              </a:stretch>
            </p:blipFill>
            <p:spPr>
              <a:xfrm>
                <a:off x="5127820" y="1446048"/>
                <a:ext cx="803152"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2" name="Ink 151">
                <a:extLst>
                  <a:ext uri="{FF2B5EF4-FFF2-40B4-BE49-F238E27FC236}">
                    <a16:creationId xmlns:a16="http://schemas.microsoft.com/office/drawing/2014/main" id="{622FDDA1-C9BE-2E06-5EFE-E143B022CBFD}"/>
                  </a:ext>
                </a:extLst>
              </p14:cNvPr>
              <p14:cNvContentPartPr/>
              <p14:nvPr/>
            </p14:nvContentPartPr>
            <p14:xfrm>
              <a:off x="5932056" y="1557648"/>
              <a:ext cx="1152720" cy="186120"/>
            </p14:xfrm>
          </p:contentPart>
        </mc:Choice>
        <mc:Fallback xmlns="">
          <p:pic>
            <p:nvPicPr>
              <p:cNvPr id="152" name="Ink 151">
                <a:extLst>
                  <a:ext uri="{FF2B5EF4-FFF2-40B4-BE49-F238E27FC236}">
                    <a16:creationId xmlns:a16="http://schemas.microsoft.com/office/drawing/2014/main" id="{622FDDA1-C9BE-2E06-5EFE-E143B022CBFD}"/>
                  </a:ext>
                </a:extLst>
              </p:cNvPr>
              <p:cNvPicPr/>
              <p:nvPr/>
            </p:nvPicPr>
            <p:blipFill>
              <a:blip r:embed="rId12"/>
              <a:stretch>
                <a:fillRect/>
              </a:stretch>
            </p:blipFill>
            <p:spPr>
              <a:xfrm>
                <a:off x="5923056" y="1548648"/>
                <a:ext cx="117036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3" name="Ink 152">
                <a:extLst>
                  <a:ext uri="{FF2B5EF4-FFF2-40B4-BE49-F238E27FC236}">
                    <a16:creationId xmlns:a16="http://schemas.microsoft.com/office/drawing/2014/main" id="{87EBB0DC-09A6-2A64-F212-F002D2558083}"/>
                  </a:ext>
                </a:extLst>
              </p14:cNvPr>
              <p14:cNvContentPartPr/>
              <p14:nvPr/>
            </p14:nvContentPartPr>
            <p14:xfrm>
              <a:off x="7087656" y="1667088"/>
              <a:ext cx="687240" cy="578160"/>
            </p14:xfrm>
          </p:contentPart>
        </mc:Choice>
        <mc:Fallback xmlns="">
          <p:pic>
            <p:nvPicPr>
              <p:cNvPr id="153" name="Ink 152">
                <a:extLst>
                  <a:ext uri="{FF2B5EF4-FFF2-40B4-BE49-F238E27FC236}">
                    <a16:creationId xmlns:a16="http://schemas.microsoft.com/office/drawing/2014/main" id="{87EBB0DC-09A6-2A64-F212-F002D2558083}"/>
                  </a:ext>
                </a:extLst>
              </p:cNvPr>
              <p:cNvPicPr/>
              <p:nvPr/>
            </p:nvPicPr>
            <p:blipFill>
              <a:blip r:embed="rId14"/>
              <a:stretch>
                <a:fillRect/>
              </a:stretch>
            </p:blipFill>
            <p:spPr>
              <a:xfrm>
                <a:off x="7078661" y="1658088"/>
                <a:ext cx="704871" cy="5958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4" name="Ink 153">
                <a:extLst>
                  <a:ext uri="{FF2B5EF4-FFF2-40B4-BE49-F238E27FC236}">
                    <a16:creationId xmlns:a16="http://schemas.microsoft.com/office/drawing/2014/main" id="{AB8E6699-A69C-D0EE-9728-E2D76BFA1590}"/>
                  </a:ext>
                </a:extLst>
              </p14:cNvPr>
              <p14:cNvContentPartPr/>
              <p14:nvPr/>
            </p14:nvContentPartPr>
            <p14:xfrm>
              <a:off x="7480776" y="1252728"/>
              <a:ext cx="29880" cy="406800"/>
            </p14:xfrm>
          </p:contentPart>
        </mc:Choice>
        <mc:Fallback xmlns="">
          <p:pic>
            <p:nvPicPr>
              <p:cNvPr id="154" name="Ink 153">
                <a:extLst>
                  <a:ext uri="{FF2B5EF4-FFF2-40B4-BE49-F238E27FC236}">
                    <a16:creationId xmlns:a16="http://schemas.microsoft.com/office/drawing/2014/main" id="{AB8E6699-A69C-D0EE-9728-E2D76BFA1590}"/>
                  </a:ext>
                </a:extLst>
              </p:cNvPr>
              <p:cNvPicPr/>
              <p:nvPr/>
            </p:nvPicPr>
            <p:blipFill>
              <a:blip r:embed="rId16"/>
              <a:stretch>
                <a:fillRect/>
              </a:stretch>
            </p:blipFill>
            <p:spPr>
              <a:xfrm>
                <a:off x="7471776" y="1243728"/>
                <a:ext cx="47520" cy="424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5" name="Ink 154">
                <a:extLst>
                  <a:ext uri="{FF2B5EF4-FFF2-40B4-BE49-F238E27FC236}">
                    <a16:creationId xmlns:a16="http://schemas.microsoft.com/office/drawing/2014/main" id="{E8A7A96F-5CA8-114B-CAE0-8667FC630DF5}"/>
                  </a:ext>
                </a:extLst>
              </p14:cNvPr>
              <p14:cNvContentPartPr/>
              <p14:nvPr/>
            </p14:nvContentPartPr>
            <p14:xfrm>
              <a:off x="7394376" y="1523448"/>
              <a:ext cx="92880" cy="132840"/>
            </p14:xfrm>
          </p:contentPart>
        </mc:Choice>
        <mc:Fallback xmlns="">
          <p:pic>
            <p:nvPicPr>
              <p:cNvPr id="155" name="Ink 154">
                <a:extLst>
                  <a:ext uri="{FF2B5EF4-FFF2-40B4-BE49-F238E27FC236}">
                    <a16:creationId xmlns:a16="http://schemas.microsoft.com/office/drawing/2014/main" id="{E8A7A96F-5CA8-114B-CAE0-8667FC630DF5}"/>
                  </a:ext>
                </a:extLst>
              </p:cNvPr>
              <p:cNvPicPr/>
              <p:nvPr/>
            </p:nvPicPr>
            <p:blipFill>
              <a:blip r:embed="rId18"/>
              <a:stretch>
                <a:fillRect/>
              </a:stretch>
            </p:blipFill>
            <p:spPr>
              <a:xfrm>
                <a:off x="7385376" y="1514448"/>
                <a:ext cx="11052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6" name="Ink 155">
                <a:extLst>
                  <a:ext uri="{FF2B5EF4-FFF2-40B4-BE49-F238E27FC236}">
                    <a16:creationId xmlns:a16="http://schemas.microsoft.com/office/drawing/2014/main" id="{F70460A2-60E6-113C-FD58-986D3BD2068D}"/>
                  </a:ext>
                </a:extLst>
              </p14:cNvPr>
              <p14:cNvContentPartPr/>
              <p14:nvPr/>
            </p14:nvContentPartPr>
            <p14:xfrm>
              <a:off x="7388616" y="1655928"/>
              <a:ext cx="217800" cy="155160"/>
            </p14:xfrm>
          </p:contentPart>
        </mc:Choice>
        <mc:Fallback xmlns="">
          <p:pic>
            <p:nvPicPr>
              <p:cNvPr id="156" name="Ink 155">
                <a:extLst>
                  <a:ext uri="{FF2B5EF4-FFF2-40B4-BE49-F238E27FC236}">
                    <a16:creationId xmlns:a16="http://schemas.microsoft.com/office/drawing/2014/main" id="{F70460A2-60E6-113C-FD58-986D3BD2068D}"/>
                  </a:ext>
                </a:extLst>
              </p:cNvPr>
              <p:cNvPicPr/>
              <p:nvPr/>
            </p:nvPicPr>
            <p:blipFill>
              <a:blip r:embed="rId20"/>
              <a:stretch>
                <a:fillRect/>
              </a:stretch>
            </p:blipFill>
            <p:spPr>
              <a:xfrm>
                <a:off x="7379616" y="1646907"/>
                <a:ext cx="235440" cy="17284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7" name="Ink 156">
                <a:extLst>
                  <a:ext uri="{FF2B5EF4-FFF2-40B4-BE49-F238E27FC236}">
                    <a16:creationId xmlns:a16="http://schemas.microsoft.com/office/drawing/2014/main" id="{98A365E4-FD9A-865E-2D55-9CD148653169}"/>
                  </a:ext>
                </a:extLst>
              </p14:cNvPr>
              <p14:cNvContentPartPr/>
              <p14:nvPr/>
            </p14:nvContentPartPr>
            <p14:xfrm>
              <a:off x="7502801" y="1525968"/>
              <a:ext cx="124200" cy="283320"/>
            </p14:xfrm>
          </p:contentPart>
        </mc:Choice>
        <mc:Fallback xmlns="">
          <p:pic>
            <p:nvPicPr>
              <p:cNvPr id="157" name="Ink 156">
                <a:extLst>
                  <a:ext uri="{FF2B5EF4-FFF2-40B4-BE49-F238E27FC236}">
                    <a16:creationId xmlns:a16="http://schemas.microsoft.com/office/drawing/2014/main" id="{98A365E4-FD9A-865E-2D55-9CD148653169}"/>
                  </a:ext>
                </a:extLst>
              </p:cNvPr>
              <p:cNvPicPr/>
              <p:nvPr/>
            </p:nvPicPr>
            <p:blipFill>
              <a:blip r:embed="rId22"/>
              <a:stretch>
                <a:fillRect/>
              </a:stretch>
            </p:blipFill>
            <p:spPr>
              <a:xfrm>
                <a:off x="7493775" y="1516968"/>
                <a:ext cx="141891"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8" name="Ink 157">
                <a:extLst>
                  <a:ext uri="{FF2B5EF4-FFF2-40B4-BE49-F238E27FC236}">
                    <a16:creationId xmlns:a16="http://schemas.microsoft.com/office/drawing/2014/main" id="{5EB8CB48-7A1E-680A-2B7E-2114AD70A3EA}"/>
                  </a:ext>
                </a:extLst>
              </p14:cNvPr>
              <p14:cNvContentPartPr/>
              <p14:nvPr/>
            </p14:nvContentPartPr>
            <p14:xfrm>
              <a:off x="7777776" y="2241288"/>
              <a:ext cx="348840" cy="741600"/>
            </p14:xfrm>
          </p:contentPart>
        </mc:Choice>
        <mc:Fallback xmlns="">
          <p:pic>
            <p:nvPicPr>
              <p:cNvPr id="158" name="Ink 157">
                <a:extLst>
                  <a:ext uri="{FF2B5EF4-FFF2-40B4-BE49-F238E27FC236}">
                    <a16:creationId xmlns:a16="http://schemas.microsoft.com/office/drawing/2014/main" id="{5EB8CB48-7A1E-680A-2B7E-2114AD70A3EA}"/>
                  </a:ext>
                </a:extLst>
              </p:cNvPr>
              <p:cNvPicPr/>
              <p:nvPr/>
            </p:nvPicPr>
            <p:blipFill>
              <a:blip r:embed="rId24"/>
              <a:stretch>
                <a:fillRect/>
              </a:stretch>
            </p:blipFill>
            <p:spPr>
              <a:xfrm>
                <a:off x="7768776" y="2232292"/>
                <a:ext cx="366480" cy="75923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9" name="Ink 158">
                <a:extLst>
                  <a:ext uri="{FF2B5EF4-FFF2-40B4-BE49-F238E27FC236}">
                    <a16:creationId xmlns:a16="http://schemas.microsoft.com/office/drawing/2014/main" id="{76ECB161-3B95-896D-9DDE-3DFE73811020}"/>
                  </a:ext>
                </a:extLst>
              </p14:cNvPr>
              <p14:cNvContentPartPr/>
              <p14:nvPr/>
            </p14:nvContentPartPr>
            <p14:xfrm>
              <a:off x="8128261" y="2984728"/>
              <a:ext cx="353880" cy="1072440"/>
            </p14:xfrm>
          </p:contentPart>
        </mc:Choice>
        <mc:Fallback xmlns="">
          <p:pic>
            <p:nvPicPr>
              <p:cNvPr id="159" name="Ink 158">
                <a:extLst>
                  <a:ext uri="{FF2B5EF4-FFF2-40B4-BE49-F238E27FC236}">
                    <a16:creationId xmlns:a16="http://schemas.microsoft.com/office/drawing/2014/main" id="{76ECB161-3B95-896D-9DDE-3DFE73811020}"/>
                  </a:ext>
                </a:extLst>
              </p:cNvPr>
              <p:cNvPicPr/>
              <p:nvPr/>
            </p:nvPicPr>
            <p:blipFill>
              <a:blip r:embed="rId26"/>
              <a:stretch>
                <a:fillRect/>
              </a:stretch>
            </p:blipFill>
            <p:spPr>
              <a:xfrm>
                <a:off x="8119270" y="2975728"/>
                <a:ext cx="371502" cy="10900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60" name="Ink 159">
                <a:extLst>
                  <a:ext uri="{FF2B5EF4-FFF2-40B4-BE49-F238E27FC236}">
                    <a16:creationId xmlns:a16="http://schemas.microsoft.com/office/drawing/2014/main" id="{9B9E767A-B6A7-260A-4022-4C6DADD7C206}"/>
                  </a:ext>
                </a:extLst>
              </p14:cNvPr>
              <p14:cNvContentPartPr/>
              <p14:nvPr/>
            </p14:nvContentPartPr>
            <p14:xfrm>
              <a:off x="6758716" y="2616088"/>
              <a:ext cx="334440" cy="1279800"/>
            </p14:xfrm>
          </p:contentPart>
        </mc:Choice>
        <mc:Fallback xmlns="">
          <p:pic>
            <p:nvPicPr>
              <p:cNvPr id="160" name="Ink 159">
                <a:extLst>
                  <a:ext uri="{FF2B5EF4-FFF2-40B4-BE49-F238E27FC236}">
                    <a16:creationId xmlns:a16="http://schemas.microsoft.com/office/drawing/2014/main" id="{9B9E767A-B6A7-260A-4022-4C6DADD7C206}"/>
                  </a:ext>
                </a:extLst>
              </p:cNvPr>
              <p:cNvPicPr/>
              <p:nvPr/>
            </p:nvPicPr>
            <p:blipFill>
              <a:blip r:embed="rId28"/>
              <a:stretch>
                <a:fillRect/>
              </a:stretch>
            </p:blipFill>
            <p:spPr>
              <a:xfrm>
                <a:off x="6749716" y="2607088"/>
                <a:ext cx="352080" cy="12974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61" name="Ink 160">
                <a:extLst>
                  <a:ext uri="{FF2B5EF4-FFF2-40B4-BE49-F238E27FC236}">
                    <a16:creationId xmlns:a16="http://schemas.microsoft.com/office/drawing/2014/main" id="{E92D2BEC-A0DC-A33E-25A9-9726D8D4B0FA}"/>
                  </a:ext>
                </a:extLst>
              </p14:cNvPr>
              <p14:cNvContentPartPr/>
              <p14:nvPr/>
            </p14:nvContentPartPr>
            <p14:xfrm>
              <a:off x="6160756" y="1358543"/>
              <a:ext cx="348840" cy="337320"/>
            </p14:xfrm>
          </p:contentPart>
        </mc:Choice>
        <mc:Fallback xmlns="">
          <p:pic>
            <p:nvPicPr>
              <p:cNvPr id="161" name="Ink 160">
                <a:extLst>
                  <a:ext uri="{FF2B5EF4-FFF2-40B4-BE49-F238E27FC236}">
                    <a16:creationId xmlns:a16="http://schemas.microsoft.com/office/drawing/2014/main" id="{E92D2BEC-A0DC-A33E-25A9-9726D8D4B0FA}"/>
                  </a:ext>
                </a:extLst>
              </p:cNvPr>
              <p:cNvPicPr/>
              <p:nvPr/>
            </p:nvPicPr>
            <p:blipFill>
              <a:blip r:embed="rId30"/>
              <a:stretch>
                <a:fillRect/>
              </a:stretch>
            </p:blipFill>
            <p:spPr>
              <a:xfrm>
                <a:off x="6151747" y="1349543"/>
                <a:ext cx="366498" cy="3549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62" name="Ink 161">
                <a:extLst>
                  <a:ext uri="{FF2B5EF4-FFF2-40B4-BE49-F238E27FC236}">
                    <a16:creationId xmlns:a16="http://schemas.microsoft.com/office/drawing/2014/main" id="{39129AF6-2CD1-1940-159D-F4EFA5A42F58}"/>
                  </a:ext>
                </a:extLst>
              </p14:cNvPr>
              <p14:cNvContentPartPr/>
              <p14:nvPr/>
            </p14:nvContentPartPr>
            <p14:xfrm>
              <a:off x="6507796" y="1700543"/>
              <a:ext cx="484920" cy="923400"/>
            </p14:xfrm>
          </p:contentPart>
        </mc:Choice>
        <mc:Fallback xmlns="">
          <p:pic>
            <p:nvPicPr>
              <p:cNvPr id="162" name="Ink 161">
                <a:extLst>
                  <a:ext uri="{FF2B5EF4-FFF2-40B4-BE49-F238E27FC236}">
                    <a16:creationId xmlns:a16="http://schemas.microsoft.com/office/drawing/2014/main" id="{39129AF6-2CD1-1940-159D-F4EFA5A42F58}"/>
                  </a:ext>
                </a:extLst>
              </p:cNvPr>
              <p:cNvPicPr/>
              <p:nvPr/>
            </p:nvPicPr>
            <p:blipFill>
              <a:blip r:embed="rId32"/>
              <a:stretch>
                <a:fillRect/>
              </a:stretch>
            </p:blipFill>
            <p:spPr>
              <a:xfrm>
                <a:off x="6498796" y="1691543"/>
                <a:ext cx="502560" cy="9410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63" name="Ink 162">
                <a:extLst>
                  <a:ext uri="{FF2B5EF4-FFF2-40B4-BE49-F238E27FC236}">
                    <a16:creationId xmlns:a16="http://schemas.microsoft.com/office/drawing/2014/main" id="{149028B4-1B2D-7233-3FDA-944654E8DED8}"/>
                  </a:ext>
                </a:extLst>
              </p14:cNvPr>
              <p14:cNvContentPartPr/>
              <p14:nvPr/>
            </p14:nvContentPartPr>
            <p14:xfrm>
              <a:off x="6806596" y="3698543"/>
              <a:ext cx="62280" cy="150840"/>
            </p14:xfrm>
          </p:contentPart>
        </mc:Choice>
        <mc:Fallback xmlns="">
          <p:pic>
            <p:nvPicPr>
              <p:cNvPr id="163" name="Ink 162">
                <a:extLst>
                  <a:ext uri="{FF2B5EF4-FFF2-40B4-BE49-F238E27FC236}">
                    <a16:creationId xmlns:a16="http://schemas.microsoft.com/office/drawing/2014/main" id="{149028B4-1B2D-7233-3FDA-944654E8DED8}"/>
                  </a:ext>
                </a:extLst>
              </p:cNvPr>
              <p:cNvPicPr/>
              <p:nvPr/>
            </p:nvPicPr>
            <p:blipFill>
              <a:blip r:embed="rId34"/>
              <a:stretch>
                <a:fillRect/>
              </a:stretch>
            </p:blipFill>
            <p:spPr>
              <a:xfrm>
                <a:off x="6797596" y="3689543"/>
                <a:ext cx="7992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64" name="Ink 163">
                <a:extLst>
                  <a:ext uri="{FF2B5EF4-FFF2-40B4-BE49-F238E27FC236}">
                    <a16:creationId xmlns:a16="http://schemas.microsoft.com/office/drawing/2014/main" id="{8B928567-ADB9-A6B1-010F-0563DEA2C4B8}"/>
                  </a:ext>
                </a:extLst>
              </p14:cNvPr>
              <p14:cNvContentPartPr/>
              <p14:nvPr/>
            </p14:nvContentPartPr>
            <p14:xfrm>
              <a:off x="6550636" y="3844535"/>
              <a:ext cx="325800" cy="278280"/>
            </p14:xfrm>
          </p:contentPart>
        </mc:Choice>
        <mc:Fallback xmlns="">
          <p:pic>
            <p:nvPicPr>
              <p:cNvPr id="164" name="Ink 163">
                <a:extLst>
                  <a:ext uri="{FF2B5EF4-FFF2-40B4-BE49-F238E27FC236}">
                    <a16:creationId xmlns:a16="http://schemas.microsoft.com/office/drawing/2014/main" id="{8B928567-ADB9-A6B1-010F-0563DEA2C4B8}"/>
                  </a:ext>
                </a:extLst>
              </p:cNvPr>
              <p:cNvPicPr/>
              <p:nvPr/>
            </p:nvPicPr>
            <p:blipFill>
              <a:blip r:embed="rId36"/>
              <a:stretch>
                <a:fillRect/>
              </a:stretch>
            </p:blipFill>
            <p:spPr>
              <a:xfrm>
                <a:off x="6541636" y="3835535"/>
                <a:ext cx="34344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65" name="Ink 164">
                <a:extLst>
                  <a:ext uri="{FF2B5EF4-FFF2-40B4-BE49-F238E27FC236}">
                    <a16:creationId xmlns:a16="http://schemas.microsoft.com/office/drawing/2014/main" id="{C2B6B588-0B32-AF9F-A298-97478458E785}"/>
                  </a:ext>
                </a:extLst>
              </p14:cNvPr>
              <p14:cNvContentPartPr/>
              <p14:nvPr/>
            </p14:nvContentPartPr>
            <p14:xfrm>
              <a:off x="6590596" y="3863783"/>
              <a:ext cx="285840" cy="399240"/>
            </p14:xfrm>
          </p:contentPart>
        </mc:Choice>
        <mc:Fallback xmlns="">
          <p:pic>
            <p:nvPicPr>
              <p:cNvPr id="165" name="Ink 164">
                <a:extLst>
                  <a:ext uri="{FF2B5EF4-FFF2-40B4-BE49-F238E27FC236}">
                    <a16:creationId xmlns:a16="http://schemas.microsoft.com/office/drawing/2014/main" id="{C2B6B588-0B32-AF9F-A298-97478458E785}"/>
                  </a:ext>
                </a:extLst>
              </p:cNvPr>
              <p:cNvPicPr/>
              <p:nvPr/>
            </p:nvPicPr>
            <p:blipFill>
              <a:blip r:embed="rId38"/>
              <a:stretch>
                <a:fillRect/>
              </a:stretch>
            </p:blipFill>
            <p:spPr>
              <a:xfrm>
                <a:off x="6581585" y="3854775"/>
                <a:ext cx="303502" cy="416896"/>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66" name="Ink 165">
                <a:extLst>
                  <a:ext uri="{FF2B5EF4-FFF2-40B4-BE49-F238E27FC236}">
                    <a16:creationId xmlns:a16="http://schemas.microsoft.com/office/drawing/2014/main" id="{91F1CB77-67D9-1F6B-E2CE-AE1C842609F3}"/>
                  </a:ext>
                </a:extLst>
              </p14:cNvPr>
              <p14:cNvContentPartPr/>
              <p14:nvPr/>
            </p14:nvContentPartPr>
            <p14:xfrm>
              <a:off x="6696141" y="4260813"/>
              <a:ext cx="352800" cy="474480"/>
            </p14:xfrm>
          </p:contentPart>
        </mc:Choice>
        <mc:Fallback xmlns="">
          <p:pic>
            <p:nvPicPr>
              <p:cNvPr id="166" name="Ink 165">
                <a:extLst>
                  <a:ext uri="{FF2B5EF4-FFF2-40B4-BE49-F238E27FC236}">
                    <a16:creationId xmlns:a16="http://schemas.microsoft.com/office/drawing/2014/main" id="{91F1CB77-67D9-1F6B-E2CE-AE1C842609F3}"/>
                  </a:ext>
                </a:extLst>
              </p:cNvPr>
              <p:cNvPicPr/>
              <p:nvPr/>
            </p:nvPicPr>
            <p:blipFill>
              <a:blip r:embed="rId40"/>
              <a:stretch>
                <a:fillRect/>
              </a:stretch>
            </p:blipFill>
            <p:spPr>
              <a:xfrm>
                <a:off x="6687150" y="4251813"/>
                <a:ext cx="370422" cy="4921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67" name="Ink 166">
                <a:extLst>
                  <a:ext uri="{FF2B5EF4-FFF2-40B4-BE49-F238E27FC236}">
                    <a16:creationId xmlns:a16="http://schemas.microsoft.com/office/drawing/2014/main" id="{411132D4-3D63-DED7-9769-CAF722D62759}"/>
                  </a:ext>
                </a:extLst>
              </p14:cNvPr>
              <p14:cNvContentPartPr/>
              <p14:nvPr/>
            </p14:nvContentPartPr>
            <p14:xfrm>
              <a:off x="7054111" y="4733793"/>
              <a:ext cx="398880" cy="883800"/>
            </p14:xfrm>
          </p:contentPart>
        </mc:Choice>
        <mc:Fallback xmlns="">
          <p:pic>
            <p:nvPicPr>
              <p:cNvPr id="167" name="Ink 166">
                <a:extLst>
                  <a:ext uri="{FF2B5EF4-FFF2-40B4-BE49-F238E27FC236}">
                    <a16:creationId xmlns:a16="http://schemas.microsoft.com/office/drawing/2014/main" id="{411132D4-3D63-DED7-9769-CAF722D62759}"/>
                  </a:ext>
                </a:extLst>
              </p:cNvPr>
              <p:cNvPicPr/>
              <p:nvPr/>
            </p:nvPicPr>
            <p:blipFill>
              <a:blip r:embed="rId42"/>
              <a:stretch>
                <a:fillRect/>
              </a:stretch>
            </p:blipFill>
            <p:spPr>
              <a:xfrm>
                <a:off x="7045111" y="4724793"/>
                <a:ext cx="416520" cy="9014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68" name="Ink 167">
                <a:extLst>
                  <a:ext uri="{FF2B5EF4-FFF2-40B4-BE49-F238E27FC236}">
                    <a16:creationId xmlns:a16="http://schemas.microsoft.com/office/drawing/2014/main" id="{BF4811C5-6E60-7DC7-57E4-B1E407E6A86C}"/>
                  </a:ext>
                </a:extLst>
              </p14:cNvPr>
              <p14:cNvContentPartPr/>
              <p14:nvPr/>
            </p14:nvContentPartPr>
            <p14:xfrm>
              <a:off x="8590726" y="5635523"/>
              <a:ext cx="289800" cy="60840"/>
            </p14:xfrm>
          </p:contentPart>
        </mc:Choice>
        <mc:Fallback xmlns="">
          <p:pic>
            <p:nvPicPr>
              <p:cNvPr id="168" name="Ink 167">
                <a:extLst>
                  <a:ext uri="{FF2B5EF4-FFF2-40B4-BE49-F238E27FC236}">
                    <a16:creationId xmlns:a16="http://schemas.microsoft.com/office/drawing/2014/main" id="{BF4811C5-6E60-7DC7-57E4-B1E407E6A86C}"/>
                  </a:ext>
                </a:extLst>
              </p:cNvPr>
              <p:cNvPicPr/>
              <p:nvPr/>
            </p:nvPicPr>
            <p:blipFill>
              <a:blip r:embed="rId44"/>
              <a:stretch>
                <a:fillRect/>
              </a:stretch>
            </p:blipFill>
            <p:spPr>
              <a:xfrm>
                <a:off x="8581726" y="5626469"/>
                <a:ext cx="307440" cy="78585"/>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69" name="Ink 168">
                <a:extLst>
                  <a:ext uri="{FF2B5EF4-FFF2-40B4-BE49-F238E27FC236}">
                    <a16:creationId xmlns:a16="http://schemas.microsoft.com/office/drawing/2014/main" id="{18CB226D-98F7-BA74-3062-75547AC1965D}"/>
                  </a:ext>
                </a:extLst>
              </p14:cNvPr>
              <p14:cNvContentPartPr/>
              <p14:nvPr/>
            </p14:nvContentPartPr>
            <p14:xfrm>
              <a:off x="8670711" y="5670248"/>
              <a:ext cx="37440" cy="198720"/>
            </p14:xfrm>
          </p:contentPart>
        </mc:Choice>
        <mc:Fallback xmlns="">
          <p:pic>
            <p:nvPicPr>
              <p:cNvPr id="169" name="Ink 168">
                <a:extLst>
                  <a:ext uri="{FF2B5EF4-FFF2-40B4-BE49-F238E27FC236}">
                    <a16:creationId xmlns:a16="http://schemas.microsoft.com/office/drawing/2014/main" id="{18CB226D-98F7-BA74-3062-75547AC1965D}"/>
                  </a:ext>
                </a:extLst>
              </p:cNvPr>
              <p:cNvPicPr/>
              <p:nvPr/>
            </p:nvPicPr>
            <p:blipFill>
              <a:blip r:embed="rId46"/>
              <a:stretch>
                <a:fillRect/>
              </a:stretch>
            </p:blipFill>
            <p:spPr>
              <a:xfrm>
                <a:off x="8661797" y="5661264"/>
                <a:ext cx="54912" cy="216328"/>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70" name="Ink 169">
                <a:extLst>
                  <a:ext uri="{FF2B5EF4-FFF2-40B4-BE49-F238E27FC236}">
                    <a16:creationId xmlns:a16="http://schemas.microsoft.com/office/drawing/2014/main" id="{08BBA5C2-3744-3350-FAEF-7095A1D66604}"/>
                  </a:ext>
                </a:extLst>
              </p14:cNvPr>
              <p14:cNvContentPartPr/>
              <p14:nvPr/>
            </p14:nvContentPartPr>
            <p14:xfrm>
              <a:off x="8761925" y="5952848"/>
              <a:ext cx="81720" cy="2880"/>
            </p14:xfrm>
          </p:contentPart>
        </mc:Choice>
        <mc:Fallback xmlns="">
          <p:pic>
            <p:nvPicPr>
              <p:cNvPr id="170" name="Ink 169">
                <a:extLst>
                  <a:ext uri="{FF2B5EF4-FFF2-40B4-BE49-F238E27FC236}">
                    <a16:creationId xmlns:a16="http://schemas.microsoft.com/office/drawing/2014/main" id="{08BBA5C2-3744-3350-FAEF-7095A1D66604}"/>
                  </a:ext>
                </a:extLst>
              </p:cNvPr>
              <p:cNvPicPr/>
              <p:nvPr/>
            </p:nvPicPr>
            <p:blipFill>
              <a:blip r:embed="rId48"/>
              <a:stretch>
                <a:fillRect/>
              </a:stretch>
            </p:blipFill>
            <p:spPr>
              <a:xfrm>
                <a:off x="8752925" y="5942562"/>
                <a:ext cx="9936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71" name="Ink 170">
                <a:extLst>
                  <a:ext uri="{FF2B5EF4-FFF2-40B4-BE49-F238E27FC236}">
                    <a16:creationId xmlns:a16="http://schemas.microsoft.com/office/drawing/2014/main" id="{4B98C30E-21BD-63B9-9A9D-1EFE8E1047CA}"/>
                  </a:ext>
                </a:extLst>
              </p14:cNvPr>
              <p14:cNvContentPartPr/>
              <p14:nvPr/>
            </p14:nvContentPartPr>
            <p14:xfrm>
              <a:off x="8769485" y="5643543"/>
              <a:ext cx="50760" cy="376920"/>
            </p14:xfrm>
          </p:contentPart>
        </mc:Choice>
        <mc:Fallback xmlns="">
          <p:pic>
            <p:nvPicPr>
              <p:cNvPr id="171" name="Ink 170">
                <a:extLst>
                  <a:ext uri="{FF2B5EF4-FFF2-40B4-BE49-F238E27FC236}">
                    <a16:creationId xmlns:a16="http://schemas.microsoft.com/office/drawing/2014/main" id="{4B98C30E-21BD-63B9-9A9D-1EFE8E1047CA}"/>
                  </a:ext>
                </a:extLst>
              </p:cNvPr>
              <p:cNvPicPr/>
              <p:nvPr/>
            </p:nvPicPr>
            <p:blipFill>
              <a:blip r:embed="rId50"/>
              <a:stretch>
                <a:fillRect/>
              </a:stretch>
            </p:blipFill>
            <p:spPr>
              <a:xfrm>
                <a:off x="8760485" y="5634543"/>
                <a:ext cx="68400" cy="39456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72" name="Ink 171">
                <a:extLst>
                  <a:ext uri="{FF2B5EF4-FFF2-40B4-BE49-F238E27FC236}">
                    <a16:creationId xmlns:a16="http://schemas.microsoft.com/office/drawing/2014/main" id="{63D843FB-F81B-3332-E0C9-7A2EB82DBD44}"/>
                  </a:ext>
                </a:extLst>
              </p14:cNvPr>
              <p14:cNvContentPartPr/>
              <p14:nvPr/>
            </p14:nvContentPartPr>
            <p14:xfrm>
              <a:off x="8804045" y="5272023"/>
              <a:ext cx="83880" cy="371880"/>
            </p14:xfrm>
          </p:contentPart>
        </mc:Choice>
        <mc:Fallback xmlns="">
          <p:pic>
            <p:nvPicPr>
              <p:cNvPr id="172" name="Ink 171">
                <a:extLst>
                  <a:ext uri="{FF2B5EF4-FFF2-40B4-BE49-F238E27FC236}">
                    <a16:creationId xmlns:a16="http://schemas.microsoft.com/office/drawing/2014/main" id="{63D843FB-F81B-3332-E0C9-7A2EB82DBD44}"/>
                  </a:ext>
                </a:extLst>
              </p:cNvPr>
              <p:cNvPicPr/>
              <p:nvPr/>
            </p:nvPicPr>
            <p:blipFill>
              <a:blip r:embed="rId52"/>
              <a:stretch>
                <a:fillRect/>
              </a:stretch>
            </p:blipFill>
            <p:spPr>
              <a:xfrm>
                <a:off x="8795006" y="5263023"/>
                <a:ext cx="101596"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73" name="Ink 172">
                <a:extLst>
                  <a:ext uri="{FF2B5EF4-FFF2-40B4-BE49-F238E27FC236}">
                    <a16:creationId xmlns:a16="http://schemas.microsoft.com/office/drawing/2014/main" id="{75FBD019-2B47-97DE-E4EB-93259A524333}"/>
                  </a:ext>
                </a:extLst>
              </p14:cNvPr>
              <p14:cNvContentPartPr/>
              <p14:nvPr/>
            </p14:nvContentPartPr>
            <p14:xfrm>
              <a:off x="8483511" y="4066838"/>
              <a:ext cx="452520" cy="1208880"/>
            </p14:xfrm>
          </p:contentPart>
        </mc:Choice>
        <mc:Fallback xmlns="">
          <p:pic>
            <p:nvPicPr>
              <p:cNvPr id="173" name="Ink 172">
                <a:extLst>
                  <a:ext uri="{FF2B5EF4-FFF2-40B4-BE49-F238E27FC236}">
                    <a16:creationId xmlns:a16="http://schemas.microsoft.com/office/drawing/2014/main" id="{75FBD019-2B47-97DE-E4EB-93259A524333}"/>
                  </a:ext>
                </a:extLst>
              </p:cNvPr>
              <p:cNvPicPr/>
              <p:nvPr/>
            </p:nvPicPr>
            <p:blipFill>
              <a:blip r:embed="rId54"/>
              <a:stretch>
                <a:fillRect/>
              </a:stretch>
            </p:blipFill>
            <p:spPr>
              <a:xfrm>
                <a:off x="8474511" y="4057838"/>
                <a:ext cx="470160" cy="122652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74" name="Ink 173">
                <a:extLst>
                  <a:ext uri="{FF2B5EF4-FFF2-40B4-BE49-F238E27FC236}">
                    <a16:creationId xmlns:a16="http://schemas.microsoft.com/office/drawing/2014/main" id="{CEAE8F85-CF64-B53D-7ECC-A7D6A906EECF}"/>
                  </a:ext>
                </a:extLst>
              </p14:cNvPr>
              <p14:cNvContentPartPr/>
              <p14:nvPr/>
            </p14:nvContentPartPr>
            <p14:xfrm>
              <a:off x="6885471" y="3535080"/>
              <a:ext cx="708480" cy="312840"/>
            </p14:xfrm>
          </p:contentPart>
        </mc:Choice>
        <mc:Fallback xmlns="">
          <p:pic>
            <p:nvPicPr>
              <p:cNvPr id="174" name="Ink 173">
                <a:extLst>
                  <a:ext uri="{FF2B5EF4-FFF2-40B4-BE49-F238E27FC236}">
                    <a16:creationId xmlns:a16="http://schemas.microsoft.com/office/drawing/2014/main" id="{CEAE8F85-CF64-B53D-7ECC-A7D6A906EECF}"/>
                  </a:ext>
                </a:extLst>
              </p:cNvPr>
              <p:cNvPicPr/>
              <p:nvPr/>
            </p:nvPicPr>
            <p:blipFill>
              <a:blip r:embed="rId56"/>
              <a:stretch>
                <a:fillRect/>
              </a:stretch>
            </p:blipFill>
            <p:spPr>
              <a:xfrm>
                <a:off x="6876471" y="3526080"/>
                <a:ext cx="726120" cy="330480"/>
              </a:xfrm>
              <a:prstGeom prst="rect">
                <a:avLst/>
              </a:prstGeom>
            </p:spPr>
          </p:pic>
        </mc:Fallback>
      </mc:AlternateContent>
      <p:sp>
        <p:nvSpPr>
          <p:cNvPr id="175" name="Palmetto Expressway">
            <a:extLst>
              <a:ext uri="{FF2B5EF4-FFF2-40B4-BE49-F238E27FC236}">
                <a16:creationId xmlns:a16="http://schemas.microsoft.com/office/drawing/2014/main" id="{3A6116E6-09B5-E9B2-274C-343A2C9387AE}"/>
              </a:ext>
            </a:extLst>
          </p:cNvPr>
          <p:cNvSpPr/>
          <p:nvPr/>
        </p:nvSpPr>
        <p:spPr>
          <a:xfrm>
            <a:off x="8693214" y="5798384"/>
            <a:ext cx="2923" cy="131658"/>
          </a:xfrm>
          <a:custGeom>
            <a:avLst/>
            <a:gdLst>
              <a:gd name="connsiteX0" fmla="*/ 0 w 24767"/>
              <a:gd name="connsiteY0" fmla="*/ 0 h 233362"/>
              <a:gd name="connsiteX1" fmla="*/ 23812 w 24767"/>
              <a:gd name="connsiteY1" fmla="*/ 152400 h 233362"/>
              <a:gd name="connsiteX2" fmla="*/ 19050 w 24767"/>
              <a:gd name="connsiteY2" fmla="*/ 233362 h 233362"/>
              <a:gd name="connsiteX0" fmla="*/ 0 w 19381"/>
              <a:gd name="connsiteY0" fmla="*/ 0 h 233362"/>
              <a:gd name="connsiteX1" fmla="*/ 7143 w 19381"/>
              <a:gd name="connsiteY1" fmla="*/ 135731 h 233362"/>
              <a:gd name="connsiteX2" fmla="*/ 19050 w 19381"/>
              <a:gd name="connsiteY2" fmla="*/ 233362 h 233362"/>
              <a:gd name="connsiteX0" fmla="*/ 0 w 10380"/>
              <a:gd name="connsiteY0" fmla="*/ 0 h 221456"/>
              <a:gd name="connsiteX1" fmla="*/ 7143 w 10380"/>
              <a:gd name="connsiteY1" fmla="*/ 135731 h 221456"/>
              <a:gd name="connsiteX2" fmla="*/ 9525 w 10380"/>
              <a:gd name="connsiteY2" fmla="*/ 221456 h 221456"/>
              <a:gd name="connsiteX0" fmla="*/ 0 w 5514"/>
              <a:gd name="connsiteY0" fmla="*/ 0 h 204788"/>
              <a:gd name="connsiteX1" fmla="*/ 2381 w 5514"/>
              <a:gd name="connsiteY1" fmla="*/ 119063 h 204788"/>
              <a:gd name="connsiteX2" fmla="*/ 4763 w 5514"/>
              <a:gd name="connsiteY2" fmla="*/ 204788 h 204788"/>
              <a:gd name="connsiteX0" fmla="*/ 0 w 10000"/>
              <a:gd name="connsiteY0" fmla="*/ 0 h 10000"/>
              <a:gd name="connsiteX1" fmla="*/ 4318 w 10000"/>
              <a:gd name="connsiteY1" fmla="*/ 5814 h 10000"/>
              <a:gd name="connsiteX2" fmla="*/ 8638 w 10000"/>
              <a:gd name="connsiteY2" fmla="*/ 10000 h 10000"/>
              <a:gd name="connsiteX0" fmla="*/ 0 w 10000"/>
              <a:gd name="connsiteY0" fmla="*/ 0 h 10000"/>
              <a:gd name="connsiteX1" fmla="*/ 4318 w 10000"/>
              <a:gd name="connsiteY1" fmla="*/ 3256 h 10000"/>
              <a:gd name="connsiteX2" fmla="*/ 8638 w 10000"/>
              <a:gd name="connsiteY2" fmla="*/ 10000 h 10000"/>
              <a:gd name="connsiteX0" fmla="*/ 0 w 10000"/>
              <a:gd name="connsiteY0" fmla="*/ 0 h 6279"/>
              <a:gd name="connsiteX1" fmla="*/ 4318 w 10000"/>
              <a:gd name="connsiteY1" fmla="*/ 3256 h 6279"/>
              <a:gd name="connsiteX2" fmla="*/ 8638 w 10000"/>
              <a:gd name="connsiteY2" fmla="*/ 6279 h 6279"/>
              <a:gd name="connsiteX0" fmla="*/ 56 w 5657"/>
              <a:gd name="connsiteY0" fmla="*/ 0 h 10926"/>
              <a:gd name="connsiteX1" fmla="*/ 56 w 5657"/>
              <a:gd name="connsiteY1" fmla="*/ 6112 h 10926"/>
              <a:gd name="connsiteX2" fmla="*/ 4376 w 5657"/>
              <a:gd name="connsiteY2" fmla="*/ 10926 h 10926"/>
            </a:gdLst>
            <a:ahLst/>
            <a:cxnLst>
              <a:cxn ang="0">
                <a:pos x="connsiteX0" y="connsiteY0"/>
              </a:cxn>
              <a:cxn ang="0">
                <a:pos x="connsiteX1" y="connsiteY1"/>
              </a:cxn>
              <a:cxn ang="0">
                <a:pos x="connsiteX2" y="connsiteY2"/>
              </a:cxn>
            </a:cxnLst>
            <a:rect l="l" t="t" r="r" b="b"/>
            <a:pathLst>
              <a:path w="5657" h="10926">
                <a:moveTo>
                  <a:pt x="56" y="0"/>
                </a:moveTo>
                <a:cubicBezTo>
                  <a:pt x="5814" y="4598"/>
                  <a:pt x="-664" y="4291"/>
                  <a:pt x="56" y="6112"/>
                </a:cubicBezTo>
                <a:cubicBezTo>
                  <a:pt x="776" y="7933"/>
                  <a:pt x="8694" y="9754"/>
                  <a:pt x="4376" y="10926"/>
                </a:cubicBezTo>
              </a:path>
            </a:pathLst>
          </a:custGeom>
          <a:noFill/>
          <a:ln w="38100">
            <a:solidFill>
              <a:srgbClr val="003D5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76" name="Freeform 134">
            <a:extLst>
              <a:ext uri="{FF2B5EF4-FFF2-40B4-BE49-F238E27FC236}">
                <a16:creationId xmlns:a16="http://schemas.microsoft.com/office/drawing/2014/main" id="{453A19A0-94F7-B856-9F7A-1D29D6A9B189}"/>
              </a:ext>
            </a:extLst>
          </p:cNvPr>
          <p:cNvSpPr/>
          <p:nvPr/>
        </p:nvSpPr>
        <p:spPr>
          <a:xfrm>
            <a:off x="3201270" y="1295719"/>
            <a:ext cx="91887" cy="166600"/>
          </a:xfrm>
          <a:custGeom>
            <a:avLst/>
            <a:gdLst>
              <a:gd name="connsiteX0" fmla="*/ 61912 w 95250"/>
              <a:gd name="connsiteY0" fmla="*/ 157449 h 157449"/>
              <a:gd name="connsiteX1" fmla="*/ 69056 w 95250"/>
              <a:gd name="connsiteY1" fmla="*/ 119349 h 157449"/>
              <a:gd name="connsiteX2" fmla="*/ 73819 w 95250"/>
              <a:gd name="connsiteY2" fmla="*/ 105062 h 157449"/>
              <a:gd name="connsiteX3" fmla="*/ 78581 w 95250"/>
              <a:gd name="connsiteY3" fmla="*/ 81249 h 157449"/>
              <a:gd name="connsiteX4" fmla="*/ 80962 w 95250"/>
              <a:gd name="connsiteY4" fmla="*/ 71724 h 157449"/>
              <a:gd name="connsiteX5" fmla="*/ 88106 w 95250"/>
              <a:gd name="connsiteY5" fmla="*/ 64580 h 157449"/>
              <a:gd name="connsiteX6" fmla="*/ 92869 w 95250"/>
              <a:gd name="connsiteY6" fmla="*/ 57437 h 157449"/>
              <a:gd name="connsiteX7" fmla="*/ 95250 w 95250"/>
              <a:gd name="connsiteY7" fmla="*/ 50293 h 157449"/>
              <a:gd name="connsiteX8" fmla="*/ 92869 w 95250"/>
              <a:gd name="connsiteY8" fmla="*/ 28862 h 157449"/>
              <a:gd name="connsiteX9" fmla="*/ 88106 w 95250"/>
              <a:gd name="connsiteY9" fmla="*/ 21718 h 157449"/>
              <a:gd name="connsiteX10" fmla="*/ 78581 w 95250"/>
              <a:gd name="connsiteY10" fmla="*/ 14574 h 157449"/>
              <a:gd name="connsiteX11" fmla="*/ 57150 w 95250"/>
              <a:gd name="connsiteY11" fmla="*/ 9812 h 157449"/>
              <a:gd name="connsiteX12" fmla="*/ 50006 w 95250"/>
              <a:gd name="connsiteY12" fmla="*/ 7430 h 157449"/>
              <a:gd name="connsiteX13" fmla="*/ 21431 w 95250"/>
              <a:gd name="connsiteY13" fmla="*/ 2668 h 157449"/>
              <a:gd name="connsiteX14" fmla="*/ 0 w 95250"/>
              <a:gd name="connsiteY14" fmla="*/ 287 h 157449"/>
              <a:gd name="connsiteX0" fmla="*/ 61912 w 95250"/>
              <a:gd name="connsiteY0" fmla="*/ 157449 h 157449"/>
              <a:gd name="connsiteX1" fmla="*/ 69056 w 95250"/>
              <a:gd name="connsiteY1" fmla="*/ 119349 h 157449"/>
              <a:gd name="connsiteX2" fmla="*/ 73819 w 95250"/>
              <a:gd name="connsiteY2" fmla="*/ 105062 h 157449"/>
              <a:gd name="connsiteX3" fmla="*/ 78581 w 95250"/>
              <a:gd name="connsiteY3" fmla="*/ 81249 h 157449"/>
              <a:gd name="connsiteX4" fmla="*/ 80962 w 95250"/>
              <a:gd name="connsiteY4" fmla="*/ 71724 h 157449"/>
              <a:gd name="connsiteX5" fmla="*/ 88106 w 95250"/>
              <a:gd name="connsiteY5" fmla="*/ 64580 h 157449"/>
              <a:gd name="connsiteX6" fmla="*/ 92869 w 95250"/>
              <a:gd name="connsiteY6" fmla="*/ 57437 h 157449"/>
              <a:gd name="connsiteX7" fmla="*/ 95250 w 95250"/>
              <a:gd name="connsiteY7" fmla="*/ 50293 h 157449"/>
              <a:gd name="connsiteX8" fmla="*/ 92869 w 95250"/>
              <a:gd name="connsiteY8" fmla="*/ 28862 h 157449"/>
              <a:gd name="connsiteX9" fmla="*/ 88106 w 95250"/>
              <a:gd name="connsiteY9" fmla="*/ 21718 h 157449"/>
              <a:gd name="connsiteX10" fmla="*/ 78581 w 95250"/>
              <a:gd name="connsiteY10" fmla="*/ 14574 h 157449"/>
              <a:gd name="connsiteX11" fmla="*/ 57150 w 95250"/>
              <a:gd name="connsiteY11" fmla="*/ 9812 h 157449"/>
              <a:gd name="connsiteX12" fmla="*/ 50006 w 95250"/>
              <a:gd name="connsiteY12" fmla="*/ 7430 h 157449"/>
              <a:gd name="connsiteX13" fmla="*/ 21431 w 95250"/>
              <a:gd name="connsiteY13" fmla="*/ 2668 h 157449"/>
              <a:gd name="connsiteX14" fmla="*/ 0 w 95250"/>
              <a:gd name="connsiteY14" fmla="*/ 287 h 157449"/>
              <a:gd name="connsiteX0" fmla="*/ 61912 w 104927"/>
              <a:gd name="connsiteY0" fmla="*/ 157449 h 157449"/>
              <a:gd name="connsiteX1" fmla="*/ 69056 w 104927"/>
              <a:gd name="connsiteY1" fmla="*/ 119349 h 157449"/>
              <a:gd name="connsiteX2" fmla="*/ 73819 w 104927"/>
              <a:gd name="connsiteY2" fmla="*/ 105062 h 157449"/>
              <a:gd name="connsiteX3" fmla="*/ 78581 w 104927"/>
              <a:gd name="connsiteY3" fmla="*/ 81249 h 157449"/>
              <a:gd name="connsiteX4" fmla="*/ 80962 w 104927"/>
              <a:gd name="connsiteY4" fmla="*/ 71724 h 157449"/>
              <a:gd name="connsiteX5" fmla="*/ 104775 w 104927"/>
              <a:gd name="connsiteY5" fmla="*/ 77234 h 157449"/>
              <a:gd name="connsiteX6" fmla="*/ 92869 w 104927"/>
              <a:gd name="connsiteY6" fmla="*/ 57437 h 157449"/>
              <a:gd name="connsiteX7" fmla="*/ 95250 w 104927"/>
              <a:gd name="connsiteY7" fmla="*/ 50293 h 157449"/>
              <a:gd name="connsiteX8" fmla="*/ 92869 w 104927"/>
              <a:gd name="connsiteY8" fmla="*/ 28862 h 157449"/>
              <a:gd name="connsiteX9" fmla="*/ 88106 w 104927"/>
              <a:gd name="connsiteY9" fmla="*/ 21718 h 157449"/>
              <a:gd name="connsiteX10" fmla="*/ 78581 w 104927"/>
              <a:gd name="connsiteY10" fmla="*/ 14574 h 157449"/>
              <a:gd name="connsiteX11" fmla="*/ 57150 w 104927"/>
              <a:gd name="connsiteY11" fmla="*/ 9812 h 157449"/>
              <a:gd name="connsiteX12" fmla="*/ 50006 w 104927"/>
              <a:gd name="connsiteY12" fmla="*/ 7430 h 157449"/>
              <a:gd name="connsiteX13" fmla="*/ 21431 w 104927"/>
              <a:gd name="connsiteY13" fmla="*/ 2668 h 157449"/>
              <a:gd name="connsiteX14" fmla="*/ 0 w 104927"/>
              <a:gd name="connsiteY14" fmla="*/ 287 h 157449"/>
              <a:gd name="connsiteX0" fmla="*/ 61912 w 104795"/>
              <a:gd name="connsiteY0" fmla="*/ 157449 h 157449"/>
              <a:gd name="connsiteX1" fmla="*/ 69056 w 104795"/>
              <a:gd name="connsiteY1" fmla="*/ 119349 h 157449"/>
              <a:gd name="connsiteX2" fmla="*/ 73819 w 104795"/>
              <a:gd name="connsiteY2" fmla="*/ 105062 h 157449"/>
              <a:gd name="connsiteX3" fmla="*/ 78581 w 104795"/>
              <a:gd name="connsiteY3" fmla="*/ 81249 h 157449"/>
              <a:gd name="connsiteX4" fmla="*/ 95250 w 104795"/>
              <a:gd name="connsiteY4" fmla="*/ 92813 h 157449"/>
              <a:gd name="connsiteX5" fmla="*/ 104775 w 104795"/>
              <a:gd name="connsiteY5" fmla="*/ 77234 h 157449"/>
              <a:gd name="connsiteX6" fmla="*/ 92869 w 104795"/>
              <a:gd name="connsiteY6" fmla="*/ 57437 h 157449"/>
              <a:gd name="connsiteX7" fmla="*/ 95250 w 104795"/>
              <a:gd name="connsiteY7" fmla="*/ 50293 h 157449"/>
              <a:gd name="connsiteX8" fmla="*/ 92869 w 104795"/>
              <a:gd name="connsiteY8" fmla="*/ 28862 h 157449"/>
              <a:gd name="connsiteX9" fmla="*/ 88106 w 104795"/>
              <a:gd name="connsiteY9" fmla="*/ 21718 h 157449"/>
              <a:gd name="connsiteX10" fmla="*/ 78581 w 104795"/>
              <a:gd name="connsiteY10" fmla="*/ 14574 h 157449"/>
              <a:gd name="connsiteX11" fmla="*/ 57150 w 104795"/>
              <a:gd name="connsiteY11" fmla="*/ 9812 h 157449"/>
              <a:gd name="connsiteX12" fmla="*/ 50006 w 104795"/>
              <a:gd name="connsiteY12" fmla="*/ 7430 h 157449"/>
              <a:gd name="connsiteX13" fmla="*/ 21431 w 104795"/>
              <a:gd name="connsiteY13" fmla="*/ 2668 h 157449"/>
              <a:gd name="connsiteX14" fmla="*/ 0 w 104795"/>
              <a:gd name="connsiteY14" fmla="*/ 287 h 157449"/>
              <a:gd name="connsiteX0" fmla="*/ 61912 w 104795"/>
              <a:gd name="connsiteY0" fmla="*/ 157449 h 157449"/>
              <a:gd name="connsiteX1" fmla="*/ 69056 w 104795"/>
              <a:gd name="connsiteY1" fmla="*/ 119349 h 157449"/>
              <a:gd name="connsiteX2" fmla="*/ 73819 w 104795"/>
              <a:gd name="connsiteY2" fmla="*/ 105062 h 157449"/>
              <a:gd name="connsiteX3" fmla="*/ 78581 w 104795"/>
              <a:gd name="connsiteY3" fmla="*/ 81249 h 157449"/>
              <a:gd name="connsiteX4" fmla="*/ 95250 w 104795"/>
              <a:gd name="connsiteY4" fmla="*/ 92813 h 157449"/>
              <a:gd name="connsiteX5" fmla="*/ 104775 w 104795"/>
              <a:gd name="connsiteY5" fmla="*/ 77234 h 157449"/>
              <a:gd name="connsiteX6" fmla="*/ 92869 w 104795"/>
              <a:gd name="connsiteY6" fmla="*/ 57437 h 157449"/>
              <a:gd name="connsiteX7" fmla="*/ 92869 w 104795"/>
              <a:gd name="connsiteY7" fmla="*/ 28862 h 157449"/>
              <a:gd name="connsiteX8" fmla="*/ 88106 w 104795"/>
              <a:gd name="connsiteY8" fmla="*/ 21718 h 157449"/>
              <a:gd name="connsiteX9" fmla="*/ 78581 w 104795"/>
              <a:gd name="connsiteY9" fmla="*/ 14574 h 157449"/>
              <a:gd name="connsiteX10" fmla="*/ 57150 w 104795"/>
              <a:gd name="connsiteY10" fmla="*/ 9812 h 157449"/>
              <a:gd name="connsiteX11" fmla="*/ 50006 w 104795"/>
              <a:gd name="connsiteY11" fmla="*/ 7430 h 157449"/>
              <a:gd name="connsiteX12" fmla="*/ 21431 w 104795"/>
              <a:gd name="connsiteY12" fmla="*/ 2668 h 157449"/>
              <a:gd name="connsiteX13" fmla="*/ 0 w 104795"/>
              <a:gd name="connsiteY13" fmla="*/ 287 h 157449"/>
              <a:gd name="connsiteX0" fmla="*/ 61912 w 104795"/>
              <a:gd name="connsiteY0" fmla="*/ 157449 h 157449"/>
              <a:gd name="connsiteX1" fmla="*/ 69056 w 104795"/>
              <a:gd name="connsiteY1" fmla="*/ 119349 h 157449"/>
              <a:gd name="connsiteX2" fmla="*/ 73819 w 104795"/>
              <a:gd name="connsiteY2" fmla="*/ 105062 h 157449"/>
              <a:gd name="connsiteX3" fmla="*/ 78581 w 104795"/>
              <a:gd name="connsiteY3" fmla="*/ 81249 h 157449"/>
              <a:gd name="connsiteX4" fmla="*/ 95250 w 104795"/>
              <a:gd name="connsiteY4" fmla="*/ 92813 h 157449"/>
              <a:gd name="connsiteX5" fmla="*/ 104775 w 104795"/>
              <a:gd name="connsiteY5" fmla="*/ 77234 h 157449"/>
              <a:gd name="connsiteX6" fmla="*/ 92869 w 104795"/>
              <a:gd name="connsiteY6" fmla="*/ 57437 h 157449"/>
              <a:gd name="connsiteX7" fmla="*/ 92869 w 104795"/>
              <a:gd name="connsiteY7" fmla="*/ 28862 h 157449"/>
              <a:gd name="connsiteX8" fmla="*/ 83344 w 104795"/>
              <a:gd name="connsiteY8" fmla="*/ 30153 h 157449"/>
              <a:gd name="connsiteX9" fmla="*/ 78581 w 104795"/>
              <a:gd name="connsiteY9" fmla="*/ 14574 h 157449"/>
              <a:gd name="connsiteX10" fmla="*/ 57150 w 104795"/>
              <a:gd name="connsiteY10" fmla="*/ 9812 h 157449"/>
              <a:gd name="connsiteX11" fmla="*/ 50006 w 104795"/>
              <a:gd name="connsiteY11" fmla="*/ 7430 h 157449"/>
              <a:gd name="connsiteX12" fmla="*/ 21431 w 104795"/>
              <a:gd name="connsiteY12" fmla="*/ 2668 h 157449"/>
              <a:gd name="connsiteX13" fmla="*/ 0 w 104795"/>
              <a:gd name="connsiteY13" fmla="*/ 287 h 157449"/>
              <a:gd name="connsiteX0" fmla="*/ 61912 w 104795"/>
              <a:gd name="connsiteY0" fmla="*/ 157449 h 157449"/>
              <a:gd name="connsiteX1" fmla="*/ 69056 w 104795"/>
              <a:gd name="connsiteY1" fmla="*/ 119349 h 157449"/>
              <a:gd name="connsiteX2" fmla="*/ 73819 w 104795"/>
              <a:gd name="connsiteY2" fmla="*/ 105062 h 157449"/>
              <a:gd name="connsiteX3" fmla="*/ 78581 w 104795"/>
              <a:gd name="connsiteY3" fmla="*/ 81249 h 157449"/>
              <a:gd name="connsiteX4" fmla="*/ 95250 w 104795"/>
              <a:gd name="connsiteY4" fmla="*/ 92813 h 157449"/>
              <a:gd name="connsiteX5" fmla="*/ 104775 w 104795"/>
              <a:gd name="connsiteY5" fmla="*/ 77234 h 157449"/>
              <a:gd name="connsiteX6" fmla="*/ 92869 w 104795"/>
              <a:gd name="connsiteY6" fmla="*/ 57437 h 157449"/>
              <a:gd name="connsiteX7" fmla="*/ 92869 w 104795"/>
              <a:gd name="connsiteY7" fmla="*/ 28862 h 157449"/>
              <a:gd name="connsiteX8" fmla="*/ 78581 w 104795"/>
              <a:gd name="connsiteY8" fmla="*/ 14574 h 157449"/>
              <a:gd name="connsiteX9" fmla="*/ 57150 w 104795"/>
              <a:gd name="connsiteY9" fmla="*/ 9812 h 157449"/>
              <a:gd name="connsiteX10" fmla="*/ 50006 w 104795"/>
              <a:gd name="connsiteY10" fmla="*/ 7430 h 157449"/>
              <a:gd name="connsiteX11" fmla="*/ 21431 w 104795"/>
              <a:gd name="connsiteY11" fmla="*/ 2668 h 157449"/>
              <a:gd name="connsiteX12" fmla="*/ 0 w 104795"/>
              <a:gd name="connsiteY12" fmla="*/ 287 h 157449"/>
              <a:gd name="connsiteX0" fmla="*/ 61912 w 104795"/>
              <a:gd name="connsiteY0" fmla="*/ 157449 h 157449"/>
              <a:gd name="connsiteX1" fmla="*/ 69056 w 104795"/>
              <a:gd name="connsiteY1" fmla="*/ 119349 h 157449"/>
              <a:gd name="connsiteX2" fmla="*/ 73819 w 104795"/>
              <a:gd name="connsiteY2" fmla="*/ 105062 h 157449"/>
              <a:gd name="connsiteX3" fmla="*/ 78581 w 104795"/>
              <a:gd name="connsiteY3" fmla="*/ 81249 h 157449"/>
              <a:gd name="connsiteX4" fmla="*/ 95250 w 104795"/>
              <a:gd name="connsiteY4" fmla="*/ 92813 h 157449"/>
              <a:gd name="connsiteX5" fmla="*/ 104775 w 104795"/>
              <a:gd name="connsiteY5" fmla="*/ 77234 h 157449"/>
              <a:gd name="connsiteX6" fmla="*/ 92869 w 104795"/>
              <a:gd name="connsiteY6" fmla="*/ 57437 h 157449"/>
              <a:gd name="connsiteX7" fmla="*/ 85725 w 104795"/>
              <a:gd name="connsiteY7" fmla="*/ 33080 h 157449"/>
              <a:gd name="connsiteX8" fmla="*/ 78581 w 104795"/>
              <a:gd name="connsiteY8" fmla="*/ 14574 h 157449"/>
              <a:gd name="connsiteX9" fmla="*/ 57150 w 104795"/>
              <a:gd name="connsiteY9" fmla="*/ 9812 h 157449"/>
              <a:gd name="connsiteX10" fmla="*/ 50006 w 104795"/>
              <a:gd name="connsiteY10" fmla="*/ 7430 h 157449"/>
              <a:gd name="connsiteX11" fmla="*/ 21431 w 104795"/>
              <a:gd name="connsiteY11" fmla="*/ 2668 h 157449"/>
              <a:gd name="connsiteX12" fmla="*/ 0 w 104795"/>
              <a:gd name="connsiteY12" fmla="*/ 287 h 157449"/>
              <a:gd name="connsiteX0" fmla="*/ 61912 w 104921"/>
              <a:gd name="connsiteY0" fmla="*/ 157449 h 157449"/>
              <a:gd name="connsiteX1" fmla="*/ 69056 w 104921"/>
              <a:gd name="connsiteY1" fmla="*/ 119349 h 157449"/>
              <a:gd name="connsiteX2" fmla="*/ 73819 w 104921"/>
              <a:gd name="connsiteY2" fmla="*/ 105062 h 157449"/>
              <a:gd name="connsiteX3" fmla="*/ 78581 w 104921"/>
              <a:gd name="connsiteY3" fmla="*/ 81249 h 157449"/>
              <a:gd name="connsiteX4" fmla="*/ 95250 w 104921"/>
              <a:gd name="connsiteY4" fmla="*/ 92813 h 157449"/>
              <a:gd name="connsiteX5" fmla="*/ 104775 w 104921"/>
              <a:gd name="connsiteY5" fmla="*/ 77234 h 157449"/>
              <a:gd name="connsiteX6" fmla="*/ 88106 w 104921"/>
              <a:gd name="connsiteY6" fmla="*/ 51111 h 157449"/>
              <a:gd name="connsiteX7" fmla="*/ 85725 w 104921"/>
              <a:gd name="connsiteY7" fmla="*/ 33080 h 157449"/>
              <a:gd name="connsiteX8" fmla="*/ 78581 w 104921"/>
              <a:gd name="connsiteY8" fmla="*/ 14574 h 157449"/>
              <a:gd name="connsiteX9" fmla="*/ 57150 w 104921"/>
              <a:gd name="connsiteY9" fmla="*/ 9812 h 157449"/>
              <a:gd name="connsiteX10" fmla="*/ 50006 w 104921"/>
              <a:gd name="connsiteY10" fmla="*/ 7430 h 157449"/>
              <a:gd name="connsiteX11" fmla="*/ 21431 w 104921"/>
              <a:gd name="connsiteY11" fmla="*/ 2668 h 157449"/>
              <a:gd name="connsiteX12" fmla="*/ 0 w 104921"/>
              <a:gd name="connsiteY12" fmla="*/ 287 h 157449"/>
              <a:gd name="connsiteX0" fmla="*/ 61912 w 107271"/>
              <a:gd name="connsiteY0" fmla="*/ 157449 h 157449"/>
              <a:gd name="connsiteX1" fmla="*/ 69056 w 107271"/>
              <a:gd name="connsiteY1" fmla="*/ 119349 h 157449"/>
              <a:gd name="connsiteX2" fmla="*/ 73819 w 107271"/>
              <a:gd name="connsiteY2" fmla="*/ 105062 h 157449"/>
              <a:gd name="connsiteX3" fmla="*/ 78581 w 107271"/>
              <a:gd name="connsiteY3" fmla="*/ 81249 h 157449"/>
              <a:gd name="connsiteX4" fmla="*/ 95250 w 107271"/>
              <a:gd name="connsiteY4" fmla="*/ 92813 h 157449"/>
              <a:gd name="connsiteX5" fmla="*/ 107156 w 107271"/>
              <a:gd name="connsiteY5" fmla="*/ 60363 h 157449"/>
              <a:gd name="connsiteX6" fmla="*/ 88106 w 107271"/>
              <a:gd name="connsiteY6" fmla="*/ 51111 h 157449"/>
              <a:gd name="connsiteX7" fmla="*/ 85725 w 107271"/>
              <a:gd name="connsiteY7" fmla="*/ 33080 h 157449"/>
              <a:gd name="connsiteX8" fmla="*/ 78581 w 107271"/>
              <a:gd name="connsiteY8" fmla="*/ 14574 h 157449"/>
              <a:gd name="connsiteX9" fmla="*/ 57150 w 107271"/>
              <a:gd name="connsiteY9" fmla="*/ 9812 h 157449"/>
              <a:gd name="connsiteX10" fmla="*/ 50006 w 107271"/>
              <a:gd name="connsiteY10" fmla="*/ 7430 h 157449"/>
              <a:gd name="connsiteX11" fmla="*/ 21431 w 107271"/>
              <a:gd name="connsiteY11" fmla="*/ 2668 h 157449"/>
              <a:gd name="connsiteX12" fmla="*/ 0 w 107271"/>
              <a:gd name="connsiteY12" fmla="*/ 287 h 157449"/>
              <a:gd name="connsiteX0" fmla="*/ 61912 w 107199"/>
              <a:gd name="connsiteY0" fmla="*/ 157449 h 157449"/>
              <a:gd name="connsiteX1" fmla="*/ 69056 w 107199"/>
              <a:gd name="connsiteY1" fmla="*/ 119349 h 157449"/>
              <a:gd name="connsiteX2" fmla="*/ 73819 w 107199"/>
              <a:gd name="connsiteY2" fmla="*/ 105062 h 157449"/>
              <a:gd name="connsiteX3" fmla="*/ 78581 w 107199"/>
              <a:gd name="connsiteY3" fmla="*/ 81249 h 157449"/>
              <a:gd name="connsiteX4" fmla="*/ 92869 w 107199"/>
              <a:gd name="connsiteY4" fmla="*/ 73833 h 157449"/>
              <a:gd name="connsiteX5" fmla="*/ 107156 w 107199"/>
              <a:gd name="connsiteY5" fmla="*/ 60363 h 157449"/>
              <a:gd name="connsiteX6" fmla="*/ 88106 w 107199"/>
              <a:gd name="connsiteY6" fmla="*/ 51111 h 157449"/>
              <a:gd name="connsiteX7" fmla="*/ 85725 w 107199"/>
              <a:gd name="connsiteY7" fmla="*/ 33080 h 157449"/>
              <a:gd name="connsiteX8" fmla="*/ 78581 w 107199"/>
              <a:gd name="connsiteY8" fmla="*/ 14574 h 157449"/>
              <a:gd name="connsiteX9" fmla="*/ 57150 w 107199"/>
              <a:gd name="connsiteY9" fmla="*/ 9812 h 157449"/>
              <a:gd name="connsiteX10" fmla="*/ 50006 w 107199"/>
              <a:gd name="connsiteY10" fmla="*/ 7430 h 157449"/>
              <a:gd name="connsiteX11" fmla="*/ 21431 w 107199"/>
              <a:gd name="connsiteY11" fmla="*/ 2668 h 157449"/>
              <a:gd name="connsiteX12" fmla="*/ 0 w 107199"/>
              <a:gd name="connsiteY12" fmla="*/ 287 h 157449"/>
              <a:gd name="connsiteX0" fmla="*/ 61912 w 107646"/>
              <a:gd name="connsiteY0" fmla="*/ 157449 h 157449"/>
              <a:gd name="connsiteX1" fmla="*/ 69056 w 107646"/>
              <a:gd name="connsiteY1" fmla="*/ 119349 h 157449"/>
              <a:gd name="connsiteX2" fmla="*/ 73819 w 107646"/>
              <a:gd name="connsiteY2" fmla="*/ 105062 h 157449"/>
              <a:gd name="connsiteX3" fmla="*/ 78581 w 107646"/>
              <a:gd name="connsiteY3" fmla="*/ 81249 h 157449"/>
              <a:gd name="connsiteX4" fmla="*/ 100013 w 107646"/>
              <a:gd name="connsiteY4" fmla="*/ 78051 h 157449"/>
              <a:gd name="connsiteX5" fmla="*/ 107156 w 107646"/>
              <a:gd name="connsiteY5" fmla="*/ 60363 h 157449"/>
              <a:gd name="connsiteX6" fmla="*/ 88106 w 107646"/>
              <a:gd name="connsiteY6" fmla="*/ 51111 h 157449"/>
              <a:gd name="connsiteX7" fmla="*/ 85725 w 107646"/>
              <a:gd name="connsiteY7" fmla="*/ 33080 h 157449"/>
              <a:gd name="connsiteX8" fmla="*/ 78581 w 107646"/>
              <a:gd name="connsiteY8" fmla="*/ 14574 h 157449"/>
              <a:gd name="connsiteX9" fmla="*/ 57150 w 107646"/>
              <a:gd name="connsiteY9" fmla="*/ 9812 h 157449"/>
              <a:gd name="connsiteX10" fmla="*/ 50006 w 107646"/>
              <a:gd name="connsiteY10" fmla="*/ 7430 h 157449"/>
              <a:gd name="connsiteX11" fmla="*/ 21431 w 107646"/>
              <a:gd name="connsiteY11" fmla="*/ 2668 h 157449"/>
              <a:gd name="connsiteX12" fmla="*/ 0 w 107646"/>
              <a:gd name="connsiteY12" fmla="*/ 287 h 157449"/>
              <a:gd name="connsiteX0" fmla="*/ 61912 w 105482"/>
              <a:gd name="connsiteY0" fmla="*/ 157449 h 157449"/>
              <a:gd name="connsiteX1" fmla="*/ 69056 w 105482"/>
              <a:gd name="connsiteY1" fmla="*/ 119349 h 157449"/>
              <a:gd name="connsiteX2" fmla="*/ 73819 w 105482"/>
              <a:gd name="connsiteY2" fmla="*/ 105062 h 157449"/>
              <a:gd name="connsiteX3" fmla="*/ 78581 w 105482"/>
              <a:gd name="connsiteY3" fmla="*/ 81249 h 157449"/>
              <a:gd name="connsiteX4" fmla="*/ 100013 w 105482"/>
              <a:gd name="connsiteY4" fmla="*/ 78051 h 157449"/>
              <a:gd name="connsiteX5" fmla="*/ 104775 w 105482"/>
              <a:gd name="connsiteY5" fmla="*/ 60363 h 157449"/>
              <a:gd name="connsiteX6" fmla="*/ 88106 w 105482"/>
              <a:gd name="connsiteY6" fmla="*/ 51111 h 157449"/>
              <a:gd name="connsiteX7" fmla="*/ 85725 w 105482"/>
              <a:gd name="connsiteY7" fmla="*/ 33080 h 157449"/>
              <a:gd name="connsiteX8" fmla="*/ 78581 w 105482"/>
              <a:gd name="connsiteY8" fmla="*/ 14574 h 157449"/>
              <a:gd name="connsiteX9" fmla="*/ 57150 w 105482"/>
              <a:gd name="connsiteY9" fmla="*/ 9812 h 157449"/>
              <a:gd name="connsiteX10" fmla="*/ 50006 w 105482"/>
              <a:gd name="connsiteY10" fmla="*/ 7430 h 157449"/>
              <a:gd name="connsiteX11" fmla="*/ 21431 w 105482"/>
              <a:gd name="connsiteY11" fmla="*/ 2668 h 157449"/>
              <a:gd name="connsiteX12" fmla="*/ 0 w 105482"/>
              <a:gd name="connsiteY12" fmla="*/ 287 h 157449"/>
              <a:gd name="connsiteX0" fmla="*/ 61912 w 105482"/>
              <a:gd name="connsiteY0" fmla="*/ 157449 h 157449"/>
              <a:gd name="connsiteX1" fmla="*/ 69056 w 105482"/>
              <a:gd name="connsiteY1" fmla="*/ 119349 h 157449"/>
              <a:gd name="connsiteX2" fmla="*/ 73819 w 105482"/>
              <a:gd name="connsiteY2" fmla="*/ 105062 h 157449"/>
              <a:gd name="connsiteX3" fmla="*/ 78581 w 105482"/>
              <a:gd name="connsiteY3" fmla="*/ 81249 h 157449"/>
              <a:gd name="connsiteX4" fmla="*/ 100013 w 105482"/>
              <a:gd name="connsiteY4" fmla="*/ 78051 h 157449"/>
              <a:gd name="connsiteX5" fmla="*/ 104775 w 105482"/>
              <a:gd name="connsiteY5" fmla="*/ 60363 h 157449"/>
              <a:gd name="connsiteX6" fmla="*/ 88106 w 105482"/>
              <a:gd name="connsiteY6" fmla="*/ 51111 h 157449"/>
              <a:gd name="connsiteX7" fmla="*/ 85725 w 105482"/>
              <a:gd name="connsiteY7" fmla="*/ 33080 h 157449"/>
              <a:gd name="connsiteX8" fmla="*/ 78581 w 105482"/>
              <a:gd name="connsiteY8" fmla="*/ 14574 h 157449"/>
              <a:gd name="connsiteX9" fmla="*/ 57150 w 105482"/>
              <a:gd name="connsiteY9" fmla="*/ 9812 h 157449"/>
              <a:gd name="connsiteX10" fmla="*/ 47624 w 105482"/>
              <a:gd name="connsiteY10" fmla="*/ 1103 h 157449"/>
              <a:gd name="connsiteX11" fmla="*/ 21431 w 105482"/>
              <a:gd name="connsiteY11" fmla="*/ 2668 h 157449"/>
              <a:gd name="connsiteX12" fmla="*/ 0 w 105482"/>
              <a:gd name="connsiteY12" fmla="*/ 287 h 157449"/>
              <a:gd name="connsiteX0" fmla="*/ 61912 w 104827"/>
              <a:gd name="connsiteY0" fmla="*/ 157449 h 157449"/>
              <a:gd name="connsiteX1" fmla="*/ 69056 w 104827"/>
              <a:gd name="connsiteY1" fmla="*/ 119349 h 157449"/>
              <a:gd name="connsiteX2" fmla="*/ 73819 w 104827"/>
              <a:gd name="connsiteY2" fmla="*/ 105062 h 157449"/>
              <a:gd name="connsiteX3" fmla="*/ 78581 w 104827"/>
              <a:gd name="connsiteY3" fmla="*/ 81249 h 157449"/>
              <a:gd name="connsiteX4" fmla="*/ 92870 w 104827"/>
              <a:gd name="connsiteY4" fmla="*/ 75943 h 157449"/>
              <a:gd name="connsiteX5" fmla="*/ 104775 w 104827"/>
              <a:gd name="connsiteY5" fmla="*/ 60363 h 157449"/>
              <a:gd name="connsiteX6" fmla="*/ 88106 w 104827"/>
              <a:gd name="connsiteY6" fmla="*/ 51111 h 157449"/>
              <a:gd name="connsiteX7" fmla="*/ 85725 w 104827"/>
              <a:gd name="connsiteY7" fmla="*/ 33080 h 157449"/>
              <a:gd name="connsiteX8" fmla="*/ 78581 w 104827"/>
              <a:gd name="connsiteY8" fmla="*/ 14574 h 157449"/>
              <a:gd name="connsiteX9" fmla="*/ 57150 w 104827"/>
              <a:gd name="connsiteY9" fmla="*/ 9812 h 157449"/>
              <a:gd name="connsiteX10" fmla="*/ 47624 w 104827"/>
              <a:gd name="connsiteY10" fmla="*/ 1103 h 157449"/>
              <a:gd name="connsiteX11" fmla="*/ 21431 w 104827"/>
              <a:gd name="connsiteY11" fmla="*/ 2668 h 157449"/>
              <a:gd name="connsiteX12" fmla="*/ 0 w 104827"/>
              <a:gd name="connsiteY12" fmla="*/ 287 h 157449"/>
              <a:gd name="connsiteX0" fmla="*/ 61912 w 104958"/>
              <a:gd name="connsiteY0" fmla="*/ 157449 h 157449"/>
              <a:gd name="connsiteX1" fmla="*/ 69056 w 104958"/>
              <a:gd name="connsiteY1" fmla="*/ 119349 h 157449"/>
              <a:gd name="connsiteX2" fmla="*/ 73819 w 104958"/>
              <a:gd name="connsiteY2" fmla="*/ 105062 h 157449"/>
              <a:gd name="connsiteX3" fmla="*/ 78581 w 104958"/>
              <a:gd name="connsiteY3" fmla="*/ 81249 h 157449"/>
              <a:gd name="connsiteX4" fmla="*/ 92870 w 104958"/>
              <a:gd name="connsiteY4" fmla="*/ 75943 h 157449"/>
              <a:gd name="connsiteX5" fmla="*/ 104775 w 104958"/>
              <a:gd name="connsiteY5" fmla="*/ 60363 h 157449"/>
              <a:gd name="connsiteX6" fmla="*/ 83343 w 104958"/>
              <a:gd name="connsiteY6" fmla="*/ 53220 h 157449"/>
              <a:gd name="connsiteX7" fmla="*/ 85725 w 104958"/>
              <a:gd name="connsiteY7" fmla="*/ 33080 h 157449"/>
              <a:gd name="connsiteX8" fmla="*/ 78581 w 104958"/>
              <a:gd name="connsiteY8" fmla="*/ 14574 h 157449"/>
              <a:gd name="connsiteX9" fmla="*/ 57150 w 104958"/>
              <a:gd name="connsiteY9" fmla="*/ 9812 h 157449"/>
              <a:gd name="connsiteX10" fmla="*/ 47624 w 104958"/>
              <a:gd name="connsiteY10" fmla="*/ 1103 h 157449"/>
              <a:gd name="connsiteX11" fmla="*/ 21431 w 104958"/>
              <a:gd name="connsiteY11" fmla="*/ 2668 h 157449"/>
              <a:gd name="connsiteX12" fmla="*/ 0 w 104958"/>
              <a:gd name="connsiteY12" fmla="*/ 287 h 157449"/>
              <a:gd name="connsiteX0" fmla="*/ 61912 w 98053"/>
              <a:gd name="connsiteY0" fmla="*/ 157449 h 157449"/>
              <a:gd name="connsiteX1" fmla="*/ 69056 w 98053"/>
              <a:gd name="connsiteY1" fmla="*/ 119349 h 157449"/>
              <a:gd name="connsiteX2" fmla="*/ 73819 w 98053"/>
              <a:gd name="connsiteY2" fmla="*/ 105062 h 157449"/>
              <a:gd name="connsiteX3" fmla="*/ 78581 w 98053"/>
              <a:gd name="connsiteY3" fmla="*/ 81249 h 157449"/>
              <a:gd name="connsiteX4" fmla="*/ 92870 w 98053"/>
              <a:gd name="connsiteY4" fmla="*/ 75943 h 157449"/>
              <a:gd name="connsiteX5" fmla="*/ 97631 w 98053"/>
              <a:gd name="connsiteY5" fmla="*/ 60363 h 157449"/>
              <a:gd name="connsiteX6" fmla="*/ 83343 w 98053"/>
              <a:gd name="connsiteY6" fmla="*/ 53220 h 157449"/>
              <a:gd name="connsiteX7" fmla="*/ 85725 w 98053"/>
              <a:gd name="connsiteY7" fmla="*/ 33080 h 157449"/>
              <a:gd name="connsiteX8" fmla="*/ 78581 w 98053"/>
              <a:gd name="connsiteY8" fmla="*/ 14574 h 157449"/>
              <a:gd name="connsiteX9" fmla="*/ 57150 w 98053"/>
              <a:gd name="connsiteY9" fmla="*/ 9812 h 157449"/>
              <a:gd name="connsiteX10" fmla="*/ 47624 w 98053"/>
              <a:gd name="connsiteY10" fmla="*/ 1103 h 157449"/>
              <a:gd name="connsiteX11" fmla="*/ 21431 w 98053"/>
              <a:gd name="connsiteY11" fmla="*/ 2668 h 157449"/>
              <a:gd name="connsiteX12" fmla="*/ 0 w 98053"/>
              <a:gd name="connsiteY12" fmla="*/ 287 h 1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053" h="157449">
                <a:moveTo>
                  <a:pt x="61912" y="157449"/>
                </a:moveTo>
                <a:cubicBezTo>
                  <a:pt x="72824" y="124718"/>
                  <a:pt x="60413" y="165441"/>
                  <a:pt x="69056" y="119349"/>
                </a:cubicBezTo>
                <a:cubicBezTo>
                  <a:pt x="69981" y="114415"/>
                  <a:pt x="73819" y="105062"/>
                  <a:pt x="73819" y="105062"/>
                </a:cubicBezTo>
                <a:cubicBezTo>
                  <a:pt x="77882" y="76616"/>
                  <a:pt x="75406" y="86102"/>
                  <a:pt x="78581" y="81249"/>
                </a:cubicBezTo>
                <a:cubicBezTo>
                  <a:pt x="81756" y="76396"/>
                  <a:pt x="89695" y="79424"/>
                  <a:pt x="92870" y="75943"/>
                </a:cubicBezTo>
                <a:cubicBezTo>
                  <a:pt x="96045" y="72462"/>
                  <a:pt x="99219" y="64150"/>
                  <a:pt x="97631" y="60363"/>
                </a:cubicBezTo>
                <a:cubicBezTo>
                  <a:pt x="96043" y="56576"/>
                  <a:pt x="81755" y="55601"/>
                  <a:pt x="83343" y="53220"/>
                </a:cubicBezTo>
                <a:cubicBezTo>
                  <a:pt x="81359" y="45158"/>
                  <a:pt x="86519" y="39521"/>
                  <a:pt x="85725" y="33080"/>
                </a:cubicBezTo>
                <a:cubicBezTo>
                  <a:pt x="84931" y="26639"/>
                  <a:pt x="83343" y="18452"/>
                  <a:pt x="78581" y="14574"/>
                </a:cubicBezTo>
                <a:cubicBezTo>
                  <a:pt x="73819" y="10696"/>
                  <a:pt x="60646" y="10395"/>
                  <a:pt x="57150" y="9812"/>
                </a:cubicBezTo>
                <a:cubicBezTo>
                  <a:pt x="54769" y="9018"/>
                  <a:pt x="50059" y="1712"/>
                  <a:pt x="47624" y="1103"/>
                </a:cubicBezTo>
                <a:cubicBezTo>
                  <a:pt x="38343" y="-1218"/>
                  <a:pt x="30834" y="4011"/>
                  <a:pt x="21431" y="2668"/>
                </a:cubicBezTo>
                <a:cubicBezTo>
                  <a:pt x="9769" y="-1219"/>
                  <a:pt x="16797" y="287"/>
                  <a:pt x="0" y="287"/>
                </a:cubicBezTo>
              </a:path>
            </a:pathLst>
          </a:custGeom>
          <a:noFill/>
          <a:ln w="28575" cap="flat" cmpd="sng" algn="ctr">
            <a:solidFill>
              <a:srgbClr val="FFC000">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7" name="Freeform 389">
            <a:extLst>
              <a:ext uri="{FF2B5EF4-FFF2-40B4-BE49-F238E27FC236}">
                <a16:creationId xmlns:a16="http://schemas.microsoft.com/office/drawing/2014/main" id="{B1006F43-7494-E646-937E-E7D194744D0E}"/>
              </a:ext>
            </a:extLst>
          </p:cNvPr>
          <p:cNvSpPr>
            <a:spLocks/>
          </p:cNvSpPr>
          <p:nvPr/>
        </p:nvSpPr>
        <p:spPr bwMode="auto">
          <a:xfrm>
            <a:off x="8628046" y="5960838"/>
            <a:ext cx="54238" cy="62663"/>
          </a:xfrm>
          <a:custGeom>
            <a:avLst/>
            <a:gdLst>
              <a:gd name="T0" fmla="*/ 0 w 30"/>
              <a:gd name="T1" fmla="*/ 38 h 38"/>
              <a:gd name="T2" fmla="*/ 18 w 30"/>
              <a:gd name="T3" fmla="*/ 18 h 38"/>
              <a:gd name="T4" fmla="*/ 30 w 30"/>
              <a:gd name="T5" fmla="*/ 0 h 38"/>
              <a:gd name="T6" fmla="*/ 0 60000 65536"/>
              <a:gd name="T7" fmla="*/ 0 60000 65536"/>
              <a:gd name="T8" fmla="*/ 0 60000 65536"/>
              <a:gd name="T9" fmla="*/ 0 w 30"/>
              <a:gd name="T10" fmla="*/ 0 h 38"/>
              <a:gd name="T11" fmla="*/ 30 w 30"/>
              <a:gd name="T12" fmla="*/ 38 h 38"/>
            </a:gdLst>
            <a:ahLst/>
            <a:cxnLst>
              <a:cxn ang="T6">
                <a:pos x="T0" y="T1"/>
              </a:cxn>
              <a:cxn ang="T7">
                <a:pos x="T2" y="T3"/>
              </a:cxn>
              <a:cxn ang="T8">
                <a:pos x="T4" y="T5"/>
              </a:cxn>
            </a:cxnLst>
            <a:rect l="T9" t="T10" r="T11" b="T12"/>
            <a:pathLst>
              <a:path w="30" h="38">
                <a:moveTo>
                  <a:pt x="0" y="38"/>
                </a:moveTo>
                <a:lnTo>
                  <a:pt x="18" y="18"/>
                </a:lnTo>
                <a:lnTo>
                  <a:pt x="30" y="0"/>
                </a:lnTo>
              </a:path>
            </a:pathLst>
          </a:custGeom>
          <a:noFill/>
          <a:ln w="25400">
            <a:solidFill>
              <a:sysClr val="windowText" lastClr="000000">
                <a:lumMod val="50000"/>
                <a:lumOff val="50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178" name="Line 390">
            <a:extLst>
              <a:ext uri="{FF2B5EF4-FFF2-40B4-BE49-F238E27FC236}">
                <a16:creationId xmlns:a16="http://schemas.microsoft.com/office/drawing/2014/main" id="{08E6BBF9-9045-3853-0DA6-564127C003F0}"/>
              </a:ext>
            </a:extLst>
          </p:cNvPr>
          <p:cNvSpPr>
            <a:spLocks noChangeShapeType="1"/>
          </p:cNvSpPr>
          <p:nvPr/>
        </p:nvSpPr>
        <p:spPr bwMode="auto">
          <a:xfrm flipH="1" flipV="1">
            <a:off x="8664205" y="5987222"/>
            <a:ext cx="32543" cy="3298"/>
          </a:xfrm>
          <a:prstGeom prst="line">
            <a:avLst/>
          </a:prstGeom>
          <a:noFill/>
          <a:ln w="25400">
            <a:solidFill>
              <a:sysClr val="windowText" lastClr="000000">
                <a:lumMod val="50000"/>
                <a:lumOff val="50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179" name="Freeform 391">
            <a:extLst>
              <a:ext uri="{FF2B5EF4-FFF2-40B4-BE49-F238E27FC236}">
                <a16:creationId xmlns:a16="http://schemas.microsoft.com/office/drawing/2014/main" id="{02849425-51A6-A2F8-B699-3E7765FF8CF2}"/>
              </a:ext>
            </a:extLst>
          </p:cNvPr>
          <p:cNvSpPr>
            <a:spLocks/>
          </p:cNvSpPr>
          <p:nvPr/>
        </p:nvSpPr>
        <p:spPr bwMode="auto">
          <a:xfrm>
            <a:off x="8631663" y="5901473"/>
            <a:ext cx="173561" cy="6596"/>
          </a:xfrm>
          <a:custGeom>
            <a:avLst/>
            <a:gdLst>
              <a:gd name="T0" fmla="*/ 0 w 96"/>
              <a:gd name="T1" fmla="*/ 4 h 4"/>
              <a:gd name="T2" fmla="*/ 26 w 96"/>
              <a:gd name="T3" fmla="*/ 4 h 4"/>
              <a:gd name="T4" fmla="*/ 34 w 96"/>
              <a:gd name="T5" fmla="*/ 2 h 4"/>
              <a:gd name="T6" fmla="*/ 48 w 96"/>
              <a:gd name="T7" fmla="*/ 0 h 4"/>
              <a:gd name="T8" fmla="*/ 64 w 96"/>
              <a:gd name="T9" fmla="*/ 2 h 4"/>
              <a:gd name="T10" fmla="*/ 64 w 96"/>
              <a:gd name="T11" fmla="*/ 2 h 4"/>
              <a:gd name="T12" fmla="*/ 72 w 96"/>
              <a:gd name="T13" fmla="*/ 4 h 4"/>
              <a:gd name="T14" fmla="*/ 80 w 96"/>
              <a:gd name="T15" fmla="*/ 4 h 4"/>
              <a:gd name="T16" fmla="*/ 80 w 96"/>
              <a:gd name="T17" fmla="*/ 4 h 4"/>
              <a:gd name="T18" fmla="*/ 84 w 96"/>
              <a:gd name="T19" fmla="*/ 2 h 4"/>
              <a:gd name="T20" fmla="*/ 88 w 96"/>
              <a:gd name="T21" fmla="*/ 0 h 4"/>
              <a:gd name="T22" fmla="*/ 96 w 96"/>
              <a:gd name="T23" fmla="*/ 2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4"/>
              <a:gd name="T38" fmla="*/ 96 w 96"/>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4">
                <a:moveTo>
                  <a:pt x="0" y="4"/>
                </a:moveTo>
                <a:lnTo>
                  <a:pt x="26" y="4"/>
                </a:lnTo>
                <a:lnTo>
                  <a:pt x="34" y="2"/>
                </a:lnTo>
                <a:lnTo>
                  <a:pt x="48" y="0"/>
                </a:lnTo>
                <a:lnTo>
                  <a:pt x="64" y="2"/>
                </a:lnTo>
                <a:lnTo>
                  <a:pt x="72" y="4"/>
                </a:lnTo>
                <a:lnTo>
                  <a:pt x="80" y="4"/>
                </a:lnTo>
                <a:lnTo>
                  <a:pt x="84" y="2"/>
                </a:lnTo>
                <a:lnTo>
                  <a:pt x="88" y="0"/>
                </a:lnTo>
                <a:lnTo>
                  <a:pt x="96" y="2"/>
                </a:lnTo>
              </a:path>
            </a:pathLst>
          </a:custGeom>
          <a:noFill/>
          <a:ln w="25400">
            <a:solidFill>
              <a:sysClr val="windowText" lastClr="000000">
                <a:lumMod val="50000"/>
                <a:lumOff val="50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180" name="Freeform 392">
            <a:extLst>
              <a:ext uri="{FF2B5EF4-FFF2-40B4-BE49-F238E27FC236}">
                <a16:creationId xmlns:a16="http://schemas.microsoft.com/office/drawing/2014/main" id="{B0435A15-E56D-3F36-BE7B-E0331E22843C}"/>
              </a:ext>
            </a:extLst>
          </p:cNvPr>
          <p:cNvSpPr>
            <a:spLocks/>
          </p:cNvSpPr>
          <p:nvPr/>
        </p:nvSpPr>
        <p:spPr bwMode="auto">
          <a:xfrm>
            <a:off x="8732907" y="5875088"/>
            <a:ext cx="54238" cy="16490"/>
          </a:xfrm>
          <a:custGeom>
            <a:avLst/>
            <a:gdLst>
              <a:gd name="T0" fmla="*/ 0 w 30"/>
              <a:gd name="T1" fmla="*/ 10 h 10"/>
              <a:gd name="T2" fmla="*/ 2 w 30"/>
              <a:gd name="T3" fmla="*/ 2 h 10"/>
              <a:gd name="T4" fmla="*/ 2 w 30"/>
              <a:gd name="T5" fmla="*/ 2 h 10"/>
              <a:gd name="T6" fmla="*/ 6 w 30"/>
              <a:gd name="T7" fmla="*/ 0 h 10"/>
              <a:gd name="T8" fmla="*/ 6 w 30"/>
              <a:gd name="T9" fmla="*/ 0 h 10"/>
              <a:gd name="T10" fmla="*/ 20 w 30"/>
              <a:gd name="T11" fmla="*/ 0 h 10"/>
              <a:gd name="T12" fmla="*/ 30 w 30"/>
              <a:gd name="T13" fmla="*/ 0 h 10"/>
              <a:gd name="T14" fmla="*/ 0 60000 65536"/>
              <a:gd name="T15" fmla="*/ 0 60000 65536"/>
              <a:gd name="T16" fmla="*/ 0 60000 65536"/>
              <a:gd name="T17" fmla="*/ 0 60000 65536"/>
              <a:gd name="T18" fmla="*/ 0 60000 65536"/>
              <a:gd name="T19" fmla="*/ 0 60000 65536"/>
              <a:gd name="T20" fmla="*/ 0 60000 65536"/>
              <a:gd name="T21" fmla="*/ 0 w 30"/>
              <a:gd name="T22" fmla="*/ 0 h 10"/>
              <a:gd name="T23" fmla="*/ 30 w 3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0">
                <a:moveTo>
                  <a:pt x="0" y="10"/>
                </a:moveTo>
                <a:lnTo>
                  <a:pt x="2" y="2"/>
                </a:lnTo>
                <a:lnTo>
                  <a:pt x="6" y="0"/>
                </a:lnTo>
                <a:lnTo>
                  <a:pt x="20" y="0"/>
                </a:lnTo>
                <a:lnTo>
                  <a:pt x="30" y="0"/>
                </a:lnTo>
              </a:path>
            </a:pathLst>
          </a:custGeom>
          <a:noFill/>
          <a:ln w="25400">
            <a:solidFill>
              <a:sysClr val="windowText" lastClr="000000">
                <a:lumMod val="50000"/>
                <a:lumOff val="50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181" name="Freeform 393">
            <a:extLst>
              <a:ext uri="{FF2B5EF4-FFF2-40B4-BE49-F238E27FC236}">
                <a16:creationId xmlns:a16="http://schemas.microsoft.com/office/drawing/2014/main" id="{38EF8928-9556-8B63-1CE8-465B69BF10A3}"/>
              </a:ext>
            </a:extLst>
          </p:cNvPr>
          <p:cNvSpPr>
            <a:spLocks/>
          </p:cNvSpPr>
          <p:nvPr/>
        </p:nvSpPr>
        <p:spPr bwMode="auto">
          <a:xfrm>
            <a:off x="8682285" y="5820479"/>
            <a:ext cx="68702" cy="16490"/>
          </a:xfrm>
          <a:custGeom>
            <a:avLst/>
            <a:gdLst>
              <a:gd name="T0" fmla="*/ 38 w 38"/>
              <a:gd name="T1" fmla="*/ 10 h 10"/>
              <a:gd name="T2" fmla="*/ 38 w 38"/>
              <a:gd name="T3" fmla="*/ 10 h 10"/>
              <a:gd name="T4" fmla="*/ 32 w 38"/>
              <a:gd name="T5" fmla="*/ 10 h 10"/>
              <a:gd name="T6" fmla="*/ 32 w 38"/>
              <a:gd name="T7" fmla="*/ 10 h 10"/>
              <a:gd name="T8" fmla="*/ 26 w 38"/>
              <a:gd name="T9" fmla="*/ 8 h 10"/>
              <a:gd name="T10" fmla="*/ 26 w 38"/>
              <a:gd name="T11" fmla="*/ 8 h 10"/>
              <a:gd name="T12" fmla="*/ 24 w 38"/>
              <a:gd name="T13" fmla="*/ 6 h 10"/>
              <a:gd name="T14" fmla="*/ 22 w 38"/>
              <a:gd name="T15" fmla="*/ 4 h 10"/>
              <a:gd name="T16" fmla="*/ 22 w 38"/>
              <a:gd name="T17" fmla="*/ 4 h 10"/>
              <a:gd name="T18" fmla="*/ 12 w 38"/>
              <a:gd name="T19" fmla="*/ 2 h 10"/>
              <a:gd name="T20" fmla="*/ 0 w 38"/>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10"/>
              <a:gd name="T35" fmla="*/ 38 w 38"/>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10">
                <a:moveTo>
                  <a:pt x="38" y="10"/>
                </a:moveTo>
                <a:lnTo>
                  <a:pt x="38" y="10"/>
                </a:lnTo>
                <a:lnTo>
                  <a:pt x="32" y="10"/>
                </a:lnTo>
                <a:lnTo>
                  <a:pt x="26" y="8"/>
                </a:lnTo>
                <a:lnTo>
                  <a:pt x="24" y="6"/>
                </a:lnTo>
                <a:lnTo>
                  <a:pt x="22" y="4"/>
                </a:lnTo>
                <a:lnTo>
                  <a:pt x="12" y="2"/>
                </a:lnTo>
                <a:lnTo>
                  <a:pt x="0" y="0"/>
                </a:lnTo>
              </a:path>
            </a:pathLst>
          </a:custGeom>
          <a:noFill/>
          <a:ln w="25400">
            <a:solidFill>
              <a:sysClr val="windowText" lastClr="000000">
                <a:lumMod val="50000"/>
                <a:lumOff val="50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182" name="Freeform 395">
            <a:extLst>
              <a:ext uri="{FF2B5EF4-FFF2-40B4-BE49-F238E27FC236}">
                <a16:creationId xmlns:a16="http://schemas.microsoft.com/office/drawing/2014/main" id="{EF37C66D-B4B9-3D66-8FC1-3CF9D5C06871}"/>
              </a:ext>
            </a:extLst>
          </p:cNvPr>
          <p:cNvSpPr>
            <a:spLocks/>
          </p:cNvSpPr>
          <p:nvPr/>
        </p:nvSpPr>
        <p:spPr bwMode="auto">
          <a:xfrm>
            <a:off x="7639000" y="3249844"/>
            <a:ext cx="216953" cy="230865"/>
          </a:xfrm>
          <a:custGeom>
            <a:avLst/>
            <a:gdLst>
              <a:gd name="T0" fmla="*/ 0 w 120"/>
              <a:gd name="T1" fmla="*/ 140 h 140"/>
              <a:gd name="T2" fmla="*/ 0 w 120"/>
              <a:gd name="T3" fmla="*/ 140 h 140"/>
              <a:gd name="T4" fmla="*/ 8 w 120"/>
              <a:gd name="T5" fmla="*/ 136 h 140"/>
              <a:gd name="T6" fmla="*/ 16 w 120"/>
              <a:gd name="T7" fmla="*/ 132 h 140"/>
              <a:gd name="T8" fmla="*/ 22 w 120"/>
              <a:gd name="T9" fmla="*/ 132 h 140"/>
              <a:gd name="T10" fmla="*/ 22 w 120"/>
              <a:gd name="T11" fmla="*/ 132 h 140"/>
              <a:gd name="T12" fmla="*/ 44 w 120"/>
              <a:gd name="T13" fmla="*/ 136 h 140"/>
              <a:gd name="T14" fmla="*/ 58 w 120"/>
              <a:gd name="T15" fmla="*/ 138 h 140"/>
              <a:gd name="T16" fmla="*/ 58 w 120"/>
              <a:gd name="T17" fmla="*/ 138 h 140"/>
              <a:gd name="T18" fmla="*/ 72 w 120"/>
              <a:gd name="T19" fmla="*/ 136 h 140"/>
              <a:gd name="T20" fmla="*/ 84 w 120"/>
              <a:gd name="T21" fmla="*/ 134 h 140"/>
              <a:gd name="T22" fmla="*/ 94 w 120"/>
              <a:gd name="T23" fmla="*/ 132 h 140"/>
              <a:gd name="T24" fmla="*/ 94 w 120"/>
              <a:gd name="T25" fmla="*/ 132 h 140"/>
              <a:gd name="T26" fmla="*/ 110 w 120"/>
              <a:gd name="T27" fmla="*/ 120 h 140"/>
              <a:gd name="T28" fmla="*/ 120 w 120"/>
              <a:gd name="T29" fmla="*/ 112 h 140"/>
              <a:gd name="T30" fmla="*/ 114 w 120"/>
              <a:gd name="T31" fmla="*/ 88 h 140"/>
              <a:gd name="T32" fmla="*/ 108 w 120"/>
              <a:gd name="T33" fmla="*/ 50 h 140"/>
              <a:gd name="T34" fmla="*/ 108 w 120"/>
              <a:gd name="T35" fmla="*/ 50 h 140"/>
              <a:gd name="T36" fmla="*/ 108 w 120"/>
              <a:gd name="T37" fmla="*/ 42 h 140"/>
              <a:gd name="T38" fmla="*/ 106 w 120"/>
              <a:gd name="T39" fmla="*/ 36 h 140"/>
              <a:gd name="T40" fmla="*/ 104 w 120"/>
              <a:gd name="T41" fmla="*/ 32 h 140"/>
              <a:gd name="T42" fmla="*/ 104 w 120"/>
              <a:gd name="T43" fmla="*/ 32 h 140"/>
              <a:gd name="T44" fmla="*/ 102 w 120"/>
              <a:gd name="T45" fmla="*/ 28 h 140"/>
              <a:gd name="T46" fmla="*/ 100 w 120"/>
              <a:gd name="T47" fmla="*/ 22 h 140"/>
              <a:gd name="T48" fmla="*/ 100 w 120"/>
              <a:gd name="T49" fmla="*/ 14 h 140"/>
              <a:gd name="T50" fmla="*/ 110 w 120"/>
              <a:gd name="T51" fmla="*/ 0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140"/>
              <a:gd name="T80" fmla="*/ 120 w 120"/>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140">
                <a:moveTo>
                  <a:pt x="0" y="140"/>
                </a:moveTo>
                <a:lnTo>
                  <a:pt x="0" y="140"/>
                </a:lnTo>
                <a:lnTo>
                  <a:pt x="8" y="136"/>
                </a:lnTo>
                <a:lnTo>
                  <a:pt x="16" y="132"/>
                </a:lnTo>
                <a:lnTo>
                  <a:pt x="22" y="132"/>
                </a:lnTo>
                <a:lnTo>
                  <a:pt x="44" y="136"/>
                </a:lnTo>
                <a:lnTo>
                  <a:pt x="58" y="138"/>
                </a:lnTo>
                <a:lnTo>
                  <a:pt x="72" y="136"/>
                </a:lnTo>
                <a:lnTo>
                  <a:pt x="84" y="134"/>
                </a:lnTo>
                <a:lnTo>
                  <a:pt x="94" y="132"/>
                </a:lnTo>
                <a:lnTo>
                  <a:pt x="110" y="120"/>
                </a:lnTo>
                <a:lnTo>
                  <a:pt x="120" y="112"/>
                </a:lnTo>
                <a:lnTo>
                  <a:pt x="114" y="88"/>
                </a:lnTo>
                <a:lnTo>
                  <a:pt x="108" y="50"/>
                </a:lnTo>
                <a:lnTo>
                  <a:pt x="108" y="42"/>
                </a:lnTo>
                <a:lnTo>
                  <a:pt x="106" y="36"/>
                </a:lnTo>
                <a:lnTo>
                  <a:pt x="104" y="32"/>
                </a:lnTo>
                <a:lnTo>
                  <a:pt x="102" y="28"/>
                </a:lnTo>
                <a:lnTo>
                  <a:pt x="100" y="22"/>
                </a:lnTo>
                <a:lnTo>
                  <a:pt x="100" y="14"/>
                </a:lnTo>
                <a:lnTo>
                  <a:pt x="110" y="0"/>
                </a:lnTo>
              </a:path>
            </a:pathLst>
          </a:custGeom>
          <a:noFill/>
          <a:ln w="25400">
            <a:solidFill>
              <a:sysClr val="windowText" lastClr="000000">
                <a:lumMod val="50000"/>
                <a:lumOff val="50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183" name="Freeform 396">
            <a:extLst>
              <a:ext uri="{FF2B5EF4-FFF2-40B4-BE49-F238E27FC236}">
                <a16:creationId xmlns:a16="http://schemas.microsoft.com/office/drawing/2014/main" id="{8A671182-7ECE-5B94-F484-D36000A1E600}"/>
              </a:ext>
            </a:extLst>
          </p:cNvPr>
          <p:cNvSpPr>
            <a:spLocks/>
          </p:cNvSpPr>
          <p:nvPr/>
        </p:nvSpPr>
        <p:spPr bwMode="auto">
          <a:xfrm>
            <a:off x="7559262" y="3302613"/>
            <a:ext cx="321636" cy="30722"/>
          </a:xfrm>
          <a:custGeom>
            <a:avLst/>
            <a:gdLst>
              <a:gd name="T0" fmla="*/ 124 w 124"/>
              <a:gd name="T1" fmla="*/ 0 h 8"/>
              <a:gd name="T2" fmla="*/ 124 w 124"/>
              <a:gd name="T3" fmla="*/ 0 h 8"/>
              <a:gd name="T4" fmla="*/ 118 w 124"/>
              <a:gd name="T5" fmla="*/ 4 h 8"/>
              <a:gd name="T6" fmla="*/ 114 w 124"/>
              <a:gd name="T7" fmla="*/ 8 h 8"/>
              <a:gd name="T8" fmla="*/ 108 w 124"/>
              <a:gd name="T9" fmla="*/ 8 h 8"/>
              <a:gd name="T10" fmla="*/ 108 w 124"/>
              <a:gd name="T11" fmla="*/ 8 h 8"/>
              <a:gd name="T12" fmla="*/ 80 w 124"/>
              <a:gd name="T13" fmla="*/ 6 h 8"/>
              <a:gd name="T14" fmla="*/ 52 w 124"/>
              <a:gd name="T15" fmla="*/ 6 h 8"/>
              <a:gd name="T16" fmla="*/ 52 w 124"/>
              <a:gd name="T17" fmla="*/ 6 h 8"/>
              <a:gd name="T18" fmla="*/ 40 w 124"/>
              <a:gd name="T19" fmla="*/ 2 h 8"/>
              <a:gd name="T20" fmla="*/ 30 w 124"/>
              <a:gd name="T21" fmla="*/ 0 h 8"/>
              <a:gd name="T22" fmla="*/ 20 w 124"/>
              <a:gd name="T23" fmla="*/ 0 h 8"/>
              <a:gd name="T24" fmla="*/ 20 w 124"/>
              <a:gd name="T25" fmla="*/ 0 h 8"/>
              <a:gd name="T26" fmla="*/ 8 w 124"/>
              <a:gd name="T27" fmla="*/ 4 h 8"/>
              <a:gd name="T28" fmla="*/ 0 w 124"/>
              <a:gd name="T29" fmla="*/ 6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4"/>
              <a:gd name="T46" fmla="*/ 0 h 8"/>
              <a:gd name="T47" fmla="*/ 124 w 124"/>
              <a:gd name="T48" fmla="*/ 8 h 8"/>
              <a:gd name="connsiteX0" fmla="*/ 11460 w 11460"/>
              <a:gd name="connsiteY0" fmla="*/ 0 h 23287"/>
              <a:gd name="connsiteX1" fmla="*/ 11460 w 11460"/>
              <a:gd name="connsiteY1" fmla="*/ 0 h 23287"/>
              <a:gd name="connsiteX2" fmla="*/ 10976 w 11460"/>
              <a:gd name="connsiteY2" fmla="*/ 5000 h 23287"/>
              <a:gd name="connsiteX3" fmla="*/ 10654 w 11460"/>
              <a:gd name="connsiteY3" fmla="*/ 10000 h 23287"/>
              <a:gd name="connsiteX4" fmla="*/ 10170 w 11460"/>
              <a:gd name="connsiteY4" fmla="*/ 10000 h 23287"/>
              <a:gd name="connsiteX5" fmla="*/ 7912 w 11460"/>
              <a:gd name="connsiteY5" fmla="*/ 7500 h 23287"/>
              <a:gd name="connsiteX6" fmla="*/ 5654 w 11460"/>
              <a:gd name="connsiteY6" fmla="*/ 7500 h 23287"/>
              <a:gd name="connsiteX7" fmla="*/ 4686 w 11460"/>
              <a:gd name="connsiteY7" fmla="*/ 2500 h 23287"/>
              <a:gd name="connsiteX8" fmla="*/ 3879 w 11460"/>
              <a:gd name="connsiteY8" fmla="*/ 0 h 23287"/>
              <a:gd name="connsiteX9" fmla="*/ 3073 w 11460"/>
              <a:gd name="connsiteY9" fmla="*/ 0 h 23287"/>
              <a:gd name="connsiteX10" fmla="*/ 2105 w 11460"/>
              <a:gd name="connsiteY10" fmla="*/ 5000 h 23287"/>
              <a:gd name="connsiteX11" fmla="*/ 0 w 11460"/>
              <a:gd name="connsiteY11" fmla="*/ 23287 h 23287"/>
              <a:gd name="connsiteX0" fmla="*/ 11460 w 13671"/>
              <a:gd name="connsiteY0" fmla="*/ 2105 h 25392"/>
              <a:gd name="connsiteX1" fmla="*/ 11460 w 13671"/>
              <a:gd name="connsiteY1" fmla="*/ 2105 h 25392"/>
              <a:gd name="connsiteX2" fmla="*/ 13664 w 13671"/>
              <a:gd name="connsiteY2" fmla="*/ 339 h 25392"/>
              <a:gd name="connsiteX3" fmla="*/ 10654 w 13671"/>
              <a:gd name="connsiteY3" fmla="*/ 12105 h 25392"/>
              <a:gd name="connsiteX4" fmla="*/ 10170 w 13671"/>
              <a:gd name="connsiteY4" fmla="*/ 12105 h 25392"/>
              <a:gd name="connsiteX5" fmla="*/ 7912 w 13671"/>
              <a:gd name="connsiteY5" fmla="*/ 9605 h 25392"/>
              <a:gd name="connsiteX6" fmla="*/ 5654 w 13671"/>
              <a:gd name="connsiteY6" fmla="*/ 9605 h 25392"/>
              <a:gd name="connsiteX7" fmla="*/ 4686 w 13671"/>
              <a:gd name="connsiteY7" fmla="*/ 4605 h 25392"/>
              <a:gd name="connsiteX8" fmla="*/ 3879 w 13671"/>
              <a:gd name="connsiteY8" fmla="*/ 2105 h 25392"/>
              <a:gd name="connsiteX9" fmla="*/ 3073 w 13671"/>
              <a:gd name="connsiteY9" fmla="*/ 2105 h 25392"/>
              <a:gd name="connsiteX10" fmla="*/ 2105 w 13671"/>
              <a:gd name="connsiteY10" fmla="*/ 7105 h 25392"/>
              <a:gd name="connsiteX11" fmla="*/ 0 w 13671"/>
              <a:gd name="connsiteY11" fmla="*/ 25392 h 25392"/>
              <a:gd name="connsiteX0" fmla="*/ 11460 w 14366"/>
              <a:gd name="connsiteY0" fmla="*/ 0 h 23287"/>
              <a:gd name="connsiteX1" fmla="*/ 11460 w 14366"/>
              <a:gd name="connsiteY1" fmla="*/ 0 h 23287"/>
              <a:gd name="connsiteX2" fmla="*/ 14361 w 14366"/>
              <a:gd name="connsiteY2" fmla="*/ 18532 h 23287"/>
              <a:gd name="connsiteX3" fmla="*/ 10654 w 14366"/>
              <a:gd name="connsiteY3" fmla="*/ 10000 h 23287"/>
              <a:gd name="connsiteX4" fmla="*/ 10170 w 14366"/>
              <a:gd name="connsiteY4" fmla="*/ 10000 h 23287"/>
              <a:gd name="connsiteX5" fmla="*/ 7912 w 14366"/>
              <a:gd name="connsiteY5" fmla="*/ 7500 h 23287"/>
              <a:gd name="connsiteX6" fmla="*/ 5654 w 14366"/>
              <a:gd name="connsiteY6" fmla="*/ 7500 h 23287"/>
              <a:gd name="connsiteX7" fmla="*/ 4686 w 14366"/>
              <a:gd name="connsiteY7" fmla="*/ 2500 h 23287"/>
              <a:gd name="connsiteX8" fmla="*/ 3879 w 14366"/>
              <a:gd name="connsiteY8" fmla="*/ 0 h 23287"/>
              <a:gd name="connsiteX9" fmla="*/ 3073 w 14366"/>
              <a:gd name="connsiteY9" fmla="*/ 0 h 23287"/>
              <a:gd name="connsiteX10" fmla="*/ 2105 w 14366"/>
              <a:gd name="connsiteY10" fmla="*/ 5000 h 23287"/>
              <a:gd name="connsiteX11" fmla="*/ 0 w 14366"/>
              <a:gd name="connsiteY11" fmla="*/ 23287 h 23287"/>
              <a:gd name="connsiteX0" fmla="*/ 11460 w 16536"/>
              <a:gd name="connsiteY0" fmla="*/ 25373 h 48660"/>
              <a:gd name="connsiteX1" fmla="*/ 16536 w 16536"/>
              <a:gd name="connsiteY1" fmla="*/ 0 h 48660"/>
              <a:gd name="connsiteX2" fmla="*/ 14361 w 16536"/>
              <a:gd name="connsiteY2" fmla="*/ 43905 h 48660"/>
              <a:gd name="connsiteX3" fmla="*/ 10654 w 16536"/>
              <a:gd name="connsiteY3" fmla="*/ 35373 h 48660"/>
              <a:gd name="connsiteX4" fmla="*/ 10170 w 16536"/>
              <a:gd name="connsiteY4" fmla="*/ 35373 h 48660"/>
              <a:gd name="connsiteX5" fmla="*/ 7912 w 16536"/>
              <a:gd name="connsiteY5" fmla="*/ 32873 h 48660"/>
              <a:gd name="connsiteX6" fmla="*/ 5654 w 16536"/>
              <a:gd name="connsiteY6" fmla="*/ 32873 h 48660"/>
              <a:gd name="connsiteX7" fmla="*/ 4686 w 16536"/>
              <a:gd name="connsiteY7" fmla="*/ 27873 h 48660"/>
              <a:gd name="connsiteX8" fmla="*/ 3879 w 16536"/>
              <a:gd name="connsiteY8" fmla="*/ 25373 h 48660"/>
              <a:gd name="connsiteX9" fmla="*/ 3073 w 16536"/>
              <a:gd name="connsiteY9" fmla="*/ 25373 h 48660"/>
              <a:gd name="connsiteX10" fmla="*/ 2105 w 16536"/>
              <a:gd name="connsiteY10" fmla="*/ 30373 h 48660"/>
              <a:gd name="connsiteX11" fmla="*/ 0 w 16536"/>
              <a:gd name="connsiteY11" fmla="*/ 48660 h 48660"/>
              <a:gd name="connsiteX0" fmla="*/ 18826 w 18826"/>
              <a:gd name="connsiteY0" fmla="*/ 0 h 79106"/>
              <a:gd name="connsiteX1" fmla="*/ 16536 w 18826"/>
              <a:gd name="connsiteY1" fmla="*/ 30446 h 79106"/>
              <a:gd name="connsiteX2" fmla="*/ 14361 w 18826"/>
              <a:gd name="connsiteY2" fmla="*/ 74351 h 79106"/>
              <a:gd name="connsiteX3" fmla="*/ 10654 w 18826"/>
              <a:gd name="connsiteY3" fmla="*/ 65819 h 79106"/>
              <a:gd name="connsiteX4" fmla="*/ 10170 w 18826"/>
              <a:gd name="connsiteY4" fmla="*/ 65819 h 79106"/>
              <a:gd name="connsiteX5" fmla="*/ 7912 w 18826"/>
              <a:gd name="connsiteY5" fmla="*/ 63319 h 79106"/>
              <a:gd name="connsiteX6" fmla="*/ 5654 w 18826"/>
              <a:gd name="connsiteY6" fmla="*/ 63319 h 79106"/>
              <a:gd name="connsiteX7" fmla="*/ 4686 w 18826"/>
              <a:gd name="connsiteY7" fmla="*/ 58319 h 79106"/>
              <a:gd name="connsiteX8" fmla="*/ 3879 w 18826"/>
              <a:gd name="connsiteY8" fmla="*/ 55819 h 79106"/>
              <a:gd name="connsiteX9" fmla="*/ 3073 w 18826"/>
              <a:gd name="connsiteY9" fmla="*/ 55819 h 79106"/>
              <a:gd name="connsiteX10" fmla="*/ 2105 w 18826"/>
              <a:gd name="connsiteY10" fmla="*/ 60819 h 79106"/>
              <a:gd name="connsiteX11" fmla="*/ 0 w 18826"/>
              <a:gd name="connsiteY11" fmla="*/ 79106 h 79106"/>
              <a:gd name="connsiteX0" fmla="*/ 18826 w 18826"/>
              <a:gd name="connsiteY0" fmla="*/ 0 h 79106"/>
              <a:gd name="connsiteX1" fmla="*/ 16536 w 18826"/>
              <a:gd name="connsiteY1" fmla="*/ 30446 h 79106"/>
              <a:gd name="connsiteX2" fmla="*/ 12171 w 18826"/>
              <a:gd name="connsiteY2" fmla="*/ 67585 h 79106"/>
              <a:gd name="connsiteX3" fmla="*/ 10654 w 18826"/>
              <a:gd name="connsiteY3" fmla="*/ 65819 h 79106"/>
              <a:gd name="connsiteX4" fmla="*/ 10170 w 18826"/>
              <a:gd name="connsiteY4" fmla="*/ 65819 h 79106"/>
              <a:gd name="connsiteX5" fmla="*/ 7912 w 18826"/>
              <a:gd name="connsiteY5" fmla="*/ 63319 h 79106"/>
              <a:gd name="connsiteX6" fmla="*/ 5654 w 18826"/>
              <a:gd name="connsiteY6" fmla="*/ 63319 h 79106"/>
              <a:gd name="connsiteX7" fmla="*/ 4686 w 18826"/>
              <a:gd name="connsiteY7" fmla="*/ 58319 h 79106"/>
              <a:gd name="connsiteX8" fmla="*/ 3879 w 18826"/>
              <a:gd name="connsiteY8" fmla="*/ 55819 h 79106"/>
              <a:gd name="connsiteX9" fmla="*/ 3073 w 18826"/>
              <a:gd name="connsiteY9" fmla="*/ 55819 h 79106"/>
              <a:gd name="connsiteX10" fmla="*/ 2105 w 18826"/>
              <a:gd name="connsiteY10" fmla="*/ 60819 h 79106"/>
              <a:gd name="connsiteX11" fmla="*/ 0 w 18826"/>
              <a:gd name="connsiteY11" fmla="*/ 79106 h 79106"/>
              <a:gd name="connsiteX0" fmla="*/ 18826 w 18826"/>
              <a:gd name="connsiteY0" fmla="*/ 0 h 79106"/>
              <a:gd name="connsiteX1" fmla="*/ 13649 w 18826"/>
              <a:gd name="connsiteY1" fmla="*/ 62584 h 79106"/>
              <a:gd name="connsiteX2" fmla="*/ 12171 w 18826"/>
              <a:gd name="connsiteY2" fmla="*/ 67585 h 79106"/>
              <a:gd name="connsiteX3" fmla="*/ 10654 w 18826"/>
              <a:gd name="connsiteY3" fmla="*/ 65819 h 79106"/>
              <a:gd name="connsiteX4" fmla="*/ 10170 w 18826"/>
              <a:gd name="connsiteY4" fmla="*/ 65819 h 79106"/>
              <a:gd name="connsiteX5" fmla="*/ 7912 w 18826"/>
              <a:gd name="connsiteY5" fmla="*/ 63319 h 79106"/>
              <a:gd name="connsiteX6" fmla="*/ 5654 w 18826"/>
              <a:gd name="connsiteY6" fmla="*/ 63319 h 79106"/>
              <a:gd name="connsiteX7" fmla="*/ 4686 w 18826"/>
              <a:gd name="connsiteY7" fmla="*/ 58319 h 79106"/>
              <a:gd name="connsiteX8" fmla="*/ 3879 w 18826"/>
              <a:gd name="connsiteY8" fmla="*/ 55819 h 79106"/>
              <a:gd name="connsiteX9" fmla="*/ 3073 w 18826"/>
              <a:gd name="connsiteY9" fmla="*/ 55819 h 79106"/>
              <a:gd name="connsiteX10" fmla="*/ 2105 w 18826"/>
              <a:gd name="connsiteY10" fmla="*/ 60819 h 79106"/>
              <a:gd name="connsiteX11" fmla="*/ 0 w 18826"/>
              <a:gd name="connsiteY11" fmla="*/ 79106 h 79106"/>
              <a:gd name="connsiteX0" fmla="*/ 14546 w 14546"/>
              <a:gd name="connsiteY0" fmla="*/ 0 h 38511"/>
              <a:gd name="connsiteX1" fmla="*/ 13649 w 14546"/>
              <a:gd name="connsiteY1" fmla="*/ 21989 h 38511"/>
              <a:gd name="connsiteX2" fmla="*/ 12171 w 14546"/>
              <a:gd name="connsiteY2" fmla="*/ 26990 h 38511"/>
              <a:gd name="connsiteX3" fmla="*/ 10654 w 14546"/>
              <a:gd name="connsiteY3" fmla="*/ 25224 h 38511"/>
              <a:gd name="connsiteX4" fmla="*/ 10170 w 14546"/>
              <a:gd name="connsiteY4" fmla="*/ 25224 h 38511"/>
              <a:gd name="connsiteX5" fmla="*/ 7912 w 14546"/>
              <a:gd name="connsiteY5" fmla="*/ 22724 h 38511"/>
              <a:gd name="connsiteX6" fmla="*/ 5654 w 14546"/>
              <a:gd name="connsiteY6" fmla="*/ 22724 h 38511"/>
              <a:gd name="connsiteX7" fmla="*/ 4686 w 14546"/>
              <a:gd name="connsiteY7" fmla="*/ 17724 h 38511"/>
              <a:gd name="connsiteX8" fmla="*/ 3879 w 14546"/>
              <a:gd name="connsiteY8" fmla="*/ 15224 h 38511"/>
              <a:gd name="connsiteX9" fmla="*/ 3073 w 14546"/>
              <a:gd name="connsiteY9" fmla="*/ 15224 h 38511"/>
              <a:gd name="connsiteX10" fmla="*/ 2105 w 14546"/>
              <a:gd name="connsiteY10" fmla="*/ 20224 h 38511"/>
              <a:gd name="connsiteX11" fmla="*/ 0 w 14546"/>
              <a:gd name="connsiteY11" fmla="*/ 38511 h 38511"/>
              <a:gd name="connsiteX0" fmla="*/ 14546 w 14546"/>
              <a:gd name="connsiteY0" fmla="*/ 0 h 38511"/>
              <a:gd name="connsiteX1" fmla="*/ 13948 w 14546"/>
              <a:gd name="connsiteY1" fmla="*/ 27063 h 38511"/>
              <a:gd name="connsiteX2" fmla="*/ 12171 w 14546"/>
              <a:gd name="connsiteY2" fmla="*/ 26990 h 38511"/>
              <a:gd name="connsiteX3" fmla="*/ 10654 w 14546"/>
              <a:gd name="connsiteY3" fmla="*/ 25224 h 38511"/>
              <a:gd name="connsiteX4" fmla="*/ 10170 w 14546"/>
              <a:gd name="connsiteY4" fmla="*/ 25224 h 38511"/>
              <a:gd name="connsiteX5" fmla="*/ 7912 w 14546"/>
              <a:gd name="connsiteY5" fmla="*/ 22724 h 38511"/>
              <a:gd name="connsiteX6" fmla="*/ 5654 w 14546"/>
              <a:gd name="connsiteY6" fmla="*/ 22724 h 38511"/>
              <a:gd name="connsiteX7" fmla="*/ 4686 w 14546"/>
              <a:gd name="connsiteY7" fmla="*/ 17724 h 38511"/>
              <a:gd name="connsiteX8" fmla="*/ 3879 w 14546"/>
              <a:gd name="connsiteY8" fmla="*/ 15224 h 38511"/>
              <a:gd name="connsiteX9" fmla="*/ 3073 w 14546"/>
              <a:gd name="connsiteY9" fmla="*/ 15224 h 38511"/>
              <a:gd name="connsiteX10" fmla="*/ 2105 w 14546"/>
              <a:gd name="connsiteY10" fmla="*/ 20224 h 38511"/>
              <a:gd name="connsiteX11" fmla="*/ 0 w 14546"/>
              <a:gd name="connsiteY11" fmla="*/ 38511 h 38511"/>
              <a:gd name="connsiteX0" fmla="*/ 14347 w 14347"/>
              <a:gd name="connsiteY0" fmla="*/ 0 h 23287"/>
              <a:gd name="connsiteX1" fmla="*/ 13948 w 14347"/>
              <a:gd name="connsiteY1" fmla="*/ 11839 h 23287"/>
              <a:gd name="connsiteX2" fmla="*/ 12171 w 14347"/>
              <a:gd name="connsiteY2" fmla="*/ 11766 h 23287"/>
              <a:gd name="connsiteX3" fmla="*/ 10654 w 14347"/>
              <a:gd name="connsiteY3" fmla="*/ 10000 h 23287"/>
              <a:gd name="connsiteX4" fmla="*/ 10170 w 14347"/>
              <a:gd name="connsiteY4" fmla="*/ 10000 h 23287"/>
              <a:gd name="connsiteX5" fmla="*/ 7912 w 14347"/>
              <a:gd name="connsiteY5" fmla="*/ 7500 h 23287"/>
              <a:gd name="connsiteX6" fmla="*/ 5654 w 14347"/>
              <a:gd name="connsiteY6" fmla="*/ 7500 h 23287"/>
              <a:gd name="connsiteX7" fmla="*/ 4686 w 14347"/>
              <a:gd name="connsiteY7" fmla="*/ 2500 h 23287"/>
              <a:gd name="connsiteX8" fmla="*/ 3879 w 14347"/>
              <a:gd name="connsiteY8" fmla="*/ 0 h 23287"/>
              <a:gd name="connsiteX9" fmla="*/ 3073 w 14347"/>
              <a:gd name="connsiteY9" fmla="*/ 0 h 23287"/>
              <a:gd name="connsiteX10" fmla="*/ 2105 w 14347"/>
              <a:gd name="connsiteY10" fmla="*/ 5000 h 23287"/>
              <a:gd name="connsiteX11" fmla="*/ 0 w 14347"/>
              <a:gd name="connsiteY11" fmla="*/ 23287 h 23287"/>
              <a:gd name="connsiteX0" fmla="*/ 14347 w 14347"/>
              <a:gd name="connsiteY0" fmla="*/ 0 h 23287"/>
              <a:gd name="connsiteX1" fmla="*/ 13948 w 14347"/>
              <a:gd name="connsiteY1" fmla="*/ 11839 h 23287"/>
              <a:gd name="connsiteX2" fmla="*/ 12171 w 14347"/>
              <a:gd name="connsiteY2" fmla="*/ 11766 h 23287"/>
              <a:gd name="connsiteX3" fmla="*/ 10654 w 14347"/>
              <a:gd name="connsiteY3" fmla="*/ 10000 h 23287"/>
              <a:gd name="connsiteX4" fmla="*/ 9971 w 14347"/>
              <a:gd name="connsiteY4" fmla="*/ 15074 h 23287"/>
              <a:gd name="connsiteX5" fmla="*/ 7912 w 14347"/>
              <a:gd name="connsiteY5" fmla="*/ 7500 h 23287"/>
              <a:gd name="connsiteX6" fmla="*/ 5654 w 14347"/>
              <a:gd name="connsiteY6" fmla="*/ 7500 h 23287"/>
              <a:gd name="connsiteX7" fmla="*/ 4686 w 14347"/>
              <a:gd name="connsiteY7" fmla="*/ 2500 h 23287"/>
              <a:gd name="connsiteX8" fmla="*/ 3879 w 14347"/>
              <a:gd name="connsiteY8" fmla="*/ 0 h 23287"/>
              <a:gd name="connsiteX9" fmla="*/ 3073 w 14347"/>
              <a:gd name="connsiteY9" fmla="*/ 0 h 23287"/>
              <a:gd name="connsiteX10" fmla="*/ 2105 w 14347"/>
              <a:gd name="connsiteY10" fmla="*/ 5000 h 23287"/>
              <a:gd name="connsiteX11" fmla="*/ 0 w 14347"/>
              <a:gd name="connsiteY11" fmla="*/ 23287 h 23287"/>
              <a:gd name="connsiteX0" fmla="*/ 14347 w 14347"/>
              <a:gd name="connsiteY0" fmla="*/ 0 h 23287"/>
              <a:gd name="connsiteX1" fmla="*/ 13948 w 14347"/>
              <a:gd name="connsiteY1" fmla="*/ 11839 h 23287"/>
              <a:gd name="connsiteX2" fmla="*/ 12171 w 14347"/>
              <a:gd name="connsiteY2" fmla="*/ 11766 h 23287"/>
              <a:gd name="connsiteX3" fmla="*/ 10654 w 14347"/>
              <a:gd name="connsiteY3" fmla="*/ 10000 h 23287"/>
              <a:gd name="connsiteX4" fmla="*/ 9175 w 14347"/>
              <a:gd name="connsiteY4" fmla="*/ 13383 h 23287"/>
              <a:gd name="connsiteX5" fmla="*/ 7912 w 14347"/>
              <a:gd name="connsiteY5" fmla="*/ 7500 h 23287"/>
              <a:gd name="connsiteX6" fmla="*/ 5654 w 14347"/>
              <a:gd name="connsiteY6" fmla="*/ 7500 h 23287"/>
              <a:gd name="connsiteX7" fmla="*/ 4686 w 14347"/>
              <a:gd name="connsiteY7" fmla="*/ 2500 h 23287"/>
              <a:gd name="connsiteX8" fmla="*/ 3879 w 14347"/>
              <a:gd name="connsiteY8" fmla="*/ 0 h 23287"/>
              <a:gd name="connsiteX9" fmla="*/ 3073 w 14347"/>
              <a:gd name="connsiteY9" fmla="*/ 0 h 23287"/>
              <a:gd name="connsiteX10" fmla="*/ 2105 w 14347"/>
              <a:gd name="connsiteY10" fmla="*/ 5000 h 23287"/>
              <a:gd name="connsiteX11" fmla="*/ 0 w 14347"/>
              <a:gd name="connsiteY11" fmla="*/ 23287 h 2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47" h="23287">
                <a:moveTo>
                  <a:pt x="14347" y="0"/>
                </a:moveTo>
                <a:cubicBezTo>
                  <a:pt x="14148" y="9021"/>
                  <a:pt x="14147" y="2818"/>
                  <a:pt x="13948" y="11839"/>
                </a:cubicBezTo>
                <a:cubicBezTo>
                  <a:pt x="13787" y="13506"/>
                  <a:pt x="12332" y="10099"/>
                  <a:pt x="12171" y="11766"/>
                </a:cubicBezTo>
                <a:cubicBezTo>
                  <a:pt x="12064" y="13433"/>
                  <a:pt x="10761" y="8333"/>
                  <a:pt x="10654" y="10000"/>
                </a:cubicBezTo>
                <a:cubicBezTo>
                  <a:pt x="10426" y="11691"/>
                  <a:pt x="9403" y="11692"/>
                  <a:pt x="9175" y="13383"/>
                </a:cubicBezTo>
                <a:lnTo>
                  <a:pt x="7912" y="7500"/>
                </a:lnTo>
                <a:lnTo>
                  <a:pt x="5654" y="7500"/>
                </a:lnTo>
                <a:lnTo>
                  <a:pt x="4686" y="2500"/>
                </a:lnTo>
                <a:lnTo>
                  <a:pt x="3879" y="0"/>
                </a:lnTo>
                <a:lnTo>
                  <a:pt x="3073" y="0"/>
                </a:lnTo>
                <a:lnTo>
                  <a:pt x="2105" y="5000"/>
                </a:lnTo>
                <a:cubicBezTo>
                  <a:pt x="1890" y="5833"/>
                  <a:pt x="215" y="22454"/>
                  <a:pt x="0" y="23287"/>
                </a:cubicBezTo>
              </a:path>
            </a:pathLst>
          </a:custGeom>
          <a:noFill/>
          <a:ln w="25400">
            <a:solidFill>
              <a:sysClr val="windowText" lastClr="000000">
                <a:lumMod val="50000"/>
                <a:lumOff val="50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184" name="Freeform 397">
            <a:extLst>
              <a:ext uri="{FF2B5EF4-FFF2-40B4-BE49-F238E27FC236}">
                <a16:creationId xmlns:a16="http://schemas.microsoft.com/office/drawing/2014/main" id="{B078726F-DFF3-ADE9-68CD-3BFFDFF9AEC8}"/>
              </a:ext>
            </a:extLst>
          </p:cNvPr>
          <p:cNvSpPr>
            <a:spLocks/>
          </p:cNvSpPr>
          <p:nvPr/>
        </p:nvSpPr>
        <p:spPr bwMode="auto">
          <a:xfrm>
            <a:off x="7536054" y="3180561"/>
            <a:ext cx="32543" cy="130274"/>
          </a:xfrm>
          <a:custGeom>
            <a:avLst/>
            <a:gdLst>
              <a:gd name="T0" fmla="*/ 16 w 18"/>
              <a:gd name="T1" fmla="*/ 0 h 72"/>
              <a:gd name="T2" fmla="*/ 16 w 18"/>
              <a:gd name="T3" fmla="*/ 0 h 72"/>
              <a:gd name="T4" fmla="*/ 18 w 18"/>
              <a:gd name="T5" fmla="*/ 2 h 72"/>
              <a:gd name="T6" fmla="*/ 16 w 18"/>
              <a:gd name="T7" fmla="*/ 4 h 72"/>
              <a:gd name="T8" fmla="*/ 10 w 18"/>
              <a:gd name="T9" fmla="*/ 14 h 72"/>
              <a:gd name="T10" fmla="*/ 10 w 18"/>
              <a:gd name="T11" fmla="*/ 14 h 72"/>
              <a:gd name="T12" fmla="*/ 8 w 18"/>
              <a:gd name="T13" fmla="*/ 22 h 72"/>
              <a:gd name="T14" fmla="*/ 10 w 18"/>
              <a:gd name="T15" fmla="*/ 30 h 72"/>
              <a:gd name="T16" fmla="*/ 12 w 18"/>
              <a:gd name="T17" fmla="*/ 38 h 72"/>
              <a:gd name="T18" fmla="*/ 12 w 18"/>
              <a:gd name="T19" fmla="*/ 38 h 72"/>
              <a:gd name="T20" fmla="*/ 6 w 18"/>
              <a:gd name="T21" fmla="*/ 42 h 72"/>
              <a:gd name="T22" fmla="*/ 4 w 18"/>
              <a:gd name="T23" fmla="*/ 48 h 72"/>
              <a:gd name="T24" fmla="*/ 2 w 18"/>
              <a:gd name="T25" fmla="*/ 52 h 72"/>
              <a:gd name="T26" fmla="*/ 2 w 18"/>
              <a:gd name="T27" fmla="*/ 52 h 72"/>
              <a:gd name="T28" fmla="*/ 0 w 18"/>
              <a:gd name="T29" fmla="*/ 64 h 72"/>
              <a:gd name="T30" fmla="*/ 0 w 18"/>
              <a:gd name="T31" fmla="*/ 72 h 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
              <a:gd name="T49" fmla="*/ 0 h 72"/>
              <a:gd name="T50" fmla="*/ 18 w 18"/>
              <a:gd name="T51" fmla="*/ 72 h 72"/>
              <a:gd name="connsiteX0" fmla="*/ 8889 w 10000"/>
              <a:gd name="connsiteY0" fmla="*/ 0 h 10000"/>
              <a:gd name="connsiteX1" fmla="*/ 8889 w 10000"/>
              <a:gd name="connsiteY1" fmla="*/ 0 h 10000"/>
              <a:gd name="connsiteX2" fmla="*/ 10000 w 10000"/>
              <a:gd name="connsiteY2" fmla="*/ 278 h 10000"/>
              <a:gd name="connsiteX3" fmla="*/ 5556 w 10000"/>
              <a:gd name="connsiteY3" fmla="*/ 1944 h 10000"/>
              <a:gd name="connsiteX4" fmla="*/ 4444 w 10000"/>
              <a:gd name="connsiteY4" fmla="*/ 3056 h 10000"/>
              <a:gd name="connsiteX5" fmla="*/ 5556 w 10000"/>
              <a:gd name="connsiteY5" fmla="*/ 4167 h 10000"/>
              <a:gd name="connsiteX6" fmla="*/ 6667 w 10000"/>
              <a:gd name="connsiteY6" fmla="*/ 5278 h 10000"/>
              <a:gd name="connsiteX7" fmla="*/ 3333 w 10000"/>
              <a:gd name="connsiteY7" fmla="*/ 5833 h 10000"/>
              <a:gd name="connsiteX8" fmla="*/ 2222 w 10000"/>
              <a:gd name="connsiteY8" fmla="*/ 6667 h 10000"/>
              <a:gd name="connsiteX9" fmla="*/ 1111 w 10000"/>
              <a:gd name="connsiteY9" fmla="*/ 7222 h 10000"/>
              <a:gd name="connsiteX10" fmla="*/ 0 w 10000"/>
              <a:gd name="connsiteY10" fmla="*/ 8889 h 10000"/>
              <a:gd name="connsiteX11" fmla="*/ 0 w 10000"/>
              <a:gd name="connsiteY11" fmla="*/ 10000 h 10000"/>
              <a:gd name="connsiteX0" fmla="*/ 8889 w 8889"/>
              <a:gd name="connsiteY0" fmla="*/ 0 h 10000"/>
              <a:gd name="connsiteX1" fmla="*/ 8889 w 8889"/>
              <a:gd name="connsiteY1" fmla="*/ 0 h 10000"/>
              <a:gd name="connsiteX2" fmla="*/ 5556 w 8889"/>
              <a:gd name="connsiteY2" fmla="*/ 1944 h 10000"/>
              <a:gd name="connsiteX3" fmla="*/ 4444 w 8889"/>
              <a:gd name="connsiteY3" fmla="*/ 3056 h 10000"/>
              <a:gd name="connsiteX4" fmla="*/ 5556 w 8889"/>
              <a:gd name="connsiteY4" fmla="*/ 4167 h 10000"/>
              <a:gd name="connsiteX5" fmla="*/ 6667 w 8889"/>
              <a:gd name="connsiteY5" fmla="*/ 5278 h 10000"/>
              <a:gd name="connsiteX6" fmla="*/ 3333 w 8889"/>
              <a:gd name="connsiteY6" fmla="*/ 5833 h 10000"/>
              <a:gd name="connsiteX7" fmla="*/ 2222 w 8889"/>
              <a:gd name="connsiteY7" fmla="*/ 6667 h 10000"/>
              <a:gd name="connsiteX8" fmla="*/ 1111 w 8889"/>
              <a:gd name="connsiteY8" fmla="*/ 7222 h 10000"/>
              <a:gd name="connsiteX9" fmla="*/ 0 w 8889"/>
              <a:gd name="connsiteY9" fmla="*/ 8889 h 10000"/>
              <a:gd name="connsiteX10" fmla="*/ 0 w 8889"/>
              <a:gd name="connsiteY10" fmla="*/ 10000 h 10000"/>
              <a:gd name="connsiteX0" fmla="*/ 11543 w 11543"/>
              <a:gd name="connsiteY0" fmla="*/ 0 h 10940"/>
              <a:gd name="connsiteX1" fmla="*/ 11543 w 11543"/>
              <a:gd name="connsiteY1" fmla="*/ 0 h 10940"/>
              <a:gd name="connsiteX2" fmla="*/ 7793 w 11543"/>
              <a:gd name="connsiteY2" fmla="*/ 1944 h 10940"/>
              <a:gd name="connsiteX3" fmla="*/ 6542 w 11543"/>
              <a:gd name="connsiteY3" fmla="*/ 3056 h 10940"/>
              <a:gd name="connsiteX4" fmla="*/ 7793 w 11543"/>
              <a:gd name="connsiteY4" fmla="*/ 4167 h 10940"/>
              <a:gd name="connsiteX5" fmla="*/ 9043 w 11543"/>
              <a:gd name="connsiteY5" fmla="*/ 5278 h 10940"/>
              <a:gd name="connsiteX6" fmla="*/ 5293 w 11543"/>
              <a:gd name="connsiteY6" fmla="*/ 5833 h 10940"/>
              <a:gd name="connsiteX7" fmla="*/ 4043 w 11543"/>
              <a:gd name="connsiteY7" fmla="*/ 6667 h 10940"/>
              <a:gd name="connsiteX8" fmla="*/ 2793 w 11543"/>
              <a:gd name="connsiteY8" fmla="*/ 7222 h 10940"/>
              <a:gd name="connsiteX9" fmla="*/ 1543 w 11543"/>
              <a:gd name="connsiteY9" fmla="*/ 8889 h 10940"/>
              <a:gd name="connsiteX10" fmla="*/ 0 w 11543"/>
              <a:gd name="connsiteY10" fmla="*/ 10940 h 1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3" h="10940">
                <a:moveTo>
                  <a:pt x="11543" y="0"/>
                </a:moveTo>
                <a:lnTo>
                  <a:pt x="11543" y="0"/>
                </a:lnTo>
                <a:lnTo>
                  <a:pt x="7793" y="1944"/>
                </a:lnTo>
                <a:lnTo>
                  <a:pt x="6542" y="3056"/>
                </a:lnTo>
                <a:lnTo>
                  <a:pt x="7793" y="4167"/>
                </a:lnTo>
                <a:lnTo>
                  <a:pt x="9043" y="5278"/>
                </a:lnTo>
                <a:lnTo>
                  <a:pt x="5293" y="5833"/>
                </a:lnTo>
                <a:lnTo>
                  <a:pt x="4043" y="6667"/>
                </a:lnTo>
                <a:lnTo>
                  <a:pt x="2793" y="7222"/>
                </a:lnTo>
                <a:lnTo>
                  <a:pt x="1543" y="8889"/>
                </a:lnTo>
                <a:lnTo>
                  <a:pt x="0" y="10940"/>
                </a:lnTo>
              </a:path>
            </a:pathLst>
          </a:custGeom>
          <a:noFill/>
          <a:ln w="25400">
            <a:solidFill>
              <a:sysClr val="windowText" lastClr="000000">
                <a:lumMod val="50000"/>
                <a:lumOff val="50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185" name="Freeform 398">
            <a:extLst>
              <a:ext uri="{FF2B5EF4-FFF2-40B4-BE49-F238E27FC236}">
                <a16:creationId xmlns:a16="http://schemas.microsoft.com/office/drawing/2014/main" id="{240C09AC-3D7A-A9FE-D8BC-96E0D1ADEA1A}"/>
              </a:ext>
            </a:extLst>
          </p:cNvPr>
          <p:cNvSpPr>
            <a:spLocks/>
          </p:cNvSpPr>
          <p:nvPr/>
        </p:nvSpPr>
        <p:spPr bwMode="auto">
          <a:xfrm>
            <a:off x="7503511" y="3319080"/>
            <a:ext cx="25311" cy="13193"/>
          </a:xfrm>
          <a:custGeom>
            <a:avLst/>
            <a:gdLst>
              <a:gd name="T0" fmla="*/ 14 w 14"/>
              <a:gd name="T1" fmla="*/ 0 h 8"/>
              <a:gd name="T2" fmla="*/ 8 w 14"/>
              <a:gd name="T3" fmla="*/ 4 h 8"/>
              <a:gd name="T4" fmla="*/ 0 w 14"/>
              <a:gd name="T5" fmla="*/ 8 h 8"/>
              <a:gd name="T6" fmla="*/ 0 60000 65536"/>
              <a:gd name="T7" fmla="*/ 0 60000 65536"/>
              <a:gd name="T8" fmla="*/ 0 60000 65536"/>
              <a:gd name="T9" fmla="*/ 0 w 14"/>
              <a:gd name="T10" fmla="*/ 0 h 8"/>
              <a:gd name="T11" fmla="*/ 14 w 14"/>
              <a:gd name="T12" fmla="*/ 8 h 8"/>
            </a:gdLst>
            <a:ahLst/>
            <a:cxnLst>
              <a:cxn ang="T6">
                <a:pos x="T0" y="T1"/>
              </a:cxn>
              <a:cxn ang="T7">
                <a:pos x="T2" y="T3"/>
              </a:cxn>
              <a:cxn ang="T8">
                <a:pos x="T4" y="T5"/>
              </a:cxn>
            </a:cxnLst>
            <a:rect l="T9" t="T10" r="T11" b="T12"/>
            <a:pathLst>
              <a:path w="14" h="8">
                <a:moveTo>
                  <a:pt x="14" y="0"/>
                </a:moveTo>
                <a:lnTo>
                  <a:pt x="8" y="4"/>
                </a:lnTo>
                <a:lnTo>
                  <a:pt x="0" y="8"/>
                </a:lnTo>
              </a:path>
            </a:pathLst>
          </a:custGeom>
          <a:noFill/>
          <a:ln w="25400">
            <a:solidFill>
              <a:srgbClr val="8B481A"/>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186" name="Freeform 401">
            <a:extLst>
              <a:ext uri="{FF2B5EF4-FFF2-40B4-BE49-F238E27FC236}">
                <a16:creationId xmlns:a16="http://schemas.microsoft.com/office/drawing/2014/main" id="{2AE49BFB-F186-B5E3-BBE1-9866AC3AC42A}"/>
              </a:ext>
            </a:extLst>
          </p:cNvPr>
          <p:cNvSpPr>
            <a:spLocks/>
          </p:cNvSpPr>
          <p:nvPr/>
        </p:nvSpPr>
        <p:spPr bwMode="auto">
          <a:xfrm>
            <a:off x="7729396" y="3394959"/>
            <a:ext cx="292885" cy="6596"/>
          </a:xfrm>
          <a:custGeom>
            <a:avLst/>
            <a:gdLst>
              <a:gd name="T0" fmla="*/ 0 w 162"/>
              <a:gd name="T1" fmla="*/ 0 h 4"/>
              <a:gd name="T2" fmla="*/ 34 w 162"/>
              <a:gd name="T3" fmla="*/ 2 h 4"/>
              <a:gd name="T4" fmla="*/ 34 w 162"/>
              <a:gd name="T5" fmla="*/ 2 h 4"/>
              <a:gd name="T6" fmla="*/ 42 w 162"/>
              <a:gd name="T7" fmla="*/ 4 h 4"/>
              <a:gd name="T8" fmla="*/ 50 w 162"/>
              <a:gd name="T9" fmla="*/ 4 h 4"/>
              <a:gd name="T10" fmla="*/ 56 w 162"/>
              <a:gd name="T11" fmla="*/ 4 h 4"/>
              <a:gd name="T12" fmla="*/ 56 w 162"/>
              <a:gd name="T13" fmla="*/ 4 h 4"/>
              <a:gd name="T14" fmla="*/ 76 w 162"/>
              <a:gd name="T15" fmla="*/ 2 h 4"/>
              <a:gd name="T16" fmla="*/ 112 w 162"/>
              <a:gd name="T17" fmla="*/ 2 h 4"/>
              <a:gd name="T18" fmla="*/ 162 w 16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2"/>
              <a:gd name="T31" fmla="*/ 0 h 4"/>
              <a:gd name="T32" fmla="*/ 162 w 162"/>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2" h="4">
                <a:moveTo>
                  <a:pt x="0" y="0"/>
                </a:moveTo>
                <a:lnTo>
                  <a:pt x="34" y="2"/>
                </a:lnTo>
                <a:lnTo>
                  <a:pt x="42" y="4"/>
                </a:lnTo>
                <a:lnTo>
                  <a:pt x="50" y="4"/>
                </a:lnTo>
                <a:lnTo>
                  <a:pt x="56" y="4"/>
                </a:lnTo>
                <a:lnTo>
                  <a:pt x="76" y="2"/>
                </a:lnTo>
                <a:lnTo>
                  <a:pt x="112" y="2"/>
                </a:lnTo>
                <a:lnTo>
                  <a:pt x="162" y="0"/>
                </a:lnTo>
              </a:path>
            </a:pathLst>
          </a:custGeom>
          <a:noFill/>
          <a:ln w="38100">
            <a:solidFill>
              <a:sysClr val="windowText" lastClr="000000">
                <a:lumMod val="50000"/>
                <a:lumOff val="50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187" name="Freeform 445">
            <a:extLst>
              <a:ext uri="{FF2B5EF4-FFF2-40B4-BE49-F238E27FC236}">
                <a16:creationId xmlns:a16="http://schemas.microsoft.com/office/drawing/2014/main" id="{288BD7A6-05AD-C0F4-D880-BDD949867C96}"/>
              </a:ext>
            </a:extLst>
          </p:cNvPr>
          <p:cNvSpPr>
            <a:spLocks/>
          </p:cNvSpPr>
          <p:nvPr/>
        </p:nvSpPr>
        <p:spPr bwMode="auto">
          <a:xfrm>
            <a:off x="7484684" y="3332300"/>
            <a:ext cx="50069" cy="119017"/>
          </a:xfrm>
          <a:custGeom>
            <a:avLst/>
            <a:gdLst>
              <a:gd name="T0" fmla="*/ 35 w 35"/>
              <a:gd name="T1" fmla="*/ 0 h 68"/>
              <a:gd name="T2" fmla="*/ 14 w 35"/>
              <a:gd name="T3" fmla="*/ 12 h 68"/>
              <a:gd name="T4" fmla="*/ 3 w 35"/>
              <a:gd name="T5" fmla="*/ 30 h 68"/>
              <a:gd name="T6" fmla="*/ 2 w 35"/>
              <a:gd name="T7" fmla="*/ 68 h 68"/>
              <a:gd name="T8" fmla="*/ 0 60000 65536"/>
              <a:gd name="T9" fmla="*/ 0 60000 65536"/>
              <a:gd name="T10" fmla="*/ 0 60000 65536"/>
              <a:gd name="T11" fmla="*/ 0 60000 65536"/>
              <a:gd name="T12" fmla="*/ 0 w 35"/>
              <a:gd name="T13" fmla="*/ 0 h 68"/>
              <a:gd name="T14" fmla="*/ 35 w 35"/>
              <a:gd name="T15" fmla="*/ 68 h 68"/>
              <a:gd name="connsiteX0" fmla="*/ 9616 w 9616"/>
              <a:gd name="connsiteY0" fmla="*/ 0 h 11765"/>
              <a:gd name="connsiteX1" fmla="*/ 3616 w 9616"/>
              <a:gd name="connsiteY1" fmla="*/ 3530 h 11765"/>
              <a:gd name="connsiteX2" fmla="*/ 473 w 9616"/>
              <a:gd name="connsiteY2" fmla="*/ 6177 h 11765"/>
              <a:gd name="connsiteX3" fmla="*/ 187 w 9616"/>
              <a:gd name="connsiteY3" fmla="*/ 11765 h 11765"/>
            </a:gdLst>
            <a:ahLst/>
            <a:cxnLst>
              <a:cxn ang="0">
                <a:pos x="connsiteX0" y="connsiteY0"/>
              </a:cxn>
              <a:cxn ang="0">
                <a:pos x="connsiteX1" y="connsiteY1"/>
              </a:cxn>
              <a:cxn ang="0">
                <a:pos x="connsiteX2" y="connsiteY2"/>
              </a:cxn>
              <a:cxn ang="0">
                <a:pos x="connsiteX3" y="connsiteY3"/>
              </a:cxn>
            </a:cxnLst>
            <a:rect l="l" t="t" r="r" b="b"/>
            <a:pathLst>
              <a:path w="9616" h="11765">
                <a:moveTo>
                  <a:pt x="9616" y="0"/>
                </a:moveTo>
                <a:cubicBezTo>
                  <a:pt x="6473" y="294"/>
                  <a:pt x="5902" y="2647"/>
                  <a:pt x="3616" y="3530"/>
                </a:cubicBezTo>
                <a:cubicBezTo>
                  <a:pt x="2759" y="4559"/>
                  <a:pt x="1616" y="5294"/>
                  <a:pt x="473" y="6177"/>
                </a:cubicBezTo>
                <a:cubicBezTo>
                  <a:pt x="-384" y="8530"/>
                  <a:pt x="187" y="6618"/>
                  <a:pt x="187" y="11765"/>
                </a:cubicBezTo>
              </a:path>
            </a:pathLst>
          </a:custGeom>
          <a:noFill/>
          <a:ln w="38100">
            <a:solidFill>
              <a:sysClr val="windowText" lastClr="000000">
                <a:lumMod val="50000"/>
                <a:lumOff val="50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188" name="Freeform 1448">
            <a:extLst>
              <a:ext uri="{FF2B5EF4-FFF2-40B4-BE49-F238E27FC236}">
                <a16:creationId xmlns:a16="http://schemas.microsoft.com/office/drawing/2014/main" id="{63B835A0-8449-A0D2-0BE5-BA352984F4E8}"/>
              </a:ext>
            </a:extLst>
          </p:cNvPr>
          <p:cNvSpPr>
            <a:spLocks/>
          </p:cNvSpPr>
          <p:nvPr/>
        </p:nvSpPr>
        <p:spPr bwMode="auto">
          <a:xfrm>
            <a:off x="6684742" y="3884250"/>
            <a:ext cx="198410" cy="82181"/>
          </a:xfrm>
          <a:custGeom>
            <a:avLst/>
            <a:gdLst>
              <a:gd name="T0" fmla="*/ 0 w 94"/>
              <a:gd name="T1" fmla="*/ 34 h 34"/>
              <a:gd name="T2" fmla="*/ 0 w 94"/>
              <a:gd name="T3" fmla="*/ 34 h 34"/>
              <a:gd name="T4" fmla="*/ 6 w 94"/>
              <a:gd name="T5" fmla="*/ 30 h 34"/>
              <a:gd name="T6" fmla="*/ 6 w 94"/>
              <a:gd name="T7" fmla="*/ 30 h 34"/>
              <a:gd name="T8" fmla="*/ 10 w 94"/>
              <a:gd name="T9" fmla="*/ 24 h 34"/>
              <a:gd name="T10" fmla="*/ 14 w 94"/>
              <a:gd name="T11" fmla="*/ 18 h 34"/>
              <a:gd name="T12" fmla="*/ 14 w 94"/>
              <a:gd name="T13" fmla="*/ 18 h 34"/>
              <a:gd name="T14" fmla="*/ 26 w 94"/>
              <a:gd name="T15" fmla="*/ 8 h 34"/>
              <a:gd name="T16" fmla="*/ 26 w 94"/>
              <a:gd name="T17" fmla="*/ 8 h 34"/>
              <a:gd name="T18" fmla="*/ 32 w 94"/>
              <a:gd name="T19" fmla="*/ 4 h 34"/>
              <a:gd name="T20" fmla="*/ 32 w 94"/>
              <a:gd name="T21" fmla="*/ 4 h 34"/>
              <a:gd name="T22" fmla="*/ 38 w 94"/>
              <a:gd name="T23" fmla="*/ 2 h 34"/>
              <a:gd name="T24" fmla="*/ 44 w 94"/>
              <a:gd name="T25" fmla="*/ 0 h 34"/>
              <a:gd name="T26" fmla="*/ 44 w 94"/>
              <a:gd name="T27" fmla="*/ 0 h 34"/>
              <a:gd name="T28" fmla="*/ 64 w 94"/>
              <a:gd name="T29" fmla="*/ 2 h 34"/>
              <a:gd name="T30" fmla="*/ 64 w 94"/>
              <a:gd name="T31" fmla="*/ 2 h 34"/>
              <a:gd name="T32" fmla="*/ 72 w 94"/>
              <a:gd name="T33" fmla="*/ 2 h 34"/>
              <a:gd name="T34" fmla="*/ 76 w 94"/>
              <a:gd name="T35" fmla="*/ 2 h 34"/>
              <a:gd name="T36" fmla="*/ 80 w 94"/>
              <a:gd name="T37" fmla="*/ 4 h 34"/>
              <a:gd name="T38" fmla="*/ 80 w 94"/>
              <a:gd name="T39" fmla="*/ 4 h 34"/>
              <a:gd name="T40" fmla="*/ 80 w 94"/>
              <a:gd name="T41" fmla="*/ 8 h 34"/>
              <a:gd name="T42" fmla="*/ 82 w 94"/>
              <a:gd name="T43" fmla="*/ 10 h 34"/>
              <a:gd name="T44" fmla="*/ 82 w 94"/>
              <a:gd name="T45" fmla="*/ 10 h 34"/>
              <a:gd name="T46" fmla="*/ 88 w 94"/>
              <a:gd name="T47" fmla="*/ 14 h 34"/>
              <a:gd name="T48" fmla="*/ 94 w 94"/>
              <a:gd name="T49" fmla="*/ 16 h 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4"/>
              <a:gd name="T76" fmla="*/ 0 h 34"/>
              <a:gd name="T77" fmla="*/ 94 w 94"/>
              <a:gd name="T78" fmla="*/ 34 h 34"/>
              <a:gd name="connsiteX0" fmla="*/ 1218 w 11218"/>
              <a:gd name="connsiteY0" fmla="*/ 10000 h 10799"/>
              <a:gd name="connsiteX1" fmla="*/ 1218 w 11218"/>
              <a:gd name="connsiteY1" fmla="*/ 10000 h 10799"/>
              <a:gd name="connsiteX2" fmla="*/ 0 w 11218"/>
              <a:gd name="connsiteY2" fmla="*/ 10799 h 10799"/>
              <a:gd name="connsiteX3" fmla="*/ 2282 w 11218"/>
              <a:gd name="connsiteY3" fmla="*/ 7059 h 10799"/>
              <a:gd name="connsiteX4" fmla="*/ 2707 w 11218"/>
              <a:gd name="connsiteY4" fmla="*/ 5294 h 10799"/>
              <a:gd name="connsiteX5" fmla="*/ 3984 w 11218"/>
              <a:gd name="connsiteY5" fmla="*/ 2353 h 10799"/>
              <a:gd name="connsiteX6" fmla="*/ 4622 w 11218"/>
              <a:gd name="connsiteY6" fmla="*/ 1176 h 10799"/>
              <a:gd name="connsiteX7" fmla="*/ 5261 w 11218"/>
              <a:gd name="connsiteY7" fmla="*/ 588 h 10799"/>
              <a:gd name="connsiteX8" fmla="*/ 5899 w 11218"/>
              <a:gd name="connsiteY8" fmla="*/ 0 h 10799"/>
              <a:gd name="connsiteX9" fmla="*/ 8027 w 11218"/>
              <a:gd name="connsiteY9" fmla="*/ 588 h 10799"/>
              <a:gd name="connsiteX10" fmla="*/ 8878 w 11218"/>
              <a:gd name="connsiteY10" fmla="*/ 588 h 10799"/>
              <a:gd name="connsiteX11" fmla="*/ 9303 w 11218"/>
              <a:gd name="connsiteY11" fmla="*/ 588 h 10799"/>
              <a:gd name="connsiteX12" fmla="*/ 9729 w 11218"/>
              <a:gd name="connsiteY12" fmla="*/ 1176 h 10799"/>
              <a:gd name="connsiteX13" fmla="*/ 9729 w 11218"/>
              <a:gd name="connsiteY13" fmla="*/ 2353 h 10799"/>
              <a:gd name="connsiteX14" fmla="*/ 9941 w 11218"/>
              <a:gd name="connsiteY14" fmla="*/ 2941 h 10799"/>
              <a:gd name="connsiteX15" fmla="*/ 10580 w 11218"/>
              <a:gd name="connsiteY15" fmla="*/ 4118 h 10799"/>
              <a:gd name="connsiteX16" fmla="*/ 11218 w 11218"/>
              <a:gd name="connsiteY16" fmla="*/ 4706 h 10799"/>
              <a:gd name="connsiteX0" fmla="*/ 1218 w 11218"/>
              <a:gd name="connsiteY0" fmla="*/ 10000 h 10799"/>
              <a:gd name="connsiteX1" fmla="*/ 555 w 11218"/>
              <a:gd name="connsiteY1" fmla="*/ 6050 h 10799"/>
              <a:gd name="connsiteX2" fmla="*/ 0 w 11218"/>
              <a:gd name="connsiteY2" fmla="*/ 10799 h 10799"/>
              <a:gd name="connsiteX3" fmla="*/ 2282 w 11218"/>
              <a:gd name="connsiteY3" fmla="*/ 7059 h 10799"/>
              <a:gd name="connsiteX4" fmla="*/ 2707 w 11218"/>
              <a:gd name="connsiteY4" fmla="*/ 5294 h 10799"/>
              <a:gd name="connsiteX5" fmla="*/ 3984 w 11218"/>
              <a:gd name="connsiteY5" fmla="*/ 2353 h 10799"/>
              <a:gd name="connsiteX6" fmla="*/ 4622 w 11218"/>
              <a:gd name="connsiteY6" fmla="*/ 1176 h 10799"/>
              <a:gd name="connsiteX7" fmla="*/ 5261 w 11218"/>
              <a:gd name="connsiteY7" fmla="*/ 588 h 10799"/>
              <a:gd name="connsiteX8" fmla="*/ 5899 w 11218"/>
              <a:gd name="connsiteY8" fmla="*/ 0 h 10799"/>
              <a:gd name="connsiteX9" fmla="*/ 8027 w 11218"/>
              <a:gd name="connsiteY9" fmla="*/ 588 h 10799"/>
              <a:gd name="connsiteX10" fmla="*/ 8878 w 11218"/>
              <a:gd name="connsiteY10" fmla="*/ 588 h 10799"/>
              <a:gd name="connsiteX11" fmla="*/ 9303 w 11218"/>
              <a:gd name="connsiteY11" fmla="*/ 588 h 10799"/>
              <a:gd name="connsiteX12" fmla="*/ 9729 w 11218"/>
              <a:gd name="connsiteY12" fmla="*/ 1176 h 10799"/>
              <a:gd name="connsiteX13" fmla="*/ 9729 w 11218"/>
              <a:gd name="connsiteY13" fmla="*/ 2353 h 10799"/>
              <a:gd name="connsiteX14" fmla="*/ 9941 w 11218"/>
              <a:gd name="connsiteY14" fmla="*/ 2941 h 10799"/>
              <a:gd name="connsiteX15" fmla="*/ 10580 w 11218"/>
              <a:gd name="connsiteY15" fmla="*/ 4118 h 10799"/>
              <a:gd name="connsiteX16" fmla="*/ 11218 w 11218"/>
              <a:gd name="connsiteY16" fmla="*/ 4706 h 10799"/>
              <a:gd name="connsiteX0" fmla="*/ 953 w 11218"/>
              <a:gd name="connsiteY0" fmla="*/ 7235 h 10799"/>
              <a:gd name="connsiteX1" fmla="*/ 555 w 11218"/>
              <a:gd name="connsiteY1" fmla="*/ 6050 h 10799"/>
              <a:gd name="connsiteX2" fmla="*/ 0 w 11218"/>
              <a:gd name="connsiteY2" fmla="*/ 10799 h 10799"/>
              <a:gd name="connsiteX3" fmla="*/ 2282 w 11218"/>
              <a:gd name="connsiteY3" fmla="*/ 7059 h 10799"/>
              <a:gd name="connsiteX4" fmla="*/ 2707 w 11218"/>
              <a:gd name="connsiteY4" fmla="*/ 5294 h 10799"/>
              <a:gd name="connsiteX5" fmla="*/ 3984 w 11218"/>
              <a:gd name="connsiteY5" fmla="*/ 2353 h 10799"/>
              <a:gd name="connsiteX6" fmla="*/ 4622 w 11218"/>
              <a:gd name="connsiteY6" fmla="*/ 1176 h 10799"/>
              <a:gd name="connsiteX7" fmla="*/ 5261 w 11218"/>
              <a:gd name="connsiteY7" fmla="*/ 588 h 10799"/>
              <a:gd name="connsiteX8" fmla="*/ 5899 w 11218"/>
              <a:gd name="connsiteY8" fmla="*/ 0 h 10799"/>
              <a:gd name="connsiteX9" fmla="*/ 8027 w 11218"/>
              <a:gd name="connsiteY9" fmla="*/ 588 h 10799"/>
              <a:gd name="connsiteX10" fmla="*/ 8878 w 11218"/>
              <a:gd name="connsiteY10" fmla="*/ 588 h 10799"/>
              <a:gd name="connsiteX11" fmla="*/ 9303 w 11218"/>
              <a:gd name="connsiteY11" fmla="*/ 588 h 10799"/>
              <a:gd name="connsiteX12" fmla="*/ 9729 w 11218"/>
              <a:gd name="connsiteY12" fmla="*/ 1176 h 10799"/>
              <a:gd name="connsiteX13" fmla="*/ 9729 w 11218"/>
              <a:gd name="connsiteY13" fmla="*/ 2353 h 10799"/>
              <a:gd name="connsiteX14" fmla="*/ 9941 w 11218"/>
              <a:gd name="connsiteY14" fmla="*/ 2941 h 10799"/>
              <a:gd name="connsiteX15" fmla="*/ 10580 w 11218"/>
              <a:gd name="connsiteY15" fmla="*/ 4118 h 10799"/>
              <a:gd name="connsiteX16" fmla="*/ 11218 w 11218"/>
              <a:gd name="connsiteY16" fmla="*/ 4706 h 10799"/>
              <a:gd name="connsiteX0" fmla="*/ 953 w 11218"/>
              <a:gd name="connsiteY0" fmla="*/ 7235 h 10799"/>
              <a:gd name="connsiteX1" fmla="*/ 0 w 11218"/>
              <a:gd name="connsiteY1" fmla="*/ 10799 h 10799"/>
              <a:gd name="connsiteX2" fmla="*/ 2282 w 11218"/>
              <a:gd name="connsiteY2" fmla="*/ 7059 h 10799"/>
              <a:gd name="connsiteX3" fmla="*/ 2707 w 11218"/>
              <a:gd name="connsiteY3" fmla="*/ 5294 h 10799"/>
              <a:gd name="connsiteX4" fmla="*/ 3984 w 11218"/>
              <a:gd name="connsiteY4" fmla="*/ 2353 h 10799"/>
              <a:gd name="connsiteX5" fmla="*/ 4622 w 11218"/>
              <a:gd name="connsiteY5" fmla="*/ 1176 h 10799"/>
              <a:gd name="connsiteX6" fmla="*/ 5261 w 11218"/>
              <a:gd name="connsiteY6" fmla="*/ 588 h 10799"/>
              <a:gd name="connsiteX7" fmla="*/ 5899 w 11218"/>
              <a:gd name="connsiteY7" fmla="*/ 0 h 10799"/>
              <a:gd name="connsiteX8" fmla="*/ 8027 w 11218"/>
              <a:gd name="connsiteY8" fmla="*/ 588 h 10799"/>
              <a:gd name="connsiteX9" fmla="*/ 8878 w 11218"/>
              <a:gd name="connsiteY9" fmla="*/ 588 h 10799"/>
              <a:gd name="connsiteX10" fmla="*/ 9303 w 11218"/>
              <a:gd name="connsiteY10" fmla="*/ 588 h 10799"/>
              <a:gd name="connsiteX11" fmla="*/ 9729 w 11218"/>
              <a:gd name="connsiteY11" fmla="*/ 1176 h 10799"/>
              <a:gd name="connsiteX12" fmla="*/ 9729 w 11218"/>
              <a:gd name="connsiteY12" fmla="*/ 2353 h 10799"/>
              <a:gd name="connsiteX13" fmla="*/ 9941 w 11218"/>
              <a:gd name="connsiteY13" fmla="*/ 2941 h 10799"/>
              <a:gd name="connsiteX14" fmla="*/ 10580 w 11218"/>
              <a:gd name="connsiteY14" fmla="*/ 4118 h 10799"/>
              <a:gd name="connsiteX15" fmla="*/ 11218 w 11218"/>
              <a:gd name="connsiteY15" fmla="*/ 4706 h 10799"/>
              <a:gd name="connsiteX0" fmla="*/ 0 w 11325"/>
              <a:gd name="connsiteY0" fmla="*/ 7235 h 10799"/>
              <a:gd name="connsiteX1" fmla="*/ 107 w 11325"/>
              <a:gd name="connsiteY1" fmla="*/ 10799 h 10799"/>
              <a:gd name="connsiteX2" fmla="*/ 2389 w 11325"/>
              <a:gd name="connsiteY2" fmla="*/ 7059 h 10799"/>
              <a:gd name="connsiteX3" fmla="*/ 2814 w 11325"/>
              <a:gd name="connsiteY3" fmla="*/ 5294 h 10799"/>
              <a:gd name="connsiteX4" fmla="*/ 4091 w 11325"/>
              <a:gd name="connsiteY4" fmla="*/ 2353 h 10799"/>
              <a:gd name="connsiteX5" fmla="*/ 4729 w 11325"/>
              <a:gd name="connsiteY5" fmla="*/ 1176 h 10799"/>
              <a:gd name="connsiteX6" fmla="*/ 5368 w 11325"/>
              <a:gd name="connsiteY6" fmla="*/ 588 h 10799"/>
              <a:gd name="connsiteX7" fmla="*/ 6006 w 11325"/>
              <a:gd name="connsiteY7" fmla="*/ 0 h 10799"/>
              <a:gd name="connsiteX8" fmla="*/ 8134 w 11325"/>
              <a:gd name="connsiteY8" fmla="*/ 588 h 10799"/>
              <a:gd name="connsiteX9" fmla="*/ 8985 w 11325"/>
              <a:gd name="connsiteY9" fmla="*/ 588 h 10799"/>
              <a:gd name="connsiteX10" fmla="*/ 9410 w 11325"/>
              <a:gd name="connsiteY10" fmla="*/ 588 h 10799"/>
              <a:gd name="connsiteX11" fmla="*/ 9836 w 11325"/>
              <a:gd name="connsiteY11" fmla="*/ 1176 h 10799"/>
              <a:gd name="connsiteX12" fmla="*/ 9836 w 11325"/>
              <a:gd name="connsiteY12" fmla="*/ 2353 h 10799"/>
              <a:gd name="connsiteX13" fmla="*/ 10048 w 11325"/>
              <a:gd name="connsiteY13" fmla="*/ 2941 h 10799"/>
              <a:gd name="connsiteX14" fmla="*/ 10687 w 11325"/>
              <a:gd name="connsiteY14" fmla="*/ 4118 h 10799"/>
              <a:gd name="connsiteX15" fmla="*/ 11325 w 11325"/>
              <a:gd name="connsiteY15" fmla="*/ 4706 h 10799"/>
              <a:gd name="connsiteX0" fmla="*/ 0 w 13048"/>
              <a:gd name="connsiteY0" fmla="*/ 15925 h 16053"/>
              <a:gd name="connsiteX1" fmla="*/ 1830 w 13048"/>
              <a:gd name="connsiteY1" fmla="*/ 10799 h 16053"/>
              <a:gd name="connsiteX2" fmla="*/ 4112 w 13048"/>
              <a:gd name="connsiteY2" fmla="*/ 7059 h 16053"/>
              <a:gd name="connsiteX3" fmla="*/ 4537 w 13048"/>
              <a:gd name="connsiteY3" fmla="*/ 5294 h 16053"/>
              <a:gd name="connsiteX4" fmla="*/ 5814 w 13048"/>
              <a:gd name="connsiteY4" fmla="*/ 2353 h 16053"/>
              <a:gd name="connsiteX5" fmla="*/ 6452 w 13048"/>
              <a:gd name="connsiteY5" fmla="*/ 1176 h 16053"/>
              <a:gd name="connsiteX6" fmla="*/ 7091 w 13048"/>
              <a:gd name="connsiteY6" fmla="*/ 588 h 16053"/>
              <a:gd name="connsiteX7" fmla="*/ 7729 w 13048"/>
              <a:gd name="connsiteY7" fmla="*/ 0 h 16053"/>
              <a:gd name="connsiteX8" fmla="*/ 9857 w 13048"/>
              <a:gd name="connsiteY8" fmla="*/ 588 h 16053"/>
              <a:gd name="connsiteX9" fmla="*/ 10708 w 13048"/>
              <a:gd name="connsiteY9" fmla="*/ 588 h 16053"/>
              <a:gd name="connsiteX10" fmla="*/ 11133 w 13048"/>
              <a:gd name="connsiteY10" fmla="*/ 588 h 16053"/>
              <a:gd name="connsiteX11" fmla="*/ 11559 w 13048"/>
              <a:gd name="connsiteY11" fmla="*/ 1176 h 16053"/>
              <a:gd name="connsiteX12" fmla="*/ 11559 w 13048"/>
              <a:gd name="connsiteY12" fmla="*/ 2353 h 16053"/>
              <a:gd name="connsiteX13" fmla="*/ 11771 w 13048"/>
              <a:gd name="connsiteY13" fmla="*/ 2941 h 16053"/>
              <a:gd name="connsiteX14" fmla="*/ 12410 w 13048"/>
              <a:gd name="connsiteY14" fmla="*/ 4118 h 16053"/>
              <a:gd name="connsiteX15" fmla="*/ 13048 w 13048"/>
              <a:gd name="connsiteY15" fmla="*/ 4706 h 16053"/>
              <a:gd name="connsiteX0" fmla="*/ 0 w 13048"/>
              <a:gd name="connsiteY0" fmla="*/ 15925 h 16036"/>
              <a:gd name="connsiteX1" fmla="*/ 1963 w 13048"/>
              <a:gd name="connsiteY1" fmla="*/ 9614 h 16036"/>
              <a:gd name="connsiteX2" fmla="*/ 4112 w 13048"/>
              <a:gd name="connsiteY2" fmla="*/ 7059 h 16036"/>
              <a:gd name="connsiteX3" fmla="*/ 4537 w 13048"/>
              <a:gd name="connsiteY3" fmla="*/ 5294 h 16036"/>
              <a:gd name="connsiteX4" fmla="*/ 5814 w 13048"/>
              <a:gd name="connsiteY4" fmla="*/ 2353 h 16036"/>
              <a:gd name="connsiteX5" fmla="*/ 6452 w 13048"/>
              <a:gd name="connsiteY5" fmla="*/ 1176 h 16036"/>
              <a:gd name="connsiteX6" fmla="*/ 7091 w 13048"/>
              <a:gd name="connsiteY6" fmla="*/ 588 h 16036"/>
              <a:gd name="connsiteX7" fmla="*/ 7729 w 13048"/>
              <a:gd name="connsiteY7" fmla="*/ 0 h 16036"/>
              <a:gd name="connsiteX8" fmla="*/ 9857 w 13048"/>
              <a:gd name="connsiteY8" fmla="*/ 588 h 16036"/>
              <a:gd name="connsiteX9" fmla="*/ 10708 w 13048"/>
              <a:gd name="connsiteY9" fmla="*/ 588 h 16036"/>
              <a:gd name="connsiteX10" fmla="*/ 11133 w 13048"/>
              <a:gd name="connsiteY10" fmla="*/ 588 h 16036"/>
              <a:gd name="connsiteX11" fmla="*/ 11559 w 13048"/>
              <a:gd name="connsiteY11" fmla="*/ 1176 h 16036"/>
              <a:gd name="connsiteX12" fmla="*/ 11559 w 13048"/>
              <a:gd name="connsiteY12" fmla="*/ 2353 h 16036"/>
              <a:gd name="connsiteX13" fmla="*/ 11771 w 13048"/>
              <a:gd name="connsiteY13" fmla="*/ 2941 h 16036"/>
              <a:gd name="connsiteX14" fmla="*/ 12410 w 13048"/>
              <a:gd name="connsiteY14" fmla="*/ 4118 h 16036"/>
              <a:gd name="connsiteX15" fmla="*/ 13048 w 13048"/>
              <a:gd name="connsiteY15" fmla="*/ 4706 h 16036"/>
              <a:gd name="connsiteX0" fmla="*/ 0 w 11457"/>
              <a:gd name="connsiteY0" fmla="*/ 13555 h 13704"/>
              <a:gd name="connsiteX1" fmla="*/ 372 w 11457"/>
              <a:gd name="connsiteY1" fmla="*/ 9614 h 13704"/>
              <a:gd name="connsiteX2" fmla="*/ 2521 w 11457"/>
              <a:gd name="connsiteY2" fmla="*/ 7059 h 13704"/>
              <a:gd name="connsiteX3" fmla="*/ 2946 w 11457"/>
              <a:gd name="connsiteY3" fmla="*/ 5294 h 13704"/>
              <a:gd name="connsiteX4" fmla="*/ 4223 w 11457"/>
              <a:gd name="connsiteY4" fmla="*/ 2353 h 13704"/>
              <a:gd name="connsiteX5" fmla="*/ 4861 w 11457"/>
              <a:gd name="connsiteY5" fmla="*/ 1176 h 13704"/>
              <a:gd name="connsiteX6" fmla="*/ 5500 w 11457"/>
              <a:gd name="connsiteY6" fmla="*/ 588 h 13704"/>
              <a:gd name="connsiteX7" fmla="*/ 6138 w 11457"/>
              <a:gd name="connsiteY7" fmla="*/ 0 h 13704"/>
              <a:gd name="connsiteX8" fmla="*/ 8266 w 11457"/>
              <a:gd name="connsiteY8" fmla="*/ 588 h 13704"/>
              <a:gd name="connsiteX9" fmla="*/ 9117 w 11457"/>
              <a:gd name="connsiteY9" fmla="*/ 588 h 13704"/>
              <a:gd name="connsiteX10" fmla="*/ 9542 w 11457"/>
              <a:gd name="connsiteY10" fmla="*/ 588 h 13704"/>
              <a:gd name="connsiteX11" fmla="*/ 9968 w 11457"/>
              <a:gd name="connsiteY11" fmla="*/ 1176 h 13704"/>
              <a:gd name="connsiteX12" fmla="*/ 9968 w 11457"/>
              <a:gd name="connsiteY12" fmla="*/ 2353 h 13704"/>
              <a:gd name="connsiteX13" fmla="*/ 10180 w 11457"/>
              <a:gd name="connsiteY13" fmla="*/ 2941 h 13704"/>
              <a:gd name="connsiteX14" fmla="*/ 10819 w 11457"/>
              <a:gd name="connsiteY14" fmla="*/ 4118 h 13704"/>
              <a:gd name="connsiteX15" fmla="*/ 11457 w 11457"/>
              <a:gd name="connsiteY15" fmla="*/ 4706 h 13704"/>
              <a:gd name="connsiteX0" fmla="*/ 0 w 11457"/>
              <a:gd name="connsiteY0" fmla="*/ 13555 h 13555"/>
              <a:gd name="connsiteX1" fmla="*/ 372 w 11457"/>
              <a:gd name="connsiteY1" fmla="*/ 9614 h 13555"/>
              <a:gd name="connsiteX2" fmla="*/ 2521 w 11457"/>
              <a:gd name="connsiteY2" fmla="*/ 7059 h 13555"/>
              <a:gd name="connsiteX3" fmla="*/ 2946 w 11457"/>
              <a:gd name="connsiteY3" fmla="*/ 5294 h 13555"/>
              <a:gd name="connsiteX4" fmla="*/ 4223 w 11457"/>
              <a:gd name="connsiteY4" fmla="*/ 2353 h 13555"/>
              <a:gd name="connsiteX5" fmla="*/ 4861 w 11457"/>
              <a:gd name="connsiteY5" fmla="*/ 1176 h 13555"/>
              <a:gd name="connsiteX6" fmla="*/ 5500 w 11457"/>
              <a:gd name="connsiteY6" fmla="*/ 588 h 13555"/>
              <a:gd name="connsiteX7" fmla="*/ 6138 w 11457"/>
              <a:gd name="connsiteY7" fmla="*/ 0 h 13555"/>
              <a:gd name="connsiteX8" fmla="*/ 8266 w 11457"/>
              <a:gd name="connsiteY8" fmla="*/ 588 h 13555"/>
              <a:gd name="connsiteX9" fmla="*/ 9117 w 11457"/>
              <a:gd name="connsiteY9" fmla="*/ 588 h 13555"/>
              <a:gd name="connsiteX10" fmla="*/ 9542 w 11457"/>
              <a:gd name="connsiteY10" fmla="*/ 588 h 13555"/>
              <a:gd name="connsiteX11" fmla="*/ 9968 w 11457"/>
              <a:gd name="connsiteY11" fmla="*/ 1176 h 13555"/>
              <a:gd name="connsiteX12" fmla="*/ 9968 w 11457"/>
              <a:gd name="connsiteY12" fmla="*/ 2353 h 13555"/>
              <a:gd name="connsiteX13" fmla="*/ 10180 w 11457"/>
              <a:gd name="connsiteY13" fmla="*/ 2941 h 13555"/>
              <a:gd name="connsiteX14" fmla="*/ 10819 w 11457"/>
              <a:gd name="connsiteY14" fmla="*/ 4118 h 13555"/>
              <a:gd name="connsiteX15" fmla="*/ 11457 w 11457"/>
              <a:gd name="connsiteY15" fmla="*/ 4706 h 13555"/>
              <a:gd name="connsiteX0" fmla="*/ 0 w 11457"/>
              <a:gd name="connsiteY0" fmla="*/ 13555 h 13555"/>
              <a:gd name="connsiteX1" fmla="*/ 372 w 11457"/>
              <a:gd name="connsiteY1" fmla="*/ 9614 h 13555"/>
              <a:gd name="connsiteX2" fmla="*/ 2521 w 11457"/>
              <a:gd name="connsiteY2" fmla="*/ 7059 h 13555"/>
              <a:gd name="connsiteX3" fmla="*/ 5332 w 11457"/>
              <a:gd name="connsiteY3" fmla="*/ 9244 h 13555"/>
              <a:gd name="connsiteX4" fmla="*/ 4223 w 11457"/>
              <a:gd name="connsiteY4" fmla="*/ 2353 h 13555"/>
              <a:gd name="connsiteX5" fmla="*/ 4861 w 11457"/>
              <a:gd name="connsiteY5" fmla="*/ 1176 h 13555"/>
              <a:gd name="connsiteX6" fmla="*/ 5500 w 11457"/>
              <a:gd name="connsiteY6" fmla="*/ 588 h 13555"/>
              <a:gd name="connsiteX7" fmla="*/ 6138 w 11457"/>
              <a:gd name="connsiteY7" fmla="*/ 0 h 13555"/>
              <a:gd name="connsiteX8" fmla="*/ 8266 w 11457"/>
              <a:gd name="connsiteY8" fmla="*/ 588 h 13555"/>
              <a:gd name="connsiteX9" fmla="*/ 9117 w 11457"/>
              <a:gd name="connsiteY9" fmla="*/ 588 h 13555"/>
              <a:gd name="connsiteX10" fmla="*/ 9542 w 11457"/>
              <a:gd name="connsiteY10" fmla="*/ 588 h 13555"/>
              <a:gd name="connsiteX11" fmla="*/ 9968 w 11457"/>
              <a:gd name="connsiteY11" fmla="*/ 1176 h 13555"/>
              <a:gd name="connsiteX12" fmla="*/ 9968 w 11457"/>
              <a:gd name="connsiteY12" fmla="*/ 2353 h 13555"/>
              <a:gd name="connsiteX13" fmla="*/ 10180 w 11457"/>
              <a:gd name="connsiteY13" fmla="*/ 2941 h 13555"/>
              <a:gd name="connsiteX14" fmla="*/ 10819 w 11457"/>
              <a:gd name="connsiteY14" fmla="*/ 4118 h 13555"/>
              <a:gd name="connsiteX15" fmla="*/ 11457 w 11457"/>
              <a:gd name="connsiteY15" fmla="*/ 4706 h 13555"/>
              <a:gd name="connsiteX0" fmla="*/ 0 w 11590"/>
              <a:gd name="connsiteY0" fmla="*/ 15530 h 15530"/>
              <a:gd name="connsiteX1" fmla="*/ 505 w 11590"/>
              <a:gd name="connsiteY1" fmla="*/ 9614 h 15530"/>
              <a:gd name="connsiteX2" fmla="*/ 2654 w 11590"/>
              <a:gd name="connsiteY2" fmla="*/ 7059 h 15530"/>
              <a:gd name="connsiteX3" fmla="*/ 5465 w 11590"/>
              <a:gd name="connsiteY3" fmla="*/ 9244 h 15530"/>
              <a:gd name="connsiteX4" fmla="*/ 4356 w 11590"/>
              <a:gd name="connsiteY4" fmla="*/ 2353 h 15530"/>
              <a:gd name="connsiteX5" fmla="*/ 4994 w 11590"/>
              <a:gd name="connsiteY5" fmla="*/ 1176 h 15530"/>
              <a:gd name="connsiteX6" fmla="*/ 5633 w 11590"/>
              <a:gd name="connsiteY6" fmla="*/ 588 h 15530"/>
              <a:gd name="connsiteX7" fmla="*/ 6271 w 11590"/>
              <a:gd name="connsiteY7" fmla="*/ 0 h 15530"/>
              <a:gd name="connsiteX8" fmla="*/ 8399 w 11590"/>
              <a:gd name="connsiteY8" fmla="*/ 588 h 15530"/>
              <a:gd name="connsiteX9" fmla="*/ 9250 w 11590"/>
              <a:gd name="connsiteY9" fmla="*/ 588 h 15530"/>
              <a:gd name="connsiteX10" fmla="*/ 9675 w 11590"/>
              <a:gd name="connsiteY10" fmla="*/ 588 h 15530"/>
              <a:gd name="connsiteX11" fmla="*/ 10101 w 11590"/>
              <a:gd name="connsiteY11" fmla="*/ 1176 h 15530"/>
              <a:gd name="connsiteX12" fmla="*/ 10101 w 11590"/>
              <a:gd name="connsiteY12" fmla="*/ 2353 h 15530"/>
              <a:gd name="connsiteX13" fmla="*/ 10313 w 11590"/>
              <a:gd name="connsiteY13" fmla="*/ 2941 h 15530"/>
              <a:gd name="connsiteX14" fmla="*/ 10952 w 11590"/>
              <a:gd name="connsiteY14" fmla="*/ 4118 h 15530"/>
              <a:gd name="connsiteX15" fmla="*/ 11590 w 11590"/>
              <a:gd name="connsiteY15" fmla="*/ 4706 h 15530"/>
              <a:gd name="connsiteX0" fmla="*/ 159 w 11749"/>
              <a:gd name="connsiteY0" fmla="*/ 15530 h 15530"/>
              <a:gd name="connsiteX1" fmla="*/ 1 w 11749"/>
              <a:gd name="connsiteY1" fmla="*/ 10009 h 15530"/>
              <a:gd name="connsiteX2" fmla="*/ 2813 w 11749"/>
              <a:gd name="connsiteY2" fmla="*/ 7059 h 15530"/>
              <a:gd name="connsiteX3" fmla="*/ 5624 w 11749"/>
              <a:gd name="connsiteY3" fmla="*/ 9244 h 15530"/>
              <a:gd name="connsiteX4" fmla="*/ 4515 w 11749"/>
              <a:gd name="connsiteY4" fmla="*/ 2353 h 15530"/>
              <a:gd name="connsiteX5" fmla="*/ 5153 w 11749"/>
              <a:gd name="connsiteY5" fmla="*/ 1176 h 15530"/>
              <a:gd name="connsiteX6" fmla="*/ 5792 w 11749"/>
              <a:gd name="connsiteY6" fmla="*/ 588 h 15530"/>
              <a:gd name="connsiteX7" fmla="*/ 6430 w 11749"/>
              <a:gd name="connsiteY7" fmla="*/ 0 h 15530"/>
              <a:gd name="connsiteX8" fmla="*/ 8558 w 11749"/>
              <a:gd name="connsiteY8" fmla="*/ 588 h 15530"/>
              <a:gd name="connsiteX9" fmla="*/ 9409 w 11749"/>
              <a:gd name="connsiteY9" fmla="*/ 588 h 15530"/>
              <a:gd name="connsiteX10" fmla="*/ 9834 w 11749"/>
              <a:gd name="connsiteY10" fmla="*/ 588 h 15530"/>
              <a:gd name="connsiteX11" fmla="*/ 10260 w 11749"/>
              <a:gd name="connsiteY11" fmla="*/ 1176 h 15530"/>
              <a:gd name="connsiteX12" fmla="*/ 10260 w 11749"/>
              <a:gd name="connsiteY12" fmla="*/ 2353 h 15530"/>
              <a:gd name="connsiteX13" fmla="*/ 10472 w 11749"/>
              <a:gd name="connsiteY13" fmla="*/ 2941 h 15530"/>
              <a:gd name="connsiteX14" fmla="*/ 11111 w 11749"/>
              <a:gd name="connsiteY14" fmla="*/ 4118 h 15530"/>
              <a:gd name="connsiteX15" fmla="*/ 11749 w 11749"/>
              <a:gd name="connsiteY15" fmla="*/ 4706 h 15530"/>
              <a:gd name="connsiteX0" fmla="*/ 159 w 11749"/>
              <a:gd name="connsiteY0" fmla="*/ 15530 h 15530"/>
              <a:gd name="connsiteX1" fmla="*/ 1 w 11749"/>
              <a:gd name="connsiteY1" fmla="*/ 10009 h 15530"/>
              <a:gd name="connsiteX2" fmla="*/ 2813 w 11749"/>
              <a:gd name="connsiteY2" fmla="*/ 7059 h 15530"/>
              <a:gd name="connsiteX3" fmla="*/ 4515 w 11749"/>
              <a:gd name="connsiteY3" fmla="*/ 2353 h 15530"/>
              <a:gd name="connsiteX4" fmla="*/ 5153 w 11749"/>
              <a:gd name="connsiteY4" fmla="*/ 1176 h 15530"/>
              <a:gd name="connsiteX5" fmla="*/ 5792 w 11749"/>
              <a:gd name="connsiteY5" fmla="*/ 588 h 15530"/>
              <a:gd name="connsiteX6" fmla="*/ 6430 w 11749"/>
              <a:gd name="connsiteY6" fmla="*/ 0 h 15530"/>
              <a:gd name="connsiteX7" fmla="*/ 8558 w 11749"/>
              <a:gd name="connsiteY7" fmla="*/ 588 h 15530"/>
              <a:gd name="connsiteX8" fmla="*/ 9409 w 11749"/>
              <a:gd name="connsiteY8" fmla="*/ 588 h 15530"/>
              <a:gd name="connsiteX9" fmla="*/ 9834 w 11749"/>
              <a:gd name="connsiteY9" fmla="*/ 588 h 15530"/>
              <a:gd name="connsiteX10" fmla="*/ 10260 w 11749"/>
              <a:gd name="connsiteY10" fmla="*/ 1176 h 15530"/>
              <a:gd name="connsiteX11" fmla="*/ 10260 w 11749"/>
              <a:gd name="connsiteY11" fmla="*/ 2353 h 15530"/>
              <a:gd name="connsiteX12" fmla="*/ 10472 w 11749"/>
              <a:gd name="connsiteY12" fmla="*/ 2941 h 15530"/>
              <a:gd name="connsiteX13" fmla="*/ 11111 w 11749"/>
              <a:gd name="connsiteY13" fmla="*/ 4118 h 15530"/>
              <a:gd name="connsiteX14" fmla="*/ 11749 w 11749"/>
              <a:gd name="connsiteY14" fmla="*/ 4706 h 15530"/>
              <a:gd name="connsiteX0" fmla="*/ 159 w 11749"/>
              <a:gd name="connsiteY0" fmla="*/ 15530 h 15530"/>
              <a:gd name="connsiteX1" fmla="*/ 1 w 11749"/>
              <a:gd name="connsiteY1" fmla="*/ 10009 h 15530"/>
              <a:gd name="connsiteX2" fmla="*/ 1620 w 11749"/>
              <a:gd name="connsiteY2" fmla="*/ 6664 h 15530"/>
              <a:gd name="connsiteX3" fmla="*/ 4515 w 11749"/>
              <a:gd name="connsiteY3" fmla="*/ 2353 h 15530"/>
              <a:gd name="connsiteX4" fmla="*/ 5153 w 11749"/>
              <a:gd name="connsiteY4" fmla="*/ 1176 h 15530"/>
              <a:gd name="connsiteX5" fmla="*/ 5792 w 11749"/>
              <a:gd name="connsiteY5" fmla="*/ 588 h 15530"/>
              <a:gd name="connsiteX6" fmla="*/ 6430 w 11749"/>
              <a:gd name="connsiteY6" fmla="*/ 0 h 15530"/>
              <a:gd name="connsiteX7" fmla="*/ 8558 w 11749"/>
              <a:gd name="connsiteY7" fmla="*/ 588 h 15530"/>
              <a:gd name="connsiteX8" fmla="*/ 9409 w 11749"/>
              <a:gd name="connsiteY8" fmla="*/ 588 h 15530"/>
              <a:gd name="connsiteX9" fmla="*/ 9834 w 11749"/>
              <a:gd name="connsiteY9" fmla="*/ 588 h 15530"/>
              <a:gd name="connsiteX10" fmla="*/ 10260 w 11749"/>
              <a:gd name="connsiteY10" fmla="*/ 1176 h 15530"/>
              <a:gd name="connsiteX11" fmla="*/ 10260 w 11749"/>
              <a:gd name="connsiteY11" fmla="*/ 2353 h 15530"/>
              <a:gd name="connsiteX12" fmla="*/ 10472 w 11749"/>
              <a:gd name="connsiteY12" fmla="*/ 2941 h 15530"/>
              <a:gd name="connsiteX13" fmla="*/ 11111 w 11749"/>
              <a:gd name="connsiteY13" fmla="*/ 4118 h 15530"/>
              <a:gd name="connsiteX14" fmla="*/ 11749 w 11749"/>
              <a:gd name="connsiteY14" fmla="*/ 4706 h 15530"/>
              <a:gd name="connsiteX0" fmla="*/ 159 w 11749"/>
              <a:gd name="connsiteY0" fmla="*/ 14942 h 14942"/>
              <a:gd name="connsiteX1" fmla="*/ 1 w 11749"/>
              <a:gd name="connsiteY1" fmla="*/ 9421 h 14942"/>
              <a:gd name="connsiteX2" fmla="*/ 1620 w 11749"/>
              <a:gd name="connsiteY2" fmla="*/ 6076 h 14942"/>
              <a:gd name="connsiteX3" fmla="*/ 4515 w 11749"/>
              <a:gd name="connsiteY3" fmla="*/ 1765 h 14942"/>
              <a:gd name="connsiteX4" fmla="*/ 5153 w 11749"/>
              <a:gd name="connsiteY4" fmla="*/ 588 h 14942"/>
              <a:gd name="connsiteX5" fmla="*/ 5792 w 11749"/>
              <a:gd name="connsiteY5" fmla="*/ 0 h 14942"/>
              <a:gd name="connsiteX6" fmla="*/ 6430 w 11749"/>
              <a:gd name="connsiteY6" fmla="*/ 597 h 14942"/>
              <a:gd name="connsiteX7" fmla="*/ 8558 w 11749"/>
              <a:gd name="connsiteY7" fmla="*/ 0 h 14942"/>
              <a:gd name="connsiteX8" fmla="*/ 9409 w 11749"/>
              <a:gd name="connsiteY8" fmla="*/ 0 h 14942"/>
              <a:gd name="connsiteX9" fmla="*/ 9834 w 11749"/>
              <a:gd name="connsiteY9" fmla="*/ 0 h 14942"/>
              <a:gd name="connsiteX10" fmla="*/ 10260 w 11749"/>
              <a:gd name="connsiteY10" fmla="*/ 588 h 14942"/>
              <a:gd name="connsiteX11" fmla="*/ 10260 w 11749"/>
              <a:gd name="connsiteY11" fmla="*/ 1765 h 14942"/>
              <a:gd name="connsiteX12" fmla="*/ 10472 w 11749"/>
              <a:gd name="connsiteY12" fmla="*/ 2353 h 14942"/>
              <a:gd name="connsiteX13" fmla="*/ 11111 w 11749"/>
              <a:gd name="connsiteY13" fmla="*/ 3530 h 14942"/>
              <a:gd name="connsiteX14" fmla="*/ 11749 w 11749"/>
              <a:gd name="connsiteY14" fmla="*/ 4118 h 14942"/>
              <a:gd name="connsiteX0" fmla="*/ 0 w 11855"/>
              <a:gd name="connsiteY0" fmla="*/ 18102 h 18102"/>
              <a:gd name="connsiteX1" fmla="*/ 107 w 11855"/>
              <a:gd name="connsiteY1" fmla="*/ 9421 h 18102"/>
              <a:gd name="connsiteX2" fmla="*/ 1726 w 11855"/>
              <a:gd name="connsiteY2" fmla="*/ 6076 h 18102"/>
              <a:gd name="connsiteX3" fmla="*/ 4621 w 11855"/>
              <a:gd name="connsiteY3" fmla="*/ 1765 h 18102"/>
              <a:gd name="connsiteX4" fmla="*/ 5259 w 11855"/>
              <a:gd name="connsiteY4" fmla="*/ 588 h 18102"/>
              <a:gd name="connsiteX5" fmla="*/ 5898 w 11855"/>
              <a:gd name="connsiteY5" fmla="*/ 0 h 18102"/>
              <a:gd name="connsiteX6" fmla="*/ 6536 w 11855"/>
              <a:gd name="connsiteY6" fmla="*/ 597 h 18102"/>
              <a:gd name="connsiteX7" fmla="*/ 8664 w 11855"/>
              <a:gd name="connsiteY7" fmla="*/ 0 h 18102"/>
              <a:gd name="connsiteX8" fmla="*/ 9515 w 11855"/>
              <a:gd name="connsiteY8" fmla="*/ 0 h 18102"/>
              <a:gd name="connsiteX9" fmla="*/ 9940 w 11855"/>
              <a:gd name="connsiteY9" fmla="*/ 0 h 18102"/>
              <a:gd name="connsiteX10" fmla="*/ 10366 w 11855"/>
              <a:gd name="connsiteY10" fmla="*/ 588 h 18102"/>
              <a:gd name="connsiteX11" fmla="*/ 10366 w 11855"/>
              <a:gd name="connsiteY11" fmla="*/ 1765 h 18102"/>
              <a:gd name="connsiteX12" fmla="*/ 10578 w 11855"/>
              <a:gd name="connsiteY12" fmla="*/ 2353 h 18102"/>
              <a:gd name="connsiteX13" fmla="*/ 11217 w 11855"/>
              <a:gd name="connsiteY13" fmla="*/ 3530 h 18102"/>
              <a:gd name="connsiteX14" fmla="*/ 11855 w 11855"/>
              <a:gd name="connsiteY14" fmla="*/ 4118 h 18102"/>
              <a:gd name="connsiteX0" fmla="*/ 29 w 11884"/>
              <a:gd name="connsiteY0" fmla="*/ 18102 h 18102"/>
              <a:gd name="connsiteX1" fmla="*/ 136 w 11884"/>
              <a:gd name="connsiteY1" fmla="*/ 9421 h 18102"/>
              <a:gd name="connsiteX2" fmla="*/ 1755 w 11884"/>
              <a:gd name="connsiteY2" fmla="*/ 6076 h 18102"/>
              <a:gd name="connsiteX3" fmla="*/ 4650 w 11884"/>
              <a:gd name="connsiteY3" fmla="*/ 1765 h 18102"/>
              <a:gd name="connsiteX4" fmla="*/ 5288 w 11884"/>
              <a:gd name="connsiteY4" fmla="*/ 588 h 18102"/>
              <a:gd name="connsiteX5" fmla="*/ 5927 w 11884"/>
              <a:gd name="connsiteY5" fmla="*/ 0 h 18102"/>
              <a:gd name="connsiteX6" fmla="*/ 6565 w 11884"/>
              <a:gd name="connsiteY6" fmla="*/ 597 h 18102"/>
              <a:gd name="connsiteX7" fmla="*/ 8693 w 11884"/>
              <a:gd name="connsiteY7" fmla="*/ 0 h 18102"/>
              <a:gd name="connsiteX8" fmla="*/ 9544 w 11884"/>
              <a:gd name="connsiteY8" fmla="*/ 0 h 18102"/>
              <a:gd name="connsiteX9" fmla="*/ 9969 w 11884"/>
              <a:gd name="connsiteY9" fmla="*/ 0 h 18102"/>
              <a:gd name="connsiteX10" fmla="*/ 10395 w 11884"/>
              <a:gd name="connsiteY10" fmla="*/ 588 h 18102"/>
              <a:gd name="connsiteX11" fmla="*/ 10395 w 11884"/>
              <a:gd name="connsiteY11" fmla="*/ 1765 h 18102"/>
              <a:gd name="connsiteX12" fmla="*/ 10607 w 11884"/>
              <a:gd name="connsiteY12" fmla="*/ 2353 h 18102"/>
              <a:gd name="connsiteX13" fmla="*/ 11246 w 11884"/>
              <a:gd name="connsiteY13" fmla="*/ 3530 h 18102"/>
              <a:gd name="connsiteX14" fmla="*/ 11884 w 11884"/>
              <a:gd name="connsiteY14" fmla="*/ 4118 h 18102"/>
              <a:gd name="connsiteX0" fmla="*/ 29 w 11884"/>
              <a:gd name="connsiteY0" fmla="*/ 18102 h 18102"/>
              <a:gd name="connsiteX1" fmla="*/ 136 w 11884"/>
              <a:gd name="connsiteY1" fmla="*/ 9421 h 18102"/>
              <a:gd name="connsiteX2" fmla="*/ 1755 w 11884"/>
              <a:gd name="connsiteY2" fmla="*/ 6076 h 18102"/>
              <a:gd name="connsiteX3" fmla="*/ 4650 w 11884"/>
              <a:gd name="connsiteY3" fmla="*/ 1765 h 18102"/>
              <a:gd name="connsiteX4" fmla="*/ 5288 w 11884"/>
              <a:gd name="connsiteY4" fmla="*/ 588 h 18102"/>
              <a:gd name="connsiteX5" fmla="*/ 5927 w 11884"/>
              <a:gd name="connsiteY5" fmla="*/ 0 h 18102"/>
              <a:gd name="connsiteX6" fmla="*/ 6565 w 11884"/>
              <a:gd name="connsiteY6" fmla="*/ 597 h 18102"/>
              <a:gd name="connsiteX7" fmla="*/ 8693 w 11884"/>
              <a:gd name="connsiteY7" fmla="*/ 0 h 18102"/>
              <a:gd name="connsiteX8" fmla="*/ 9544 w 11884"/>
              <a:gd name="connsiteY8" fmla="*/ 0 h 18102"/>
              <a:gd name="connsiteX9" fmla="*/ 9969 w 11884"/>
              <a:gd name="connsiteY9" fmla="*/ 0 h 18102"/>
              <a:gd name="connsiteX10" fmla="*/ 10395 w 11884"/>
              <a:gd name="connsiteY10" fmla="*/ 588 h 18102"/>
              <a:gd name="connsiteX11" fmla="*/ 10395 w 11884"/>
              <a:gd name="connsiteY11" fmla="*/ 1765 h 18102"/>
              <a:gd name="connsiteX12" fmla="*/ 10607 w 11884"/>
              <a:gd name="connsiteY12" fmla="*/ 2353 h 18102"/>
              <a:gd name="connsiteX13" fmla="*/ 11246 w 11884"/>
              <a:gd name="connsiteY13" fmla="*/ 3530 h 18102"/>
              <a:gd name="connsiteX14" fmla="*/ 11884 w 11884"/>
              <a:gd name="connsiteY14" fmla="*/ 4118 h 18102"/>
              <a:gd name="connsiteX0" fmla="*/ 29 w 11884"/>
              <a:gd name="connsiteY0" fmla="*/ 18102 h 18102"/>
              <a:gd name="connsiteX1" fmla="*/ 136 w 11884"/>
              <a:gd name="connsiteY1" fmla="*/ 9421 h 18102"/>
              <a:gd name="connsiteX2" fmla="*/ 2020 w 11884"/>
              <a:gd name="connsiteY2" fmla="*/ 5286 h 18102"/>
              <a:gd name="connsiteX3" fmla="*/ 4650 w 11884"/>
              <a:gd name="connsiteY3" fmla="*/ 1765 h 18102"/>
              <a:gd name="connsiteX4" fmla="*/ 5288 w 11884"/>
              <a:gd name="connsiteY4" fmla="*/ 588 h 18102"/>
              <a:gd name="connsiteX5" fmla="*/ 5927 w 11884"/>
              <a:gd name="connsiteY5" fmla="*/ 0 h 18102"/>
              <a:gd name="connsiteX6" fmla="*/ 6565 w 11884"/>
              <a:gd name="connsiteY6" fmla="*/ 597 h 18102"/>
              <a:gd name="connsiteX7" fmla="*/ 8693 w 11884"/>
              <a:gd name="connsiteY7" fmla="*/ 0 h 18102"/>
              <a:gd name="connsiteX8" fmla="*/ 9544 w 11884"/>
              <a:gd name="connsiteY8" fmla="*/ 0 h 18102"/>
              <a:gd name="connsiteX9" fmla="*/ 9969 w 11884"/>
              <a:gd name="connsiteY9" fmla="*/ 0 h 18102"/>
              <a:gd name="connsiteX10" fmla="*/ 10395 w 11884"/>
              <a:gd name="connsiteY10" fmla="*/ 588 h 18102"/>
              <a:gd name="connsiteX11" fmla="*/ 10395 w 11884"/>
              <a:gd name="connsiteY11" fmla="*/ 1765 h 18102"/>
              <a:gd name="connsiteX12" fmla="*/ 10607 w 11884"/>
              <a:gd name="connsiteY12" fmla="*/ 2353 h 18102"/>
              <a:gd name="connsiteX13" fmla="*/ 11246 w 11884"/>
              <a:gd name="connsiteY13" fmla="*/ 3530 h 18102"/>
              <a:gd name="connsiteX14" fmla="*/ 11884 w 11884"/>
              <a:gd name="connsiteY14" fmla="*/ 4118 h 18102"/>
              <a:gd name="connsiteX0" fmla="*/ 63 w 11785"/>
              <a:gd name="connsiteY0" fmla="*/ 14547 h 14547"/>
              <a:gd name="connsiteX1" fmla="*/ 37 w 11785"/>
              <a:gd name="connsiteY1" fmla="*/ 9421 h 14547"/>
              <a:gd name="connsiteX2" fmla="*/ 1921 w 11785"/>
              <a:gd name="connsiteY2" fmla="*/ 5286 h 14547"/>
              <a:gd name="connsiteX3" fmla="*/ 4551 w 11785"/>
              <a:gd name="connsiteY3" fmla="*/ 1765 h 14547"/>
              <a:gd name="connsiteX4" fmla="*/ 5189 w 11785"/>
              <a:gd name="connsiteY4" fmla="*/ 588 h 14547"/>
              <a:gd name="connsiteX5" fmla="*/ 5828 w 11785"/>
              <a:gd name="connsiteY5" fmla="*/ 0 h 14547"/>
              <a:gd name="connsiteX6" fmla="*/ 6466 w 11785"/>
              <a:gd name="connsiteY6" fmla="*/ 597 h 14547"/>
              <a:gd name="connsiteX7" fmla="*/ 8594 w 11785"/>
              <a:gd name="connsiteY7" fmla="*/ 0 h 14547"/>
              <a:gd name="connsiteX8" fmla="*/ 9445 w 11785"/>
              <a:gd name="connsiteY8" fmla="*/ 0 h 14547"/>
              <a:gd name="connsiteX9" fmla="*/ 9870 w 11785"/>
              <a:gd name="connsiteY9" fmla="*/ 0 h 14547"/>
              <a:gd name="connsiteX10" fmla="*/ 10296 w 11785"/>
              <a:gd name="connsiteY10" fmla="*/ 588 h 14547"/>
              <a:gd name="connsiteX11" fmla="*/ 10296 w 11785"/>
              <a:gd name="connsiteY11" fmla="*/ 1765 h 14547"/>
              <a:gd name="connsiteX12" fmla="*/ 10508 w 11785"/>
              <a:gd name="connsiteY12" fmla="*/ 2353 h 14547"/>
              <a:gd name="connsiteX13" fmla="*/ 11147 w 11785"/>
              <a:gd name="connsiteY13" fmla="*/ 3530 h 14547"/>
              <a:gd name="connsiteX14" fmla="*/ 11785 w 11785"/>
              <a:gd name="connsiteY14" fmla="*/ 4118 h 1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85" h="14547">
                <a:moveTo>
                  <a:pt x="63" y="14547"/>
                </a:moveTo>
                <a:cubicBezTo>
                  <a:pt x="-33" y="10205"/>
                  <a:pt x="1" y="8233"/>
                  <a:pt x="37" y="9421"/>
                </a:cubicBezTo>
                <a:lnTo>
                  <a:pt x="1921" y="5286"/>
                </a:lnTo>
                <a:cubicBezTo>
                  <a:pt x="2673" y="4010"/>
                  <a:pt x="4161" y="2745"/>
                  <a:pt x="4551" y="1765"/>
                </a:cubicBezTo>
                <a:lnTo>
                  <a:pt x="5189" y="588"/>
                </a:lnTo>
                <a:lnTo>
                  <a:pt x="5828" y="0"/>
                </a:lnTo>
                <a:lnTo>
                  <a:pt x="6466" y="597"/>
                </a:lnTo>
                <a:lnTo>
                  <a:pt x="8594" y="0"/>
                </a:lnTo>
                <a:lnTo>
                  <a:pt x="9445" y="0"/>
                </a:lnTo>
                <a:lnTo>
                  <a:pt x="9870" y="0"/>
                </a:lnTo>
                <a:lnTo>
                  <a:pt x="10296" y="588"/>
                </a:lnTo>
                <a:lnTo>
                  <a:pt x="10296" y="1765"/>
                </a:lnTo>
                <a:cubicBezTo>
                  <a:pt x="10367" y="1961"/>
                  <a:pt x="10437" y="2157"/>
                  <a:pt x="10508" y="2353"/>
                </a:cubicBezTo>
                <a:lnTo>
                  <a:pt x="11147" y="3530"/>
                </a:lnTo>
                <a:lnTo>
                  <a:pt x="11785" y="4118"/>
                </a:lnTo>
              </a:path>
            </a:pathLst>
          </a:custGeom>
          <a:noFill/>
          <a:ln w="28575">
            <a:solidFill>
              <a:sysClr val="windowText" lastClr="000000">
                <a:lumMod val="50000"/>
                <a:lumOff val="50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charset="0"/>
              <a:ea typeface="+mn-ea"/>
              <a:cs typeface="+mn-cs"/>
            </a:endParaRPr>
          </a:p>
        </p:txBody>
      </p:sp>
      <p:sp>
        <p:nvSpPr>
          <p:cNvPr id="189" name="Freeform 401">
            <a:extLst>
              <a:ext uri="{FF2B5EF4-FFF2-40B4-BE49-F238E27FC236}">
                <a16:creationId xmlns:a16="http://schemas.microsoft.com/office/drawing/2014/main" id="{07D42392-9199-B9F6-EC58-A9B2B4F69568}"/>
              </a:ext>
            </a:extLst>
          </p:cNvPr>
          <p:cNvSpPr>
            <a:spLocks/>
          </p:cNvSpPr>
          <p:nvPr/>
        </p:nvSpPr>
        <p:spPr bwMode="auto">
          <a:xfrm>
            <a:off x="7668988" y="3494090"/>
            <a:ext cx="108219" cy="12330"/>
          </a:xfrm>
          <a:custGeom>
            <a:avLst/>
            <a:gdLst>
              <a:gd name="T0" fmla="*/ 0 w 162"/>
              <a:gd name="T1" fmla="*/ 0 h 4"/>
              <a:gd name="T2" fmla="*/ 34 w 162"/>
              <a:gd name="T3" fmla="*/ 2 h 4"/>
              <a:gd name="T4" fmla="*/ 34 w 162"/>
              <a:gd name="T5" fmla="*/ 2 h 4"/>
              <a:gd name="T6" fmla="*/ 42 w 162"/>
              <a:gd name="T7" fmla="*/ 4 h 4"/>
              <a:gd name="T8" fmla="*/ 50 w 162"/>
              <a:gd name="T9" fmla="*/ 4 h 4"/>
              <a:gd name="T10" fmla="*/ 56 w 162"/>
              <a:gd name="T11" fmla="*/ 4 h 4"/>
              <a:gd name="T12" fmla="*/ 56 w 162"/>
              <a:gd name="T13" fmla="*/ 4 h 4"/>
              <a:gd name="T14" fmla="*/ 76 w 162"/>
              <a:gd name="T15" fmla="*/ 2 h 4"/>
              <a:gd name="T16" fmla="*/ 112 w 162"/>
              <a:gd name="T17" fmla="*/ 2 h 4"/>
              <a:gd name="T18" fmla="*/ 162 w 16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2"/>
              <a:gd name="T31" fmla="*/ 0 h 4"/>
              <a:gd name="T32" fmla="*/ 162 w 162"/>
              <a:gd name="T33" fmla="*/ 4 h 4"/>
              <a:gd name="connsiteX0" fmla="*/ 0 w 10000"/>
              <a:gd name="connsiteY0" fmla="*/ 0 h 28682"/>
              <a:gd name="connsiteX1" fmla="*/ 2099 w 10000"/>
              <a:gd name="connsiteY1" fmla="*/ 5000 h 28682"/>
              <a:gd name="connsiteX2" fmla="*/ 2593 w 10000"/>
              <a:gd name="connsiteY2" fmla="*/ 10000 h 28682"/>
              <a:gd name="connsiteX3" fmla="*/ 3086 w 10000"/>
              <a:gd name="connsiteY3" fmla="*/ 10000 h 28682"/>
              <a:gd name="connsiteX4" fmla="*/ 3457 w 10000"/>
              <a:gd name="connsiteY4" fmla="*/ 10000 h 28682"/>
              <a:gd name="connsiteX5" fmla="*/ 4691 w 10000"/>
              <a:gd name="connsiteY5" fmla="*/ 5000 h 28682"/>
              <a:gd name="connsiteX6" fmla="*/ 7066 w 10000"/>
              <a:gd name="connsiteY6" fmla="*/ 28682 h 28682"/>
              <a:gd name="connsiteX7" fmla="*/ 10000 w 10000"/>
              <a:gd name="connsiteY7" fmla="*/ 0 h 28682"/>
              <a:gd name="connsiteX0" fmla="*/ 0 w 10000"/>
              <a:gd name="connsiteY0" fmla="*/ 0 h 28682"/>
              <a:gd name="connsiteX1" fmla="*/ 2099 w 10000"/>
              <a:gd name="connsiteY1" fmla="*/ 5000 h 28682"/>
              <a:gd name="connsiteX2" fmla="*/ 2593 w 10000"/>
              <a:gd name="connsiteY2" fmla="*/ 10000 h 28682"/>
              <a:gd name="connsiteX3" fmla="*/ 3086 w 10000"/>
              <a:gd name="connsiteY3" fmla="*/ 10000 h 28682"/>
              <a:gd name="connsiteX4" fmla="*/ 3457 w 10000"/>
              <a:gd name="connsiteY4" fmla="*/ 10000 h 28682"/>
              <a:gd name="connsiteX5" fmla="*/ 4691 w 10000"/>
              <a:gd name="connsiteY5" fmla="*/ 25298 h 28682"/>
              <a:gd name="connsiteX6" fmla="*/ 7066 w 10000"/>
              <a:gd name="connsiteY6" fmla="*/ 28682 h 28682"/>
              <a:gd name="connsiteX7" fmla="*/ 10000 w 10000"/>
              <a:gd name="connsiteY7" fmla="*/ 0 h 28682"/>
              <a:gd name="connsiteX0" fmla="*/ 0 w 10000"/>
              <a:gd name="connsiteY0" fmla="*/ 0 h 38830"/>
              <a:gd name="connsiteX1" fmla="*/ 2099 w 10000"/>
              <a:gd name="connsiteY1" fmla="*/ 5000 h 38830"/>
              <a:gd name="connsiteX2" fmla="*/ 2593 w 10000"/>
              <a:gd name="connsiteY2" fmla="*/ 10000 h 38830"/>
              <a:gd name="connsiteX3" fmla="*/ 3086 w 10000"/>
              <a:gd name="connsiteY3" fmla="*/ 10000 h 38830"/>
              <a:gd name="connsiteX4" fmla="*/ 3457 w 10000"/>
              <a:gd name="connsiteY4" fmla="*/ 10000 h 38830"/>
              <a:gd name="connsiteX5" fmla="*/ 4615 w 10000"/>
              <a:gd name="connsiteY5" fmla="*/ 38830 h 38830"/>
              <a:gd name="connsiteX6" fmla="*/ 7066 w 10000"/>
              <a:gd name="connsiteY6" fmla="*/ 28682 h 38830"/>
              <a:gd name="connsiteX7" fmla="*/ 10000 w 10000"/>
              <a:gd name="connsiteY7" fmla="*/ 0 h 38830"/>
              <a:gd name="connsiteX0" fmla="*/ 0 w 10000"/>
              <a:gd name="connsiteY0" fmla="*/ 0 h 38830"/>
              <a:gd name="connsiteX1" fmla="*/ 2099 w 10000"/>
              <a:gd name="connsiteY1" fmla="*/ 5000 h 38830"/>
              <a:gd name="connsiteX2" fmla="*/ 2593 w 10000"/>
              <a:gd name="connsiteY2" fmla="*/ 10000 h 38830"/>
              <a:gd name="connsiteX3" fmla="*/ 3086 w 10000"/>
              <a:gd name="connsiteY3" fmla="*/ 10000 h 38830"/>
              <a:gd name="connsiteX4" fmla="*/ 3457 w 10000"/>
              <a:gd name="connsiteY4" fmla="*/ 10000 h 38830"/>
              <a:gd name="connsiteX5" fmla="*/ 4615 w 10000"/>
              <a:gd name="connsiteY5" fmla="*/ 38830 h 38830"/>
              <a:gd name="connsiteX6" fmla="*/ 7066 w 10000"/>
              <a:gd name="connsiteY6" fmla="*/ 28682 h 38830"/>
              <a:gd name="connsiteX7" fmla="*/ 10000 w 10000"/>
              <a:gd name="connsiteY7" fmla="*/ 0 h 38830"/>
              <a:gd name="connsiteX0" fmla="*/ 0 w 10000"/>
              <a:gd name="connsiteY0" fmla="*/ 0 h 38830"/>
              <a:gd name="connsiteX1" fmla="*/ 2099 w 10000"/>
              <a:gd name="connsiteY1" fmla="*/ 5000 h 38830"/>
              <a:gd name="connsiteX2" fmla="*/ 2593 w 10000"/>
              <a:gd name="connsiteY2" fmla="*/ 10000 h 38830"/>
              <a:gd name="connsiteX3" fmla="*/ 3086 w 10000"/>
              <a:gd name="connsiteY3" fmla="*/ 10000 h 38830"/>
              <a:gd name="connsiteX4" fmla="*/ 3457 w 10000"/>
              <a:gd name="connsiteY4" fmla="*/ 10000 h 38830"/>
              <a:gd name="connsiteX5" fmla="*/ 4615 w 10000"/>
              <a:gd name="connsiteY5" fmla="*/ 38830 h 38830"/>
              <a:gd name="connsiteX6" fmla="*/ 7066 w 10000"/>
              <a:gd name="connsiteY6" fmla="*/ 28682 h 38830"/>
              <a:gd name="connsiteX7" fmla="*/ 10000 w 10000"/>
              <a:gd name="connsiteY7" fmla="*/ 0 h 38830"/>
              <a:gd name="connsiteX0" fmla="*/ 0 w 10000"/>
              <a:gd name="connsiteY0" fmla="*/ 0 h 32065"/>
              <a:gd name="connsiteX1" fmla="*/ 2099 w 10000"/>
              <a:gd name="connsiteY1" fmla="*/ 5000 h 32065"/>
              <a:gd name="connsiteX2" fmla="*/ 2593 w 10000"/>
              <a:gd name="connsiteY2" fmla="*/ 10000 h 32065"/>
              <a:gd name="connsiteX3" fmla="*/ 3086 w 10000"/>
              <a:gd name="connsiteY3" fmla="*/ 10000 h 32065"/>
              <a:gd name="connsiteX4" fmla="*/ 3457 w 10000"/>
              <a:gd name="connsiteY4" fmla="*/ 10000 h 32065"/>
              <a:gd name="connsiteX5" fmla="*/ 4844 w 10000"/>
              <a:gd name="connsiteY5" fmla="*/ 32065 h 32065"/>
              <a:gd name="connsiteX6" fmla="*/ 7066 w 10000"/>
              <a:gd name="connsiteY6" fmla="*/ 28682 h 32065"/>
              <a:gd name="connsiteX7" fmla="*/ 10000 w 10000"/>
              <a:gd name="connsiteY7" fmla="*/ 0 h 32065"/>
              <a:gd name="connsiteX0" fmla="*/ 0 w 10000"/>
              <a:gd name="connsiteY0" fmla="*/ 0 h 32065"/>
              <a:gd name="connsiteX1" fmla="*/ 1718 w 10000"/>
              <a:gd name="connsiteY1" fmla="*/ 21916 h 32065"/>
              <a:gd name="connsiteX2" fmla="*/ 2593 w 10000"/>
              <a:gd name="connsiteY2" fmla="*/ 10000 h 32065"/>
              <a:gd name="connsiteX3" fmla="*/ 3086 w 10000"/>
              <a:gd name="connsiteY3" fmla="*/ 10000 h 32065"/>
              <a:gd name="connsiteX4" fmla="*/ 3457 w 10000"/>
              <a:gd name="connsiteY4" fmla="*/ 10000 h 32065"/>
              <a:gd name="connsiteX5" fmla="*/ 4844 w 10000"/>
              <a:gd name="connsiteY5" fmla="*/ 32065 h 32065"/>
              <a:gd name="connsiteX6" fmla="*/ 7066 w 10000"/>
              <a:gd name="connsiteY6" fmla="*/ 28682 h 32065"/>
              <a:gd name="connsiteX7" fmla="*/ 10000 w 10000"/>
              <a:gd name="connsiteY7" fmla="*/ 0 h 32065"/>
              <a:gd name="connsiteX0" fmla="*/ 0 w 10000"/>
              <a:gd name="connsiteY0" fmla="*/ 0 h 33680"/>
              <a:gd name="connsiteX1" fmla="*/ 1718 w 10000"/>
              <a:gd name="connsiteY1" fmla="*/ 21916 h 33680"/>
              <a:gd name="connsiteX2" fmla="*/ 2593 w 10000"/>
              <a:gd name="connsiteY2" fmla="*/ 10000 h 33680"/>
              <a:gd name="connsiteX3" fmla="*/ 3467 w 10000"/>
              <a:gd name="connsiteY3" fmla="*/ 33680 h 33680"/>
              <a:gd name="connsiteX4" fmla="*/ 3457 w 10000"/>
              <a:gd name="connsiteY4" fmla="*/ 10000 h 33680"/>
              <a:gd name="connsiteX5" fmla="*/ 4844 w 10000"/>
              <a:gd name="connsiteY5" fmla="*/ 32065 h 33680"/>
              <a:gd name="connsiteX6" fmla="*/ 7066 w 10000"/>
              <a:gd name="connsiteY6" fmla="*/ 28682 h 33680"/>
              <a:gd name="connsiteX7" fmla="*/ 10000 w 10000"/>
              <a:gd name="connsiteY7" fmla="*/ 0 h 33680"/>
              <a:gd name="connsiteX0" fmla="*/ 0 w 10000"/>
              <a:gd name="connsiteY0" fmla="*/ 0 h 33680"/>
              <a:gd name="connsiteX1" fmla="*/ 1718 w 10000"/>
              <a:gd name="connsiteY1" fmla="*/ 21916 h 33680"/>
              <a:gd name="connsiteX2" fmla="*/ 2593 w 10000"/>
              <a:gd name="connsiteY2" fmla="*/ 10000 h 33680"/>
              <a:gd name="connsiteX3" fmla="*/ 3467 w 10000"/>
              <a:gd name="connsiteY3" fmla="*/ 33680 h 33680"/>
              <a:gd name="connsiteX4" fmla="*/ 4143 w 10000"/>
              <a:gd name="connsiteY4" fmla="*/ 23532 h 33680"/>
              <a:gd name="connsiteX5" fmla="*/ 4844 w 10000"/>
              <a:gd name="connsiteY5" fmla="*/ 32065 h 33680"/>
              <a:gd name="connsiteX6" fmla="*/ 7066 w 10000"/>
              <a:gd name="connsiteY6" fmla="*/ 28682 h 33680"/>
              <a:gd name="connsiteX7" fmla="*/ 10000 w 10000"/>
              <a:gd name="connsiteY7" fmla="*/ 0 h 33680"/>
              <a:gd name="connsiteX0" fmla="*/ 0 w 10000"/>
              <a:gd name="connsiteY0" fmla="*/ 0 h 33680"/>
              <a:gd name="connsiteX1" fmla="*/ 1718 w 10000"/>
              <a:gd name="connsiteY1" fmla="*/ 21916 h 33680"/>
              <a:gd name="connsiteX2" fmla="*/ 2593 w 10000"/>
              <a:gd name="connsiteY2" fmla="*/ 10000 h 33680"/>
              <a:gd name="connsiteX3" fmla="*/ 3467 w 10000"/>
              <a:gd name="connsiteY3" fmla="*/ 33680 h 33680"/>
              <a:gd name="connsiteX4" fmla="*/ 4143 w 10000"/>
              <a:gd name="connsiteY4" fmla="*/ 23532 h 33680"/>
              <a:gd name="connsiteX5" fmla="*/ 5682 w 10000"/>
              <a:gd name="connsiteY5" fmla="*/ 28681 h 33680"/>
              <a:gd name="connsiteX6" fmla="*/ 7066 w 10000"/>
              <a:gd name="connsiteY6" fmla="*/ 28682 h 33680"/>
              <a:gd name="connsiteX7" fmla="*/ 10000 w 10000"/>
              <a:gd name="connsiteY7" fmla="*/ 0 h 33680"/>
              <a:gd name="connsiteX0" fmla="*/ 0 w 10000"/>
              <a:gd name="connsiteY0" fmla="*/ 0 h 33680"/>
              <a:gd name="connsiteX1" fmla="*/ 1718 w 10000"/>
              <a:gd name="connsiteY1" fmla="*/ 21916 h 33680"/>
              <a:gd name="connsiteX2" fmla="*/ 2593 w 10000"/>
              <a:gd name="connsiteY2" fmla="*/ 10000 h 33680"/>
              <a:gd name="connsiteX3" fmla="*/ 3467 w 10000"/>
              <a:gd name="connsiteY3" fmla="*/ 33680 h 33680"/>
              <a:gd name="connsiteX4" fmla="*/ 4600 w 10000"/>
              <a:gd name="connsiteY4" fmla="*/ 30299 h 33680"/>
              <a:gd name="connsiteX5" fmla="*/ 5682 w 10000"/>
              <a:gd name="connsiteY5" fmla="*/ 28681 h 33680"/>
              <a:gd name="connsiteX6" fmla="*/ 7066 w 10000"/>
              <a:gd name="connsiteY6" fmla="*/ 28682 h 33680"/>
              <a:gd name="connsiteX7" fmla="*/ 10000 w 10000"/>
              <a:gd name="connsiteY7" fmla="*/ 0 h 33680"/>
              <a:gd name="connsiteX0" fmla="*/ 0 w 10000"/>
              <a:gd name="connsiteY0" fmla="*/ 0 h 33680"/>
              <a:gd name="connsiteX1" fmla="*/ 1718 w 10000"/>
              <a:gd name="connsiteY1" fmla="*/ 21916 h 33680"/>
              <a:gd name="connsiteX2" fmla="*/ 2593 w 10000"/>
              <a:gd name="connsiteY2" fmla="*/ 10000 h 33680"/>
              <a:gd name="connsiteX3" fmla="*/ 3467 w 10000"/>
              <a:gd name="connsiteY3" fmla="*/ 33680 h 33680"/>
              <a:gd name="connsiteX4" fmla="*/ 4600 w 10000"/>
              <a:gd name="connsiteY4" fmla="*/ 30299 h 33680"/>
              <a:gd name="connsiteX5" fmla="*/ 5682 w 10000"/>
              <a:gd name="connsiteY5" fmla="*/ 28681 h 33680"/>
              <a:gd name="connsiteX6" fmla="*/ 7066 w 10000"/>
              <a:gd name="connsiteY6" fmla="*/ 18533 h 33680"/>
              <a:gd name="connsiteX7" fmla="*/ 10000 w 10000"/>
              <a:gd name="connsiteY7" fmla="*/ 0 h 33680"/>
              <a:gd name="connsiteX0" fmla="*/ 0 w 10000"/>
              <a:gd name="connsiteY0" fmla="*/ 0 h 33680"/>
              <a:gd name="connsiteX1" fmla="*/ 1718 w 10000"/>
              <a:gd name="connsiteY1" fmla="*/ 21916 h 33680"/>
              <a:gd name="connsiteX2" fmla="*/ 2593 w 10000"/>
              <a:gd name="connsiteY2" fmla="*/ 10000 h 33680"/>
              <a:gd name="connsiteX3" fmla="*/ 3467 w 10000"/>
              <a:gd name="connsiteY3" fmla="*/ 33680 h 33680"/>
              <a:gd name="connsiteX4" fmla="*/ 4600 w 10000"/>
              <a:gd name="connsiteY4" fmla="*/ 30299 h 33680"/>
              <a:gd name="connsiteX5" fmla="*/ 5682 w 10000"/>
              <a:gd name="connsiteY5" fmla="*/ 28681 h 33680"/>
              <a:gd name="connsiteX6" fmla="*/ 7066 w 10000"/>
              <a:gd name="connsiteY6" fmla="*/ 18533 h 33680"/>
              <a:gd name="connsiteX7" fmla="*/ 8978 w 10000"/>
              <a:gd name="connsiteY7" fmla="*/ 32840 h 33680"/>
              <a:gd name="connsiteX8" fmla="*/ 10000 w 10000"/>
              <a:gd name="connsiteY8" fmla="*/ 0 h 33680"/>
              <a:gd name="connsiteX0" fmla="*/ 0 w 10610"/>
              <a:gd name="connsiteY0" fmla="*/ 0 h 37227"/>
              <a:gd name="connsiteX1" fmla="*/ 1718 w 10610"/>
              <a:gd name="connsiteY1" fmla="*/ 21916 h 37227"/>
              <a:gd name="connsiteX2" fmla="*/ 2593 w 10610"/>
              <a:gd name="connsiteY2" fmla="*/ 10000 h 37227"/>
              <a:gd name="connsiteX3" fmla="*/ 3467 w 10610"/>
              <a:gd name="connsiteY3" fmla="*/ 33680 h 37227"/>
              <a:gd name="connsiteX4" fmla="*/ 4600 w 10610"/>
              <a:gd name="connsiteY4" fmla="*/ 30299 h 37227"/>
              <a:gd name="connsiteX5" fmla="*/ 5682 w 10610"/>
              <a:gd name="connsiteY5" fmla="*/ 28681 h 37227"/>
              <a:gd name="connsiteX6" fmla="*/ 7066 w 10610"/>
              <a:gd name="connsiteY6" fmla="*/ 18533 h 37227"/>
              <a:gd name="connsiteX7" fmla="*/ 8978 w 10610"/>
              <a:gd name="connsiteY7" fmla="*/ 32840 h 37227"/>
              <a:gd name="connsiteX8" fmla="*/ 10610 w 10610"/>
              <a:gd name="connsiteY8" fmla="*/ 37213 h 37227"/>
              <a:gd name="connsiteX0" fmla="*/ 0 w 10381"/>
              <a:gd name="connsiteY0" fmla="*/ 0 h 33680"/>
              <a:gd name="connsiteX1" fmla="*/ 1718 w 10381"/>
              <a:gd name="connsiteY1" fmla="*/ 21916 h 33680"/>
              <a:gd name="connsiteX2" fmla="*/ 2593 w 10381"/>
              <a:gd name="connsiteY2" fmla="*/ 10000 h 33680"/>
              <a:gd name="connsiteX3" fmla="*/ 3467 w 10381"/>
              <a:gd name="connsiteY3" fmla="*/ 33680 h 33680"/>
              <a:gd name="connsiteX4" fmla="*/ 4600 w 10381"/>
              <a:gd name="connsiteY4" fmla="*/ 30299 h 33680"/>
              <a:gd name="connsiteX5" fmla="*/ 5682 w 10381"/>
              <a:gd name="connsiteY5" fmla="*/ 28681 h 33680"/>
              <a:gd name="connsiteX6" fmla="*/ 7066 w 10381"/>
              <a:gd name="connsiteY6" fmla="*/ 18533 h 33680"/>
              <a:gd name="connsiteX7" fmla="*/ 8978 w 10381"/>
              <a:gd name="connsiteY7" fmla="*/ 32840 h 33680"/>
              <a:gd name="connsiteX8" fmla="*/ 10381 w 10381"/>
              <a:gd name="connsiteY8" fmla="*/ 13532 h 33680"/>
              <a:gd name="connsiteX0" fmla="*/ 0 w 10381"/>
              <a:gd name="connsiteY0" fmla="*/ 0 h 33680"/>
              <a:gd name="connsiteX1" fmla="*/ 1337 w 10381"/>
              <a:gd name="connsiteY1" fmla="*/ 18533 h 33680"/>
              <a:gd name="connsiteX2" fmla="*/ 2593 w 10381"/>
              <a:gd name="connsiteY2" fmla="*/ 10000 h 33680"/>
              <a:gd name="connsiteX3" fmla="*/ 3467 w 10381"/>
              <a:gd name="connsiteY3" fmla="*/ 33680 h 33680"/>
              <a:gd name="connsiteX4" fmla="*/ 4600 w 10381"/>
              <a:gd name="connsiteY4" fmla="*/ 30299 h 33680"/>
              <a:gd name="connsiteX5" fmla="*/ 5682 w 10381"/>
              <a:gd name="connsiteY5" fmla="*/ 28681 h 33680"/>
              <a:gd name="connsiteX6" fmla="*/ 7066 w 10381"/>
              <a:gd name="connsiteY6" fmla="*/ 18533 h 33680"/>
              <a:gd name="connsiteX7" fmla="*/ 8978 w 10381"/>
              <a:gd name="connsiteY7" fmla="*/ 32840 h 33680"/>
              <a:gd name="connsiteX8" fmla="*/ 10381 w 10381"/>
              <a:gd name="connsiteY8" fmla="*/ 13532 h 33680"/>
              <a:gd name="connsiteX0" fmla="*/ 0 w 10381"/>
              <a:gd name="connsiteY0" fmla="*/ 0 h 33252"/>
              <a:gd name="connsiteX1" fmla="*/ 1337 w 10381"/>
              <a:gd name="connsiteY1" fmla="*/ 18533 h 33252"/>
              <a:gd name="connsiteX2" fmla="*/ 2593 w 10381"/>
              <a:gd name="connsiteY2" fmla="*/ 10000 h 33252"/>
              <a:gd name="connsiteX3" fmla="*/ 3543 w 10381"/>
              <a:gd name="connsiteY3" fmla="*/ 23532 h 33252"/>
              <a:gd name="connsiteX4" fmla="*/ 4600 w 10381"/>
              <a:gd name="connsiteY4" fmla="*/ 30299 h 33252"/>
              <a:gd name="connsiteX5" fmla="*/ 5682 w 10381"/>
              <a:gd name="connsiteY5" fmla="*/ 28681 h 33252"/>
              <a:gd name="connsiteX6" fmla="*/ 7066 w 10381"/>
              <a:gd name="connsiteY6" fmla="*/ 18533 h 33252"/>
              <a:gd name="connsiteX7" fmla="*/ 8978 w 10381"/>
              <a:gd name="connsiteY7" fmla="*/ 32840 h 33252"/>
              <a:gd name="connsiteX8" fmla="*/ 10381 w 10381"/>
              <a:gd name="connsiteY8" fmla="*/ 13532 h 33252"/>
              <a:gd name="connsiteX0" fmla="*/ 0 w 10381"/>
              <a:gd name="connsiteY0" fmla="*/ 0 h 33141"/>
              <a:gd name="connsiteX1" fmla="*/ 1337 w 10381"/>
              <a:gd name="connsiteY1" fmla="*/ 18533 h 33141"/>
              <a:gd name="connsiteX2" fmla="*/ 2593 w 10381"/>
              <a:gd name="connsiteY2" fmla="*/ 10000 h 33141"/>
              <a:gd name="connsiteX3" fmla="*/ 3543 w 10381"/>
              <a:gd name="connsiteY3" fmla="*/ 23532 h 33141"/>
              <a:gd name="connsiteX4" fmla="*/ 4600 w 10381"/>
              <a:gd name="connsiteY4" fmla="*/ 30299 h 33141"/>
              <a:gd name="connsiteX5" fmla="*/ 5758 w 10381"/>
              <a:gd name="connsiteY5" fmla="*/ 18531 h 33141"/>
              <a:gd name="connsiteX6" fmla="*/ 7066 w 10381"/>
              <a:gd name="connsiteY6" fmla="*/ 18533 h 33141"/>
              <a:gd name="connsiteX7" fmla="*/ 8978 w 10381"/>
              <a:gd name="connsiteY7" fmla="*/ 32840 h 33141"/>
              <a:gd name="connsiteX8" fmla="*/ 10381 w 10381"/>
              <a:gd name="connsiteY8" fmla="*/ 13532 h 33141"/>
              <a:gd name="connsiteX0" fmla="*/ 0 w 10381"/>
              <a:gd name="connsiteY0" fmla="*/ 0 h 36485"/>
              <a:gd name="connsiteX1" fmla="*/ 1337 w 10381"/>
              <a:gd name="connsiteY1" fmla="*/ 18533 h 36485"/>
              <a:gd name="connsiteX2" fmla="*/ 2593 w 10381"/>
              <a:gd name="connsiteY2" fmla="*/ 10000 h 36485"/>
              <a:gd name="connsiteX3" fmla="*/ 3543 w 10381"/>
              <a:gd name="connsiteY3" fmla="*/ 23532 h 36485"/>
              <a:gd name="connsiteX4" fmla="*/ 4600 w 10381"/>
              <a:gd name="connsiteY4" fmla="*/ 30299 h 36485"/>
              <a:gd name="connsiteX5" fmla="*/ 5758 w 10381"/>
              <a:gd name="connsiteY5" fmla="*/ 18531 h 36485"/>
              <a:gd name="connsiteX6" fmla="*/ 7066 w 10381"/>
              <a:gd name="connsiteY6" fmla="*/ 18533 h 36485"/>
              <a:gd name="connsiteX7" fmla="*/ 8292 w 10381"/>
              <a:gd name="connsiteY7" fmla="*/ 36222 h 36485"/>
              <a:gd name="connsiteX8" fmla="*/ 10381 w 10381"/>
              <a:gd name="connsiteY8" fmla="*/ 13532 h 36485"/>
              <a:gd name="connsiteX0" fmla="*/ 0 w 9695"/>
              <a:gd name="connsiteY0" fmla="*/ 0 h 36485"/>
              <a:gd name="connsiteX1" fmla="*/ 1337 w 9695"/>
              <a:gd name="connsiteY1" fmla="*/ 18533 h 36485"/>
              <a:gd name="connsiteX2" fmla="*/ 2593 w 9695"/>
              <a:gd name="connsiteY2" fmla="*/ 10000 h 36485"/>
              <a:gd name="connsiteX3" fmla="*/ 3543 w 9695"/>
              <a:gd name="connsiteY3" fmla="*/ 23532 h 36485"/>
              <a:gd name="connsiteX4" fmla="*/ 4600 w 9695"/>
              <a:gd name="connsiteY4" fmla="*/ 30299 h 36485"/>
              <a:gd name="connsiteX5" fmla="*/ 5758 w 9695"/>
              <a:gd name="connsiteY5" fmla="*/ 18531 h 36485"/>
              <a:gd name="connsiteX6" fmla="*/ 7066 w 9695"/>
              <a:gd name="connsiteY6" fmla="*/ 18533 h 36485"/>
              <a:gd name="connsiteX7" fmla="*/ 8292 w 9695"/>
              <a:gd name="connsiteY7" fmla="*/ 36222 h 36485"/>
              <a:gd name="connsiteX8" fmla="*/ 9695 w 9695"/>
              <a:gd name="connsiteY8" fmla="*/ 20297 h 36485"/>
              <a:gd name="connsiteX0" fmla="*/ 0 w 10000"/>
              <a:gd name="connsiteY0" fmla="*/ 0 h 8867"/>
              <a:gd name="connsiteX1" fmla="*/ 1379 w 10000"/>
              <a:gd name="connsiteY1" fmla="*/ 5080 h 8867"/>
              <a:gd name="connsiteX2" fmla="*/ 2675 w 10000"/>
              <a:gd name="connsiteY2" fmla="*/ 2741 h 8867"/>
              <a:gd name="connsiteX3" fmla="*/ 3654 w 10000"/>
              <a:gd name="connsiteY3" fmla="*/ 6450 h 8867"/>
              <a:gd name="connsiteX4" fmla="*/ 4745 w 10000"/>
              <a:gd name="connsiteY4" fmla="*/ 8305 h 8867"/>
              <a:gd name="connsiteX5" fmla="*/ 5939 w 10000"/>
              <a:gd name="connsiteY5" fmla="*/ 5079 h 8867"/>
              <a:gd name="connsiteX6" fmla="*/ 7288 w 10000"/>
              <a:gd name="connsiteY6" fmla="*/ 5080 h 8867"/>
              <a:gd name="connsiteX7" fmla="*/ 8553 w 10000"/>
              <a:gd name="connsiteY7" fmla="*/ 6219 h 8867"/>
              <a:gd name="connsiteX8" fmla="*/ 10000 w 10000"/>
              <a:gd name="connsiteY8" fmla="*/ 5563 h 8867"/>
              <a:gd name="connsiteX0" fmla="*/ 0 w 10000"/>
              <a:gd name="connsiteY0" fmla="*/ 0 h 10000"/>
              <a:gd name="connsiteX1" fmla="*/ 1379 w 10000"/>
              <a:gd name="connsiteY1" fmla="*/ 5729 h 10000"/>
              <a:gd name="connsiteX2" fmla="*/ 2675 w 10000"/>
              <a:gd name="connsiteY2" fmla="*/ 3091 h 10000"/>
              <a:gd name="connsiteX3" fmla="*/ 3811 w 10000"/>
              <a:gd name="connsiteY3" fmla="*/ 3091 h 10000"/>
              <a:gd name="connsiteX4" fmla="*/ 4745 w 10000"/>
              <a:gd name="connsiteY4" fmla="*/ 9366 h 10000"/>
              <a:gd name="connsiteX5" fmla="*/ 5939 w 10000"/>
              <a:gd name="connsiteY5" fmla="*/ 5728 h 10000"/>
              <a:gd name="connsiteX6" fmla="*/ 7288 w 10000"/>
              <a:gd name="connsiteY6" fmla="*/ 5729 h 10000"/>
              <a:gd name="connsiteX7" fmla="*/ 8553 w 10000"/>
              <a:gd name="connsiteY7" fmla="*/ 7014 h 10000"/>
              <a:gd name="connsiteX8" fmla="*/ 10000 w 10000"/>
              <a:gd name="connsiteY8" fmla="*/ 6274 h 10000"/>
              <a:gd name="connsiteX0" fmla="*/ 0 w 10000"/>
              <a:gd name="connsiteY0" fmla="*/ 0 h 7177"/>
              <a:gd name="connsiteX1" fmla="*/ 1379 w 10000"/>
              <a:gd name="connsiteY1" fmla="*/ 5729 h 7177"/>
              <a:gd name="connsiteX2" fmla="*/ 2675 w 10000"/>
              <a:gd name="connsiteY2" fmla="*/ 3091 h 7177"/>
              <a:gd name="connsiteX3" fmla="*/ 3811 w 10000"/>
              <a:gd name="connsiteY3" fmla="*/ 3091 h 7177"/>
              <a:gd name="connsiteX4" fmla="*/ 4824 w 10000"/>
              <a:gd name="connsiteY4" fmla="*/ 4138 h 7177"/>
              <a:gd name="connsiteX5" fmla="*/ 5939 w 10000"/>
              <a:gd name="connsiteY5" fmla="*/ 5728 h 7177"/>
              <a:gd name="connsiteX6" fmla="*/ 7288 w 10000"/>
              <a:gd name="connsiteY6" fmla="*/ 5729 h 7177"/>
              <a:gd name="connsiteX7" fmla="*/ 8553 w 10000"/>
              <a:gd name="connsiteY7" fmla="*/ 7014 h 7177"/>
              <a:gd name="connsiteX8" fmla="*/ 10000 w 10000"/>
              <a:gd name="connsiteY8" fmla="*/ 6274 h 7177"/>
              <a:gd name="connsiteX0" fmla="*/ 0 w 10000"/>
              <a:gd name="connsiteY0" fmla="*/ 0 h 10001"/>
              <a:gd name="connsiteX1" fmla="*/ 1379 w 10000"/>
              <a:gd name="connsiteY1" fmla="*/ 7982 h 10001"/>
              <a:gd name="connsiteX2" fmla="*/ 2675 w 10000"/>
              <a:gd name="connsiteY2" fmla="*/ 4307 h 10001"/>
              <a:gd name="connsiteX3" fmla="*/ 3811 w 10000"/>
              <a:gd name="connsiteY3" fmla="*/ 4307 h 10001"/>
              <a:gd name="connsiteX4" fmla="*/ 4824 w 10000"/>
              <a:gd name="connsiteY4" fmla="*/ 5766 h 10001"/>
              <a:gd name="connsiteX5" fmla="*/ 5939 w 10000"/>
              <a:gd name="connsiteY5" fmla="*/ 7981 h 10001"/>
              <a:gd name="connsiteX6" fmla="*/ 7288 w 10000"/>
              <a:gd name="connsiteY6" fmla="*/ 7982 h 10001"/>
              <a:gd name="connsiteX7" fmla="*/ 8553 w 10000"/>
              <a:gd name="connsiteY7" fmla="*/ 9773 h 10001"/>
              <a:gd name="connsiteX8" fmla="*/ 10000 w 10000"/>
              <a:gd name="connsiteY8" fmla="*/ 8742 h 10001"/>
              <a:gd name="connsiteX0" fmla="*/ 0 w 8553"/>
              <a:gd name="connsiteY0" fmla="*/ 0 h 10001"/>
              <a:gd name="connsiteX1" fmla="*/ 1379 w 8553"/>
              <a:gd name="connsiteY1" fmla="*/ 7982 h 10001"/>
              <a:gd name="connsiteX2" fmla="*/ 2675 w 8553"/>
              <a:gd name="connsiteY2" fmla="*/ 4307 h 10001"/>
              <a:gd name="connsiteX3" fmla="*/ 3811 w 8553"/>
              <a:gd name="connsiteY3" fmla="*/ 4307 h 10001"/>
              <a:gd name="connsiteX4" fmla="*/ 4824 w 8553"/>
              <a:gd name="connsiteY4" fmla="*/ 5766 h 10001"/>
              <a:gd name="connsiteX5" fmla="*/ 5939 w 8553"/>
              <a:gd name="connsiteY5" fmla="*/ 7981 h 10001"/>
              <a:gd name="connsiteX6" fmla="*/ 7288 w 8553"/>
              <a:gd name="connsiteY6" fmla="*/ 7982 h 10001"/>
              <a:gd name="connsiteX7" fmla="*/ 8553 w 8553"/>
              <a:gd name="connsiteY7" fmla="*/ 9773 h 10001"/>
              <a:gd name="connsiteX0" fmla="*/ 0 w 8521"/>
              <a:gd name="connsiteY0" fmla="*/ 0 h 8050"/>
              <a:gd name="connsiteX1" fmla="*/ 1612 w 8521"/>
              <a:gd name="connsiteY1" fmla="*/ 7981 h 8050"/>
              <a:gd name="connsiteX2" fmla="*/ 3128 w 8521"/>
              <a:gd name="connsiteY2" fmla="*/ 4307 h 8050"/>
              <a:gd name="connsiteX3" fmla="*/ 4456 w 8521"/>
              <a:gd name="connsiteY3" fmla="*/ 4307 h 8050"/>
              <a:gd name="connsiteX4" fmla="*/ 5640 w 8521"/>
              <a:gd name="connsiteY4" fmla="*/ 5765 h 8050"/>
              <a:gd name="connsiteX5" fmla="*/ 6944 w 8521"/>
              <a:gd name="connsiteY5" fmla="*/ 7980 h 8050"/>
              <a:gd name="connsiteX6" fmla="*/ 8521 w 8521"/>
              <a:gd name="connsiteY6" fmla="*/ 7981 h 8050"/>
              <a:gd name="connsiteX0" fmla="*/ 0 w 8149"/>
              <a:gd name="connsiteY0" fmla="*/ 0 h 10000"/>
              <a:gd name="connsiteX1" fmla="*/ 1892 w 8149"/>
              <a:gd name="connsiteY1" fmla="*/ 9914 h 10000"/>
              <a:gd name="connsiteX2" fmla="*/ 3671 w 8149"/>
              <a:gd name="connsiteY2" fmla="*/ 5350 h 10000"/>
              <a:gd name="connsiteX3" fmla="*/ 5229 w 8149"/>
              <a:gd name="connsiteY3" fmla="*/ 5350 h 10000"/>
              <a:gd name="connsiteX4" fmla="*/ 6619 w 8149"/>
              <a:gd name="connsiteY4" fmla="*/ 7161 h 10000"/>
              <a:gd name="connsiteX5" fmla="*/ 8149 w 8149"/>
              <a:gd name="connsiteY5" fmla="*/ 9913 h 10000"/>
              <a:gd name="connsiteX0" fmla="*/ 0 w 8122"/>
              <a:gd name="connsiteY0" fmla="*/ 0 h 10000"/>
              <a:gd name="connsiteX1" fmla="*/ 2322 w 8122"/>
              <a:gd name="connsiteY1" fmla="*/ 9914 h 10000"/>
              <a:gd name="connsiteX2" fmla="*/ 4505 w 8122"/>
              <a:gd name="connsiteY2" fmla="*/ 5350 h 10000"/>
              <a:gd name="connsiteX3" fmla="*/ 6417 w 8122"/>
              <a:gd name="connsiteY3" fmla="*/ 5350 h 10000"/>
              <a:gd name="connsiteX4" fmla="*/ 8122 w 8122"/>
              <a:gd name="connsiteY4" fmla="*/ 7161 h 10000"/>
              <a:gd name="connsiteX0" fmla="*/ 0 w 7901"/>
              <a:gd name="connsiteY0" fmla="*/ 0 h 10000"/>
              <a:gd name="connsiteX1" fmla="*/ 2859 w 7901"/>
              <a:gd name="connsiteY1" fmla="*/ 9914 h 10000"/>
              <a:gd name="connsiteX2" fmla="*/ 5547 w 7901"/>
              <a:gd name="connsiteY2" fmla="*/ 5350 h 10000"/>
              <a:gd name="connsiteX3" fmla="*/ 7901 w 7901"/>
              <a:gd name="connsiteY3" fmla="*/ 5350 h 10000"/>
            </a:gdLst>
            <a:ahLst/>
            <a:cxnLst>
              <a:cxn ang="0">
                <a:pos x="connsiteX0" y="connsiteY0"/>
              </a:cxn>
              <a:cxn ang="0">
                <a:pos x="connsiteX1" y="connsiteY1"/>
              </a:cxn>
              <a:cxn ang="0">
                <a:pos x="connsiteX2" y="connsiteY2"/>
              </a:cxn>
              <a:cxn ang="0">
                <a:pos x="connsiteX3" y="connsiteY3"/>
              </a:cxn>
            </a:cxnLst>
            <a:rect l="l" t="t" r="r" b="b"/>
            <a:pathLst>
              <a:path w="7901" h="10000">
                <a:moveTo>
                  <a:pt x="0" y="0"/>
                </a:moveTo>
                <a:lnTo>
                  <a:pt x="2859" y="9914"/>
                </a:lnTo>
                <a:cubicBezTo>
                  <a:pt x="3211" y="10807"/>
                  <a:pt x="5191" y="4458"/>
                  <a:pt x="5547" y="5350"/>
                </a:cubicBezTo>
                <a:cubicBezTo>
                  <a:pt x="6167" y="9573"/>
                  <a:pt x="7279" y="1127"/>
                  <a:pt x="7901" y="5350"/>
                </a:cubicBezTo>
              </a:path>
            </a:pathLst>
          </a:custGeom>
          <a:noFill/>
          <a:ln w="19050">
            <a:solidFill>
              <a:sysClr val="windowText" lastClr="000000">
                <a:lumMod val="50000"/>
                <a:lumOff val="50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190" name="75 Express">
            <a:extLst>
              <a:ext uri="{FF2B5EF4-FFF2-40B4-BE49-F238E27FC236}">
                <a16:creationId xmlns:a16="http://schemas.microsoft.com/office/drawing/2014/main" id="{83A00C29-25E1-7A52-D50A-5D79022F0ADB}"/>
              </a:ext>
            </a:extLst>
          </p:cNvPr>
          <p:cNvSpPr/>
          <p:nvPr/>
        </p:nvSpPr>
        <p:spPr>
          <a:xfrm>
            <a:off x="8666747" y="5634685"/>
            <a:ext cx="44864" cy="207120"/>
          </a:xfrm>
          <a:custGeom>
            <a:avLst/>
            <a:gdLst>
              <a:gd name="connsiteX0" fmla="*/ 0 w 38100"/>
              <a:gd name="connsiteY0" fmla="*/ 0 h 220228"/>
              <a:gd name="connsiteX1" fmla="*/ 9525 w 38100"/>
              <a:gd name="connsiteY1" fmla="*/ 78582 h 220228"/>
              <a:gd name="connsiteX2" fmla="*/ 23812 w 38100"/>
              <a:gd name="connsiteY2" fmla="*/ 119063 h 220228"/>
              <a:gd name="connsiteX3" fmla="*/ 7143 w 38100"/>
              <a:gd name="connsiteY3" fmla="*/ 154782 h 220228"/>
              <a:gd name="connsiteX4" fmla="*/ 2381 w 38100"/>
              <a:gd name="connsiteY4" fmla="*/ 214313 h 220228"/>
              <a:gd name="connsiteX5" fmla="*/ 38100 w 38100"/>
              <a:gd name="connsiteY5" fmla="*/ 214313 h 220228"/>
              <a:gd name="connsiteX0" fmla="*/ 9088 w 37663"/>
              <a:gd name="connsiteY0" fmla="*/ 0 h 227372"/>
              <a:gd name="connsiteX1" fmla="*/ 9088 w 37663"/>
              <a:gd name="connsiteY1" fmla="*/ 85726 h 227372"/>
              <a:gd name="connsiteX2" fmla="*/ 23375 w 37663"/>
              <a:gd name="connsiteY2" fmla="*/ 126207 h 227372"/>
              <a:gd name="connsiteX3" fmla="*/ 6706 w 37663"/>
              <a:gd name="connsiteY3" fmla="*/ 161926 h 227372"/>
              <a:gd name="connsiteX4" fmla="*/ 1944 w 37663"/>
              <a:gd name="connsiteY4" fmla="*/ 221457 h 227372"/>
              <a:gd name="connsiteX5" fmla="*/ 37663 w 37663"/>
              <a:gd name="connsiteY5" fmla="*/ 221457 h 227372"/>
              <a:gd name="connsiteX0" fmla="*/ 9088 w 37663"/>
              <a:gd name="connsiteY0" fmla="*/ 0 h 227372"/>
              <a:gd name="connsiteX1" fmla="*/ 9088 w 37663"/>
              <a:gd name="connsiteY1" fmla="*/ 85726 h 227372"/>
              <a:gd name="connsiteX2" fmla="*/ 23375 w 37663"/>
              <a:gd name="connsiteY2" fmla="*/ 126207 h 227372"/>
              <a:gd name="connsiteX3" fmla="*/ 6706 w 37663"/>
              <a:gd name="connsiteY3" fmla="*/ 161926 h 227372"/>
              <a:gd name="connsiteX4" fmla="*/ 1944 w 37663"/>
              <a:gd name="connsiteY4" fmla="*/ 221457 h 227372"/>
              <a:gd name="connsiteX5" fmla="*/ 37663 w 37663"/>
              <a:gd name="connsiteY5" fmla="*/ 221457 h 227372"/>
              <a:gd name="connsiteX0" fmla="*/ 9088 w 37663"/>
              <a:gd name="connsiteY0" fmla="*/ 0 h 227372"/>
              <a:gd name="connsiteX1" fmla="*/ 9088 w 37663"/>
              <a:gd name="connsiteY1" fmla="*/ 85726 h 227372"/>
              <a:gd name="connsiteX2" fmla="*/ 23375 w 37663"/>
              <a:gd name="connsiteY2" fmla="*/ 126207 h 227372"/>
              <a:gd name="connsiteX3" fmla="*/ 6706 w 37663"/>
              <a:gd name="connsiteY3" fmla="*/ 161926 h 227372"/>
              <a:gd name="connsiteX4" fmla="*/ 1944 w 37663"/>
              <a:gd name="connsiteY4" fmla="*/ 221457 h 227372"/>
              <a:gd name="connsiteX5" fmla="*/ 37663 w 37663"/>
              <a:gd name="connsiteY5" fmla="*/ 221457 h 227372"/>
              <a:gd name="connsiteX0" fmla="*/ 9088 w 37663"/>
              <a:gd name="connsiteY0" fmla="*/ 0 h 227372"/>
              <a:gd name="connsiteX1" fmla="*/ 9088 w 37663"/>
              <a:gd name="connsiteY1" fmla="*/ 78582 h 227372"/>
              <a:gd name="connsiteX2" fmla="*/ 23375 w 37663"/>
              <a:gd name="connsiteY2" fmla="*/ 126207 h 227372"/>
              <a:gd name="connsiteX3" fmla="*/ 6706 w 37663"/>
              <a:gd name="connsiteY3" fmla="*/ 161926 h 227372"/>
              <a:gd name="connsiteX4" fmla="*/ 1944 w 37663"/>
              <a:gd name="connsiteY4" fmla="*/ 221457 h 227372"/>
              <a:gd name="connsiteX5" fmla="*/ 37663 w 37663"/>
              <a:gd name="connsiteY5" fmla="*/ 221457 h 227372"/>
              <a:gd name="connsiteX0" fmla="*/ 9088 w 37663"/>
              <a:gd name="connsiteY0" fmla="*/ 0 h 227372"/>
              <a:gd name="connsiteX1" fmla="*/ 9088 w 37663"/>
              <a:gd name="connsiteY1" fmla="*/ 78582 h 227372"/>
              <a:gd name="connsiteX2" fmla="*/ 23375 w 37663"/>
              <a:gd name="connsiteY2" fmla="*/ 126207 h 227372"/>
              <a:gd name="connsiteX3" fmla="*/ 6706 w 37663"/>
              <a:gd name="connsiteY3" fmla="*/ 161926 h 227372"/>
              <a:gd name="connsiteX4" fmla="*/ 1944 w 37663"/>
              <a:gd name="connsiteY4" fmla="*/ 221457 h 227372"/>
              <a:gd name="connsiteX5" fmla="*/ 37663 w 37663"/>
              <a:gd name="connsiteY5" fmla="*/ 221457 h 227372"/>
              <a:gd name="connsiteX0" fmla="*/ 9088 w 37663"/>
              <a:gd name="connsiteY0" fmla="*/ 0 h 224280"/>
              <a:gd name="connsiteX1" fmla="*/ 9088 w 37663"/>
              <a:gd name="connsiteY1" fmla="*/ 78582 h 224280"/>
              <a:gd name="connsiteX2" fmla="*/ 23375 w 37663"/>
              <a:gd name="connsiteY2" fmla="*/ 126207 h 224280"/>
              <a:gd name="connsiteX3" fmla="*/ 6706 w 37663"/>
              <a:gd name="connsiteY3" fmla="*/ 161926 h 224280"/>
              <a:gd name="connsiteX4" fmla="*/ 1944 w 37663"/>
              <a:gd name="connsiteY4" fmla="*/ 214313 h 224280"/>
              <a:gd name="connsiteX5" fmla="*/ 37663 w 37663"/>
              <a:gd name="connsiteY5" fmla="*/ 221457 h 224280"/>
              <a:gd name="connsiteX0" fmla="*/ 8846 w 32659"/>
              <a:gd name="connsiteY0" fmla="*/ 0 h 221019"/>
              <a:gd name="connsiteX1" fmla="*/ 8846 w 32659"/>
              <a:gd name="connsiteY1" fmla="*/ 78582 h 221019"/>
              <a:gd name="connsiteX2" fmla="*/ 23133 w 32659"/>
              <a:gd name="connsiteY2" fmla="*/ 126207 h 221019"/>
              <a:gd name="connsiteX3" fmla="*/ 6464 w 32659"/>
              <a:gd name="connsiteY3" fmla="*/ 161926 h 221019"/>
              <a:gd name="connsiteX4" fmla="*/ 1702 w 32659"/>
              <a:gd name="connsiteY4" fmla="*/ 214313 h 221019"/>
              <a:gd name="connsiteX5" fmla="*/ 32659 w 32659"/>
              <a:gd name="connsiteY5" fmla="*/ 216694 h 221019"/>
              <a:gd name="connsiteX0" fmla="*/ 11341 w 70872"/>
              <a:gd name="connsiteY0" fmla="*/ 0 h 262507"/>
              <a:gd name="connsiteX1" fmla="*/ 11341 w 70872"/>
              <a:gd name="connsiteY1" fmla="*/ 78582 h 262507"/>
              <a:gd name="connsiteX2" fmla="*/ 25628 w 70872"/>
              <a:gd name="connsiteY2" fmla="*/ 126207 h 262507"/>
              <a:gd name="connsiteX3" fmla="*/ 8959 w 70872"/>
              <a:gd name="connsiteY3" fmla="*/ 161926 h 262507"/>
              <a:gd name="connsiteX4" fmla="*/ 4197 w 70872"/>
              <a:gd name="connsiteY4" fmla="*/ 214313 h 262507"/>
              <a:gd name="connsiteX5" fmla="*/ 70872 w 70872"/>
              <a:gd name="connsiteY5" fmla="*/ 261938 h 262507"/>
              <a:gd name="connsiteX0" fmla="*/ 11341 w 70872"/>
              <a:gd name="connsiteY0" fmla="*/ 0 h 228209"/>
              <a:gd name="connsiteX1" fmla="*/ 11341 w 70872"/>
              <a:gd name="connsiteY1" fmla="*/ 78582 h 228209"/>
              <a:gd name="connsiteX2" fmla="*/ 25628 w 70872"/>
              <a:gd name="connsiteY2" fmla="*/ 126207 h 228209"/>
              <a:gd name="connsiteX3" fmla="*/ 8959 w 70872"/>
              <a:gd name="connsiteY3" fmla="*/ 161926 h 228209"/>
              <a:gd name="connsiteX4" fmla="*/ 4197 w 70872"/>
              <a:gd name="connsiteY4" fmla="*/ 214313 h 228209"/>
              <a:gd name="connsiteX5" fmla="*/ 70872 w 70872"/>
              <a:gd name="connsiteY5" fmla="*/ 226219 h 228209"/>
              <a:gd name="connsiteX0" fmla="*/ 11691 w 75984"/>
              <a:gd name="connsiteY0" fmla="*/ 0 h 221019"/>
              <a:gd name="connsiteX1" fmla="*/ 11691 w 75984"/>
              <a:gd name="connsiteY1" fmla="*/ 78582 h 221019"/>
              <a:gd name="connsiteX2" fmla="*/ 25978 w 75984"/>
              <a:gd name="connsiteY2" fmla="*/ 126207 h 221019"/>
              <a:gd name="connsiteX3" fmla="*/ 9309 w 75984"/>
              <a:gd name="connsiteY3" fmla="*/ 161926 h 221019"/>
              <a:gd name="connsiteX4" fmla="*/ 4547 w 75984"/>
              <a:gd name="connsiteY4" fmla="*/ 214313 h 221019"/>
              <a:gd name="connsiteX5" fmla="*/ 75984 w 75984"/>
              <a:gd name="connsiteY5" fmla="*/ 216694 h 221019"/>
              <a:gd name="connsiteX0" fmla="*/ 10297 w 55540"/>
              <a:gd name="connsiteY0" fmla="*/ 0 h 221019"/>
              <a:gd name="connsiteX1" fmla="*/ 10297 w 55540"/>
              <a:gd name="connsiteY1" fmla="*/ 78582 h 221019"/>
              <a:gd name="connsiteX2" fmla="*/ 24584 w 55540"/>
              <a:gd name="connsiteY2" fmla="*/ 126207 h 221019"/>
              <a:gd name="connsiteX3" fmla="*/ 7915 w 55540"/>
              <a:gd name="connsiteY3" fmla="*/ 161926 h 221019"/>
              <a:gd name="connsiteX4" fmla="*/ 3153 w 55540"/>
              <a:gd name="connsiteY4" fmla="*/ 214313 h 221019"/>
              <a:gd name="connsiteX5" fmla="*/ 55540 w 55540"/>
              <a:gd name="connsiteY5" fmla="*/ 216694 h 221019"/>
              <a:gd name="connsiteX0" fmla="*/ 9776 w 47875"/>
              <a:gd name="connsiteY0" fmla="*/ 0 h 221019"/>
              <a:gd name="connsiteX1" fmla="*/ 9776 w 47875"/>
              <a:gd name="connsiteY1" fmla="*/ 78582 h 221019"/>
              <a:gd name="connsiteX2" fmla="*/ 24063 w 47875"/>
              <a:gd name="connsiteY2" fmla="*/ 126207 h 221019"/>
              <a:gd name="connsiteX3" fmla="*/ 7394 w 47875"/>
              <a:gd name="connsiteY3" fmla="*/ 161926 h 221019"/>
              <a:gd name="connsiteX4" fmla="*/ 2632 w 47875"/>
              <a:gd name="connsiteY4" fmla="*/ 214313 h 221019"/>
              <a:gd name="connsiteX5" fmla="*/ 47875 w 47875"/>
              <a:gd name="connsiteY5" fmla="*/ 216694 h 22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75" h="221019">
                <a:moveTo>
                  <a:pt x="9776" y="0"/>
                </a:moveTo>
                <a:cubicBezTo>
                  <a:pt x="-8877" y="19844"/>
                  <a:pt x="7395" y="57548"/>
                  <a:pt x="9776" y="78582"/>
                </a:cubicBezTo>
                <a:cubicBezTo>
                  <a:pt x="12157" y="99616"/>
                  <a:pt x="24460" y="112316"/>
                  <a:pt x="24063" y="126207"/>
                </a:cubicBezTo>
                <a:cubicBezTo>
                  <a:pt x="23666" y="140098"/>
                  <a:pt x="10966" y="147242"/>
                  <a:pt x="7394" y="161926"/>
                </a:cubicBezTo>
                <a:cubicBezTo>
                  <a:pt x="3822" y="176610"/>
                  <a:pt x="-4115" y="205185"/>
                  <a:pt x="2632" y="214313"/>
                </a:cubicBezTo>
                <a:cubicBezTo>
                  <a:pt x="9379" y="223441"/>
                  <a:pt x="36763" y="222250"/>
                  <a:pt x="47875" y="216694"/>
                </a:cubicBezTo>
              </a:path>
            </a:pathLst>
          </a:custGeom>
          <a:noFill/>
          <a:ln w="38100" cap="flat" cmpd="sng" algn="ctr">
            <a:solidFill>
              <a:srgbClr val="003D5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91" name="Straight Connector 190">
            <a:extLst>
              <a:ext uri="{FF2B5EF4-FFF2-40B4-BE49-F238E27FC236}">
                <a16:creationId xmlns:a16="http://schemas.microsoft.com/office/drawing/2014/main" id="{9B5DE598-5A3B-CD32-6E3B-C35C498F8F7A}"/>
              </a:ext>
            </a:extLst>
          </p:cNvPr>
          <p:cNvCxnSpPr>
            <a:cxnSpLocks/>
          </p:cNvCxnSpPr>
          <p:nvPr/>
        </p:nvCxnSpPr>
        <p:spPr>
          <a:xfrm>
            <a:off x="6759841" y="3874439"/>
            <a:ext cx="7289" cy="32299"/>
          </a:xfrm>
          <a:prstGeom prst="line">
            <a:avLst/>
          </a:prstGeom>
          <a:noFill/>
          <a:ln w="38100" cap="flat" cmpd="sng" algn="ctr">
            <a:solidFill>
              <a:srgbClr val="008157"/>
            </a:solidFill>
            <a:prstDash val="solid"/>
            <a:miter lim="800000"/>
          </a:ln>
          <a:effectLst/>
        </p:spPr>
      </p:cxnSp>
      <p:sp>
        <p:nvSpPr>
          <p:cNvPr id="192" name="Freeform 151">
            <a:extLst>
              <a:ext uri="{FF2B5EF4-FFF2-40B4-BE49-F238E27FC236}">
                <a16:creationId xmlns:a16="http://schemas.microsoft.com/office/drawing/2014/main" id="{218062F5-87F5-89ED-0D45-994BFA7B9C20}"/>
              </a:ext>
            </a:extLst>
          </p:cNvPr>
          <p:cNvSpPr/>
          <p:nvPr/>
        </p:nvSpPr>
        <p:spPr>
          <a:xfrm>
            <a:off x="6715496" y="3032359"/>
            <a:ext cx="28394" cy="179345"/>
          </a:xfrm>
          <a:custGeom>
            <a:avLst/>
            <a:gdLst>
              <a:gd name="connsiteX0" fmla="*/ 11319 w 22976"/>
              <a:gd name="connsiteY0" fmla="*/ 0 h 162685"/>
              <a:gd name="connsiteX1" fmla="*/ 100 w 22976"/>
              <a:gd name="connsiteY1" fmla="*/ 44879 h 162685"/>
              <a:gd name="connsiteX2" fmla="*/ 11319 w 22976"/>
              <a:gd name="connsiteY2" fmla="*/ 67318 h 162685"/>
              <a:gd name="connsiteX3" fmla="*/ 16929 w 22976"/>
              <a:gd name="connsiteY3" fmla="*/ 78538 h 162685"/>
              <a:gd name="connsiteX4" fmla="*/ 22539 w 22976"/>
              <a:gd name="connsiteY4" fmla="*/ 162685 h 162685"/>
              <a:gd name="connsiteX0" fmla="*/ 2153 w 25029"/>
              <a:gd name="connsiteY0" fmla="*/ 0 h 196344"/>
              <a:gd name="connsiteX1" fmla="*/ 2153 w 25029"/>
              <a:gd name="connsiteY1" fmla="*/ 78538 h 196344"/>
              <a:gd name="connsiteX2" fmla="*/ 13372 w 25029"/>
              <a:gd name="connsiteY2" fmla="*/ 100977 h 196344"/>
              <a:gd name="connsiteX3" fmla="*/ 18982 w 25029"/>
              <a:gd name="connsiteY3" fmla="*/ 112197 h 196344"/>
              <a:gd name="connsiteX4" fmla="*/ 24592 w 25029"/>
              <a:gd name="connsiteY4" fmla="*/ 196344 h 196344"/>
              <a:gd name="connsiteX0" fmla="*/ 4265 w 27141"/>
              <a:gd name="connsiteY0" fmla="*/ 0 h 196344"/>
              <a:gd name="connsiteX1" fmla="*/ 0 w 27141"/>
              <a:gd name="connsiteY1" fmla="*/ 45444 h 196344"/>
              <a:gd name="connsiteX2" fmla="*/ 4265 w 27141"/>
              <a:gd name="connsiteY2" fmla="*/ 78538 h 196344"/>
              <a:gd name="connsiteX3" fmla="*/ 15484 w 27141"/>
              <a:gd name="connsiteY3" fmla="*/ 100977 h 196344"/>
              <a:gd name="connsiteX4" fmla="*/ 21094 w 27141"/>
              <a:gd name="connsiteY4" fmla="*/ 112197 h 196344"/>
              <a:gd name="connsiteX5" fmla="*/ 26704 w 27141"/>
              <a:gd name="connsiteY5" fmla="*/ 196344 h 196344"/>
              <a:gd name="connsiteX0" fmla="*/ 6 w 83207"/>
              <a:gd name="connsiteY0" fmla="*/ 0 h 247144"/>
              <a:gd name="connsiteX1" fmla="*/ 56066 w 83207"/>
              <a:gd name="connsiteY1" fmla="*/ 96244 h 247144"/>
              <a:gd name="connsiteX2" fmla="*/ 60331 w 83207"/>
              <a:gd name="connsiteY2" fmla="*/ 129338 h 247144"/>
              <a:gd name="connsiteX3" fmla="*/ 71550 w 83207"/>
              <a:gd name="connsiteY3" fmla="*/ 151777 h 247144"/>
              <a:gd name="connsiteX4" fmla="*/ 77160 w 83207"/>
              <a:gd name="connsiteY4" fmla="*/ 162997 h 247144"/>
              <a:gd name="connsiteX5" fmla="*/ 82770 w 83207"/>
              <a:gd name="connsiteY5" fmla="*/ 247144 h 247144"/>
              <a:gd name="connsiteX0" fmla="*/ 0 w 83201"/>
              <a:gd name="connsiteY0" fmla="*/ 0 h 247144"/>
              <a:gd name="connsiteX1" fmla="*/ 24310 w 83201"/>
              <a:gd name="connsiteY1" fmla="*/ 45444 h 247144"/>
              <a:gd name="connsiteX2" fmla="*/ 56060 w 83201"/>
              <a:gd name="connsiteY2" fmla="*/ 96244 h 247144"/>
              <a:gd name="connsiteX3" fmla="*/ 60325 w 83201"/>
              <a:gd name="connsiteY3" fmla="*/ 129338 h 247144"/>
              <a:gd name="connsiteX4" fmla="*/ 71544 w 83201"/>
              <a:gd name="connsiteY4" fmla="*/ 151777 h 247144"/>
              <a:gd name="connsiteX5" fmla="*/ 77154 w 83201"/>
              <a:gd name="connsiteY5" fmla="*/ 162997 h 247144"/>
              <a:gd name="connsiteX6" fmla="*/ 82764 w 83201"/>
              <a:gd name="connsiteY6" fmla="*/ 247144 h 247144"/>
              <a:gd name="connsiteX0" fmla="*/ 0 w 83201"/>
              <a:gd name="connsiteY0" fmla="*/ 0 h 247144"/>
              <a:gd name="connsiteX1" fmla="*/ 33835 w 83201"/>
              <a:gd name="connsiteY1" fmla="*/ 39094 h 247144"/>
              <a:gd name="connsiteX2" fmla="*/ 56060 w 83201"/>
              <a:gd name="connsiteY2" fmla="*/ 96244 h 247144"/>
              <a:gd name="connsiteX3" fmla="*/ 60325 w 83201"/>
              <a:gd name="connsiteY3" fmla="*/ 129338 h 247144"/>
              <a:gd name="connsiteX4" fmla="*/ 71544 w 83201"/>
              <a:gd name="connsiteY4" fmla="*/ 151777 h 247144"/>
              <a:gd name="connsiteX5" fmla="*/ 77154 w 83201"/>
              <a:gd name="connsiteY5" fmla="*/ 162997 h 247144"/>
              <a:gd name="connsiteX6" fmla="*/ 82764 w 83201"/>
              <a:gd name="connsiteY6" fmla="*/ 247144 h 247144"/>
              <a:gd name="connsiteX0" fmla="*/ 0 w 118126"/>
              <a:gd name="connsiteY0" fmla="*/ 0 h 237619"/>
              <a:gd name="connsiteX1" fmla="*/ 68760 w 118126"/>
              <a:gd name="connsiteY1" fmla="*/ 29569 h 237619"/>
              <a:gd name="connsiteX2" fmla="*/ 90985 w 118126"/>
              <a:gd name="connsiteY2" fmla="*/ 86719 h 237619"/>
              <a:gd name="connsiteX3" fmla="*/ 95250 w 118126"/>
              <a:gd name="connsiteY3" fmla="*/ 119813 h 237619"/>
              <a:gd name="connsiteX4" fmla="*/ 106469 w 118126"/>
              <a:gd name="connsiteY4" fmla="*/ 142252 h 237619"/>
              <a:gd name="connsiteX5" fmla="*/ 112079 w 118126"/>
              <a:gd name="connsiteY5" fmla="*/ 153472 h 237619"/>
              <a:gd name="connsiteX6" fmla="*/ 117689 w 118126"/>
              <a:gd name="connsiteY6" fmla="*/ 237619 h 237619"/>
              <a:gd name="connsiteX0" fmla="*/ 0 w 118126"/>
              <a:gd name="connsiteY0" fmla="*/ 0 h 253494"/>
              <a:gd name="connsiteX1" fmla="*/ 68760 w 118126"/>
              <a:gd name="connsiteY1" fmla="*/ 45444 h 253494"/>
              <a:gd name="connsiteX2" fmla="*/ 90985 w 118126"/>
              <a:gd name="connsiteY2" fmla="*/ 102594 h 253494"/>
              <a:gd name="connsiteX3" fmla="*/ 95250 w 118126"/>
              <a:gd name="connsiteY3" fmla="*/ 135688 h 253494"/>
              <a:gd name="connsiteX4" fmla="*/ 106469 w 118126"/>
              <a:gd name="connsiteY4" fmla="*/ 158127 h 253494"/>
              <a:gd name="connsiteX5" fmla="*/ 112079 w 118126"/>
              <a:gd name="connsiteY5" fmla="*/ 169347 h 253494"/>
              <a:gd name="connsiteX6" fmla="*/ 117689 w 118126"/>
              <a:gd name="connsiteY6" fmla="*/ 253494 h 253494"/>
              <a:gd name="connsiteX0" fmla="*/ 0 w 118126"/>
              <a:gd name="connsiteY0" fmla="*/ 0 h 253494"/>
              <a:gd name="connsiteX1" fmla="*/ 33835 w 118126"/>
              <a:gd name="connsiteY1" fmla="*/ 20044 h 253494"/>
              <a:gd name="connsiteX2" fmla="*/ 68760 w 118126"/>
              <a:gd name="connsiteY2" fmla="*/ 45444 h 253494"/>
              <a:gd name="connsiteX3" fmla="*/ 90985 w 118126"/>
              <a:gd name="connsiteY3" fmla="*/ 102594 h 253494"/>
              <a:gd name="connsiteX4" fmla="*/ 95250 w 118126"/>
              <a:gd name="connsiteY4" fmla="*/ 135688 h 253494"/>
              <a:gd name="connsiteX5" fmla="*/ 106469 w 118126"/>
              <a:gd name="connsiteY5" fmla="*/ 158127 h 253494"/>
              <a:gd name="connsiteX6" fmla="*/ 112079 w 118126"/>
              <a:gd name="connsiteY6" fmla="*/ 169347 h 253494"/>
              <a:gd name="connsiteX7" fmla="*/ 117689 w 118126"/>
              <a:gd name="connsiteY7" fmla="*/ 253494 h 253494"/>
              <a:gd name="connsiteX0" fmla="*/ 0 w 118126"/>
              <a:gd name="connsiteY0" fmla="*/ 0 h 253494"/>
              <a:gd name="connsiteX1" fmla="*/ 33835 w 118126"/>
              <a:gd name="connsiteY1" fmla="*/ 20044 h 253494"/>
              <a:gd name="connsiteX2" fmla="*/ 68760 w 118126"/>
              <a:gd name="connsiteY2" fmla="*/ 45444 h 253494"/>
              <a:gd name="connsiteX3" fmla="*/ 90985 w 118126"/>
              <a:gd name="connsiteY3" fmla="*/ 102594 h 253494"/>
              <a:gd name="connsiteX4" fmla="*/ 95250 w 118126"/>
              <a:gd name="connsiteY4" fmla="*/ 135688 h 253494"/>
              <a:gd name="connsiteX5" fmla="*/ 106469 w 118126"/>
              <a:gd name="connsiteY5" fmla="*/ 158127 h 253494"/>
              <a:gd name="connsiteX6" fmla="*/ 112079 w 118126"/>
              <a:gd name="connsiteY6" fmla="*/ 169347 h 253494"/>
              <a:gd name="connsiteX7" fmla="*/ 117689 w 118126"/>
              <a:gd name="connsiteY7" fmla="*/ 253494 h 253494"/>
              <a:gd name="connsiteX0" fmla="*/ 0 w 118126"/>
              <a:gd name="connsiteY0" fmla="*/ 0 h 253494"/>
              <a:gd name="connsiteX1" fmla="*/ 33835 w 118126"/>
              <a:gd name="connsiteY1" fmla="*/ 20044 h 253494"/>
              <a:gd name="connsiteX2" fmla="*/ 83047 w 118126"/>
              <a:gd name="connsiteY2" fmla="*/ 43062 h 253494"/>
              <a:gd name="connsiteX3" fmla="*/ 90985 w 118126"/>
              <a:gd name="connsiteY3" fmla="*/ 102594 h 253494"/>
              <a:gd name="connsiteX4" fmla="*/ 95250 w 118126"/>
              <a:gd name="connsiteY4" fmla="*/ 135688 h 253494"/>
              <a:gd name="connsiteX5" fmla="*/ 106469 w 118126"/>
              <a:gd name="connsiteY5" fmla="*/ 158127 h 253494"/>
              <a:gd name="connsiteX6" fmla="*/ 112079 w 118126"/>
              <a:gd name="connsiteY6" fmla="*/ 169347 h 253494"/>
              <a:gd name="connsiteX7" fmla="*/ 117689 w 118126"/>
              <a:gd name="connsiteY7" fmla="*/ 253494 h 253494"/>
              <a:gd name="connsiteX0" fmla="*/ 0 w 118126"/>
              <a:gd name="connsiteY0" fmla="*/ 0 h 253494"/>
              <a:gd name="connsiteX1" fmla="*/ 36217 w 118126"/>
              <a:gd name="connsiteY1" fmla="*/ 10519 h 253494"/>
              <a:gd name="connsiteX2" fmla="*/ 83047 w 118126"/>
              <a:gd name="connsiteY2" fmla="*/ 43062 h 253494"/>
              <a:gd name="connsiteX3" fmla="*/ 90985 w 118126"/>
              <a:gd name="connsiteY3" fmla="*/ 102594 h 253494"/>
              <a:gd name="connsiteX4" fmla="*/ 95250 w 118126"/>
              <a:gd name="connsiteY4" fmla="*/ 135688 h 253494"/>
              <a:gd name="connsiteX5" fmla="*/ 106469 w 118126"/>
              <a:gd name="connsiteY5" fmla="*/ 158127 h 253494"/>
              <a:gd name="connsiteX6" fmla="*/ 112079 w 118126"/>
              <a:gd name="connsiteY6" fmla="*/ 169347 h 253494"/>
              <a:gd name="connsiteX7" fmla="*/ 117689 w 118126"/>
              <a:gd name="connsiteY7" fmla="*/ 253494 h 253494"/>
              <a:gd name="connsiteX0" fmla="*/ 0 w 122888"/>
              <a:gd name="connsiteY0" fmla="*/ 0 h 274926"/>
              <a:gd name="connsiteX1" fmla="*/ 40979 w 122888"/>
              <a:gd name="connsiteY1" fmla="*/ 31951 h 274926"/>
              <a:gd name="connsiteX2" fmla="*/ 87809 w 122888"/>
              <a:gd name="connsiteY2" fmla="*/ 64494 h 274926"/>
              <a:gd name="connsiteX3" fmla="*/ 95747 w 122888"/>
              <a:gd name="connsiteY3" fmla="*/ 124026 h 274926"/>
              <a:gd name="connsiteX4" fmla="*/ 100012 w 122888"/>
              <a:gd name="connsiteY4" fmla="*/ 157120 h 274926"/>
              <a:gd name="connsiteX5" fmla="*/ 111231 w 122888"/>
              <a:gd name="connsiteY5" fmla="*/ 179559 h 274926"/>
              <a:gd name="connsiteX6" fmla="*/ 116841 w 122888"/>
              <a:gd name="connsiteY6" fmla="*/ 190779 h 274926"/>
              <a:gd name="connsiteX7" fmla="*/ 122451 w 122888"/>
              <a:gd name="connsiteY7" fmla="*/ 274926 h 274926"/>
              <a:gd name="connsiteX0" fmla="*/ 0 w 153844"/>
              <a:gd name="connsiteY0" fmla="*/ 0 h 296358"/>
              <a:gd name="connsiteX1" fmla="*/ 71935 w 153844"/>
              <a:gd name="connsiteY1" fmla="*/ 53383 h 296358"/>
              <a:gd name="connsiteX2" fmla="*/ 118765 w 153844"/>
              <a:gd name="connsiteY2" fmla="*/ 85926 h 296358"/>
              <a:gd name="connsiteX3" fmla="*/ 126703 w 153844"/>
              <a:gd name="connsiteY3" fmla="*/ 145458 h 296358"/>
              <a:gd name="connsiteX4" fmla="*/ 130968 w 153844"/>
              <a:gd name="connsiteY4" fmla="*/ 178552 h 296358"/>
              <a:gd name="connsiteX5" fmla="*/ 142187 w 153844"/>
              <a:gd name="connsiteY5" fmla="*/ 200991 h 296358"/>
              <a:gd name="connsiteX6" fmla="*/ 147797 w 153844"/>
              <a:gd name="connsiteY6" fmla="*/ 212211 h 296358"/>
              <a:gd name="connsiteX7" fmla="*/ 153407 w 153844"/>
              <a:gd name="connsiteY7" fmla="*/ 296358 h 296358"/>
              <a:gd name="connsiteX0" fmla="*/ 0 w 153844"/>
              <a:gd name="connsiteY0" fmla="*/ 0 h 296358"/>
              <a:gd name="connsiteX1" fmla="*/ 88604 w 153844"/>
              <a:gd name="connsiteY1" fmla="*/ 31952 h 296358"/>
              <a:gd name="connsiteX2" fmla="*/ 118765 w 153844"/>
              <a:gd name="connsiteY2" fmla="*/ 85926 h 296358"/>
              <a:gd name="connsiteX3" fmla="*/ 126703 w 153844"/>
              <a:gd name="connsiteY3" fmla="*/ 145458 h 296358"/>
              <a:gd name="connsiteX4" fmla="*/ 130968 w 153844"/>
              <a:gd name="connsiteY4" fmla="*/ 178552 h 296358"/>
              <a:gd name="connsiteX5" fmla="*/ 142187 w 153844"/>
              <a:gd name="connsiteY5" fmla="*/ 200991 h 296358"/>
              <a:gd name="connsiteX6" fmla="*/ 147797 w 153844"/>
              <a:gd name="connsiteY6" fmla="*/ 212211 h 296358"/>
              <a:gd name="connsiteX7" fmla="*/ 153407 w 153844"/>
              <a:gd name="connsiteY7" fmla="*/ 296358 h 296358"/>
              <a:gd name="connsiteX0" fmla="*/ 0 w 153844"/>
              <a:gd name="connsiteY0" fmla="*/ 0 h 296358"/>
              <a:gd name="connsiteX1" fmla="*/ 83841 w 153844"/>
              <a:gd name="connsiteY1" fmla="*/ 46239 h 296358"/>
              <a:gd name="connsiteX2" fmla="*/ 118765 w 153844"/>
              <a:gd name="connsiteY2" fmla="*/ 85926 h 296358"/>
              <a:gd name="connsiteX3" fmla="*/ 126703 w 153844"/>
              <a:gd name="connsiteY3" fmla="*/ 145458 h 296358"/>
              <a:gd name="connsiteX4" fmla="*/ 130968 w 153844"/>
              <a:gd name="connsiteY4" fmla="*/ 178552 h 296358"/>
              <a:gd name="connsiteX5" fmla="*/ 142187 w 153844"/>
              <a:gd name="connsiteY5" fmla="*/ 200991 h 296358"/>
              <a:gd name="connsiteX6" fmla="*/ 147797 w 153844"/>
              <a:gd name="connsiteY6" fmla="*/ 212211 h 296358"/>
              <a:gd name="connsiteX7" fmla="*/ 153407 w 153844"/>
              <a:gd name="connsiteY7" fmla="*/ 296358 h 296358"/>
              <a:gd name="connsiteX0" fmla="*/ 0 w 153844"/>
              <a:gd name="connsiteY0" fmla="*/ 0 h 296358"/>
              <a:gd name="connsiteX1" fmla="*/ 79079 w 153844"/>
              <a:gd name="connsiteY1" fmla="*/ 53383 h 296358"/>
              <a:gd name="connsiteX2" fmla="*/ 118765 w 153844"/>
              <a:gd name="connsiteY2" fmla="*/ 85926 h 296358"/>
              <a:gd name="connsiteX3" fmla="*/ 126703 w 153844"/>
              <a:gd name="connsiteY3" fmla="*/ 145458 h 296358"/>
              <a:gd name="connsiteX4" fmla="*/ 130968 w 153844"/>
              <a:gd name="connsiteY4" fmla="*/ 178552 h 296358"/>
              <a:gd name="connsiteX5" fmla="*/ 142187 w 153844"/>
              <a:gd name="connsiteY5" fmla="*/ 200991 h 296358"/>
              <a:gd name="connsiteX6" fmla="*/ 147797 w 153844"/>
              <a:gd name="connsiteY6" fmla="*/ 212211 h 296358"/>
              <a:gd name="connsiteX7" fmla="*/ 153407 w 153844"/>
              <a:gd name="connsiteY7" fmla="*/ 296358 h 296358"/>
              <a:gd name="connsiteX0" fmla="*/ 0 w 153844"/>
              <a:gd name="connsiteY0" fmla="*/ 0 h 296358"/>
              <a:gd name="connsiteX1" fmla="*/ 79079 w 153844"/>
              <a:gd name="connsiteY1" fmla="*/ 53383 h 296358"/>
              <a:gd name="connsiteX2" fmla="*/ 94952 w 153844"/>
              <a:gd name="connsiteY2" fmla="*/ 107357 h 296358"/>
              <a:gd name="connsiteX3" fmla="*/ 126703 w 153844"/>
              <a:gd name="connsiteY3" fmla="*/ 145458 h 296358"/>
              <a:gd name="connsiteX4" fmla="*/ 130968 w 153844"/>
              <a:gd name="connsiteY4" fmla="*/ 178552 h 296358"/>
              <a:gd name="connsiteX5" fmla="*/ 142187 w 153844"/>
              <a:gd name="connsiteY5" fmla="*/ 200991 h 296358"/>
              <a:gd name="connsiteX6" fmla="*/ 147797 w 153844"/>
              <a:gd name="connsiteY6" fmla="*/ 212211 h 296358"/>
              <a:gd name="connsiteX7" fmla="*/ 153407 w 153844"/>
              <a:gd name="connsiteY7" fmla="*/ 296358 h 296358"/>
              <a:gd name="connsiteX0" fmla="*/ 0 w 125269"/>
              <a:gd name="connsiteY0" fmla="*/ 0 h 277308"/>
              <a:gd name="connsiteX1" fmla="*/ 50504 w 125269"/>
              <a:gd name="connsiteY1" fmla="*/ 34333 h 277308"/>
              <a:gd name="connsiteX2" fmla="*/ 66377 w 125269"/>
              <a:gd name="connsiteY2" fmla="*/ 88307 h 277308"/>
              <a:gd name="connsiteX3" fmla="*/ 98128 w 125269"/>
              <a:gd name="connsiteY3" fmla="*/ 126408 h 277308"/>
              <a:gd name="connsiteX4" fmla="*/ 102393 w 125269"/>
              <a:gd name="connsiteY4" fmla="*/ 159502 h 277308"/>
              <a:gd name="connsiteX5" fmla="*/ 113612 w 125269"/>
              <a:gd name="connsiteY5" fmla="*/ 181941 h 277308"/>
              <a:gd name="connsiteX6" fmla="*/ 119222 w 125269"/>
              <a:gd name="connsiteY6" fmla="*/ 193161 h 277308"/>
              <a:gd name="connsiteX7" fmla="*/ 124832 w 125269"/>
              <a:gd name="connsiteY7" fmla="*/ 277308 h 277308"/>
              <a:gd name="connsiteX0" fmla="*/ 0 w 129112"/>
              <a:gd name="connsiteY0" fmla="*/ 0 h 277308"/>
              <a:gd name="connsiteX1" fmla="*/ 50504 w 129112"/>
              <a:gd name="connsiteY1" fmla="*/ 34333 h 277308"/>
              <a:gd name="connsiteX2" fmla="*/ 66377 w 129112"/>
              <a:gd name="connsiteY2" fmla="*/ 88307 h 277308"/>
              <a:gd name="connsiteX3" fmla="*/ 98128 w 129112"/>
              <a:gd name="connsiteY3" fmla="*/ 126408 h 277308"/>
              <a:gd name="connsiteX4" fmla="*/ 102393 w 129112"/>
              <a:gd name="connsiteY4" fmla="*/ 159502 h 277308"/>
              <a:gd name="connsiteX5" fmla="*/ 113612 w 129112"/>
              <a:gd name="connsiteY5" fmla="*/ 181941 h 277308"/>
              <a:gd name="connsiteX6" fmla="*/ 125572 w 129112"/>
              <a:gd name="connsiteY6" fmla="*/ 202686 h 277308"/>
              <a:gd name="connsiteX7" fmla="*/ 124832 w 129112"/>
              <a:gd name="connsiteY7" fmla="*/ 277308 h 277308"/>
              <a:gd name="connsiteX0" fmla="*/ 0 w 78608"/>
              <a:gd name="connsiteY0" fmla="*/ 0 h 242975"/>
              <a:gd name="connsiteX1" fmla="*/ 15873 w 78608"/>
              <a:gd name="connsiteY1" fmla="*/ 53974 h 242975"/>
              <a:gd name="connsiteX2" fmla="*/ 47624 w 78608"/>
              <a:gd name="connsiteY2" fmla="*/ 92075 h 242975"/>
              <a:gd name="connsiteX3" fmla="*/ 51889 w 78608"/>
              <a:gd name="connsiteY3" fmla="*/ 125169 h 242975"/>
              <a:gd name="connsiteX4" fmla="*/ 63108 w 78608"/>
              <a:gd name="connsiteY4" fmla="*/ 147608 h 242975"/>
              <a:gd name="connsiteX5" fmla="*/ 75068 w 78608"/>
              <a:gd name="connsiteY5" fmla="*/ 168353 h 242975"/>
              <a:gd name="connsiteX6" fmla="*/ 74328 w 78608"/>
              <a:gd name="connsiteY6" fmla="*/ 242975 h 242975"/>
              <a:gd name="connsiteX0" fmla="*/ 0 w 62735"/>
              <a:gd name="connsiteY0" fmla="*/ 0 h 189001"/>
              <a:gd name="connsiteX1" fmla="*/ 31751 w 62735"/>
              <a:gd name="connsiteY1" fmla="*/ 38101 h 189001"/>
              <a:gd name="connsiteX2" fmla="*/ 36016 w 62735"/>
              <a:gd name="connsiteY2" fmla="*/ 71195 h 189001"/>
              <a:gd name="connsiteX3" fmla="*/ 47235 w 62735"/>
              <a:gd name="connsiteY3" fmla="*/ 93634 h 189001"/>
              <a:gd name="connsiteX4" fmla="*/ 59195 w 62735"/>
              <a:gd name="connsiteY4" fmla="*/ 114379 h 189001"/>
              <a:gd name="connsiteX5" fmla="*/ 58455 w 62735"/>
              <a:gd name="connsiteY5" fmla="*/ 189001 h 189001"/>
              <a:gd name="connsiteX0" fmla="*/ 0 w 30984"/>
              <a:gd name="connsiteY0" fmla="*/ 0 h 150900"/>
              <a:gd name="connsiteX1" fmla="*/ 4265 w 30984"/>
              <a:gd name="connsiteY1" fmla="*/ 33094 h 150900"/>
              <a:gd name="connsiteX2" fmla="*/ 15484 w 30984"/>
              <a:gd name="connsiteY2" fmla="*/ 55533 h 150900"/>
              <a:gd name="connsiteX3" fmla="*/ 27444 w 30984"/>
              <a:gd name="connsiteY3" fmla="*/ 76278 h 150900"/>
              <a:gd name="connsiteX4" fmla="*/ 26704 w 30984"/>
              <a:gd name="connsiteY4" fmla="*/ 150900 h 150900"/>
              <a:gd name="connsiteX0" fmla="*/ 14817 w 26751"/>
              <a:gd name="connsiteY0" fmla="*/ 0 h 150900"/>
              <a:gd name="connsiteX1" fmla="*/ 32 w 26751"/>
              <a:gd name="connsiteY1" fmla="*/ 33094 h 150900"/>
              <a:gd name="connsiteX2" fmla="*/ 11251 w 26751"/>
              <a:gd name="connsiteY2" fmla="*/ 55533 h 150900"/>
              <a:gd name="connsiteX3" fmla="*/ 23211 w 26751"/>
              <a:gd name="connsiteY3" fmla="*/ 76278 h 150900"/>
              <a:gd name="connsiteX4" fmla="*/ 22471 w 26751"/>
              <a:gd name="connsiteY4" fmla="*/ 150900 h 150900"/>
              <a:gd name="connsiteX0" fmla="*/ 3849 w 15783"/>
              <a:gd name="connsiteY0" fmla="*/ 0 h 150900"/>
              <a:gd name="connsiteX1" fmla="*/ 283 w 15783"/>
              <a:gd name="connsiteY1" fmla="*/ 55533 h 150900"/>
              <a:gd name="connsiteX2" fmla="*/ 12243 w 15783"/>
              <a:gd name="connsiteY2" fmla="*/ 76278 h 150900"/>
              <a:gd name="connsiteX3" fmla="*/ 11503 w 15783"/>
              <a:gd name="connsiteY3" fmla="*/ 150900 h 150900"/>
              <a:gd name="connsiteX0" fmla="*/ 119 w 19196"/>
              <a:gd name="connsiteY0" fmla="*/ 0 h 179475"/>
              <a:gd name="connsiteX1" fmla="*/ 3696 w 19196"/>
              <a:gd name="connsiteY1" fmla="*/ 84108 h 179475"/>
              <a:gd name="connsiteX2" fmla="*/ 15656 w 19196"/>
              <a:gd name="connsiteY2" fmla="*/ 104853 h 179475"/>
              <a:gd name="connsiteX3" fmla="*/ 14916 w 19196"/>
              <a:gd name="connsiteY3" fmla="*/ 179475 h 179475"/>
              <a:gd name="connsiteX0" fmla="*/ 119 w 16047"/>
              <a:gd name="connsiteY0" fmla="*/ 0 h 179475"/>
              <a:gd name="connsiteX1" fmla="*/ 3696 w 16047"/>
              <a:gd name="connsiteY1" fmla="*/ 84108 h 179475"/>
              <a:gd name="connsiteX2" fmla="*/ 10893 w 16047"/>
              <a:gd name="connsiteY2" fmla="*/ 131047 h 179475"/>
              <a:gd name="connsiteX3" fmla="*/ 14916 w 16047"/>
              <a:gd name="connsiteY3" fmla="*/ 179475 h 179475"/>
              <a:gd name="connsiteX0" fmla="*/ 3848 w 19776"/>
              <a:gd name="connsiteY0" fmla="*/ 0 h 179475"/>
              <a:gd name="connsiteX1" fmla="*/ 281 w 19776"/>
              <a:gd name="connsiteY1" fmla="*/ 72201 h 179475"/>
              <a:gd name="connsiteX2" fmla="*/ 14622 w 19776"/>
              <a:gd name="connsiteY2" fmla="*/ 131047 h 179475"/>
              <a:gd name="connsiteX3" fmla="*/ 18645 w 19776"/>
              <a:gd name="connsiteY3" fmla="*/ 179475 h 179475"/>
              <a:gd name="connsiteX0" fmla="*/ 3848 w 19776"/>
              <a:gd name="connsiteY0" fmla="*/ 0 h 179475"/>
              <a:gd name="connsiteX1" fmla="*/ 281 w 19776"/>
              <a:gd name="connsiteY1" fmla="*/ 65058 h 179475"/>
              <a:gd name="connsiteX2" fmla="*/ 14622 w 19776"/>
              <a:gd name="connsiteY2" fmla="*/ 131047 h 179475"/>
              <a:gd name="connsiteX3" fmla="*/ 18645 w 19776"/>
              <a:gd name="connsiteY3" fmla="*/ 179475 h 179475"/>
              <a:gd name="connsiteX0" fmla="*/ 39 w 30254"/>
              <a:gd name="connsiteY0" fmla="*/ 0 h 205668"/>
              <a:gd name="connsiteX1" fmla="*/ 10759 w 30254"/>
              <a:gd name="connsiteY1" fmla="*/ 91251 h 205668"/>
              <a:gd name="connsiteX2" fmla="*/ 25100 w 30254"/>
              <a:gd name="connsiteY2" fmla="*/ 157240 h 205668"/>
              <a:gd name="connsiteX3" fmla="*/ 29123 w 30254"/>
              <a:gd name="connsiteY3" fmla="*/ 205668 h 205668"/>
              <a:gd name="connsiteX0" fmla="*/ 119 w 30334"/>
              <a:gd name="connsiteY0" fmla="*/ 0 h 205668"/>
              <a:gd name="connsiteX1" fmla="*/ 3695 w 30334"/>
              <a:gd name="connsiteY1" fmla="*/ 88870 h 205668"/>
              <a:gd name="connsiteX2" fmla="*/ 25180 w 30334"/>
              <a:gd name="connsiteY2" fmla="*/ 157240 h 205668"/>
              <a:gd name="connsiteX3" fmla="*/ 29203 w 30334"/>
              <a:gd name="connsiteY3" fmla="*/ 205668 h 205668"/>
              <a:gd name="connsiteX0" fmla="*/ 119 w 33483"/>
              <a:gd name="connsiteY0" fmla="*/ 0 h 205668"/>
              <a:gd name="connsiteX1" fmla="*/ 3695 w 33483"/>
              <a:gd name="connsiteY1" fmla="*/ 88870 h 205668"/>
              <a:gd name="connsiteX2" fmla="*/ 29943 w 33483"/>
              <a:gd name="connsiteY2" fmla="*/ 142952 h 205668"/>
              <a:gd name="connsiteX3" fmla="*/ 29203 w 33483"/>
              <a:gd name="connsiteY3" fmla="*/ 205668 h 205668"/>
              <a:gd name="connsiteX0" fmla="*/ 1698 w 30299"/>
              <a:gd name="connsiteY0" fmla="*/ 0 h 191380"/>
              <a:gd name="connsiteX1" fmla="*/ 511 w 30299"/>
              <a:gd name="connsiteY1" fmla="*/ 74582 h 191380"/>
              <a:gd name="connsiteX2" fmla="*/ 26759 w 30299"/>
              <a:gd name="connsiteY2" fmla="*/ 128664 h 191380"/>
              <a:gd name="connsiteX3" fmla="*/ 26019 w 30299"/>
              <a:gd name="connsiteY3" fmla="*/ 191380 h 191380"/>
            </a:gdLst>
            <a:ahLst/>
            <a:cxnLst>
              <a:cxn ang="0">
                <a:pos x="connsiteX0" y="connsiteY0"/>
              </a:cxn>
              <a:cxn ang="0">
                <a:pos x="connsiteX1" y="connsiteY1"/>
              </a:cxn>
              <a:cxn ang="0">
                <a:pos x="connsiteX2" y="connsiteY2"/>
              </a:cxn>
              <a:cxn ang="0">
                <a:pos x="connsiteX3" y="connsiteY3"/>
              </a:cxn>
            </a:cxnLst>
            <a:rect l="l" t="t" r="r" b="b"/>
            <a:pathLst>
              <a:path w="30299" h="191380">
                <a:moveTo>
                  <a:pt x="1698" y="0"/>
                </a:moveTo>
                <a:cubicBezTo>
                  <a:pt x="955" y="11569"/>
                  <a:pt x="-888" y="61869"/>
                  <a:pt x="511" y="74582"/>
                </a:cubicBezTo>
                <a:lnTo>
                  <a:pt x="26759" y="128664"/>
                </a:lnTo>
                <a:cubicBezTo>
                  <a:pt x="35136" y="178923"/>
                  <a:pt x="26019" y="129518"/>
                  <a:pt x="26019" y="191380"/>
                </a:cubicBezTo>
              </a:path>
            </a:pathLst>
          </a:custGeom>
          <a:noFill/>
          <a:ln w="38100">
            <a:solidFill>
              <a:srgbClr val="008157"/>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193" name="Freeform 1443">
            <a:extLst>
              <a:ext uri="{FF2B5EF4-FFF2-40B4-BE49-F238E27FC236}">
                <a16:creationId xmlns:a16="http://schemas.microsoft.com/office/drawing/2014/main" id="{6BED80A5-E692-CC51-1B00-7375A8D9690F}"/>
              </a:ext>
            </a:extLst>
          </p:cNvPr>
          <p:cNvSpPr>
            <a:spLocks/>
          </p:cNvSpPr>
          <p:nvPr/>
        </p:nvSpPr>
        <p:spPr bwMode="auto">
          <a:xfrm>
            <a:off x="7997994" y="3351227"/>
            <a:ext cx="214835" cy="43191"/>
          </a:xfrm>
          <a:custGeom>
            <a:avLst/>
            <a:gdLst>
              <a:gd name="T0" fmla="*/ 0 w 104"/>
              <a:gd name="T1" fmla="*/ 26 h 26"/>
              <a:gd name="T2" fmla="*/ 90 w 104"/>
              <a:gd name="T3" fmla="*/ 26 h 26"/>
              <a:gd name="T4" fmla="*/ 104 w 104"/>
              <a:gd name="T5" fmla="*/ 0 h 26"/>
              <a:gd name="T6" fmla="*/ 0 60000 65536"/>
              <a:gd name="T7" fmla="*/ 0 60000 65536"/>
              <a:gd name="T8" fmla="*/ 0 60000 65536"/>
              <a:gd name="T9" fmla="*/ 0 w 104"/>
              <a:gd name="T10" fmla="*/ 0 h 26"/>
              <a:gd name="T11" fmla="*/ 104 w 104"/>
              <a:gd name="T12" fmla="*/ 26 h 26"/>
            </a:gdLst>
            <a:ahLst/>
            <a:cxnLst>
              <a:cxn ang="T6">
                <a:pos x="T0" y="T1"/>
              </a:cxn>
              <a:cxn ang="T7">
                <a:pos x="T2" y="T3"/>
              </a:cxn>
              <a:cxn ang="T8">
                <a:pos x="T4" y="T5"/>
              </a:cxn>
            </a:cxnLst>
            <a:rect l="T9" t="T10" r="T11" b="T12"/>
            <a:pathLst>
              <a:path w="104" h="26">
                <a:moveTo>
                  <a:pt x="0" y="26"/>
                </a:moveTo>
                <a:lnTo>
                  <a:pt x="90" y="26"/>
                </a:lnTo>
                <a:lnTo>
                  <a:pt x="104" y="0"/>
                </a:lnTo>
              </a:path>
            </a:pathLst>
          </a:custGeom>
          <a:noFill/>
          <a:ln w="38100">
            <a:solidFill>
              <a:srgbClr val="008157"/>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94" name="Freeform 1444">
            <a:extLst>
              <a:ext uri="{FF2B5EF4-FFF2-40B4-BE49-F238E27FC236}">
                <a16:creationId xmlns:a16="http://schemas.microsoft.com/office/drawing/2014/main" id="{06FAAD7D-C7EC-455F-FB2E-40DB1BDF5F48}"/>
              </a:ext>
            </a:extLst>
          </p:cNvPr>
          <p:cNvSpPr>
            <a:spLocks/>
          </p:cNvSpPr>
          <p:nvPr/>
        </p:nvSpPr>
        <p:spPr bwMode="auto">
          <a:xfrm>
            <a:off x="8190200" y="3402724"/>
            <a:ext cx="42967" cy="43191"/>
          </a:xfrm>
          <a:custGeom>
            <a:avLst/>
            <a:gdLst>
              <a:gd name="T0" fmla="*/ 0 w 24"/>
              <a:gd name="T1" fmla="*/ 0 h 26"/>
              <a:gd name="T2" fmla="*/ 10 w 24"/>
              <a:gd name="T3" fmla="*/ 16 h 26"/>
              <a:gd name="T4" fmla="*/ 10 w 24"/>
              <a:gd name="T5" fmla="*/ 16 h 26"/>
              <a:gd name="T6" fmla="*/ 16 w 24"/>
              <a:gd name="T7" fmla="*/ 20 h 26"/>
              <a:gd name="T8" fmla="*/ 24 w 24"/>
              <a:gd name="T9" fmla="*/ 26 h 26"/>
              <a:gd name="T10" fmla="*/ 0 60000 65536"/>
              <a:gd name="T11" fmla="*/ 0 60000 65536"/>
              <a:gd name="T12" fmla="*/ 0 60000 65536"/>
              <a:gd name="T13" fmla="*/ 0 60000 65536"/>
              <a:gd name="T14" fmla="*/ 0 60000 65536"/>
              <a:gd name="T15" fmla="*/ 0 w 24"/>
              <a:gd name="T16" fmla="*/ 0 h 26"/>
              <a:gd name="T17" fmla="*/ 24 w 24"/>
              <a:gd name="T18" fmla="*/ 26 h 26"/>
            </a:gdLst>
            <a:ahLst/>
            <a:cxnLst>
              <a:cxn ang="T10">
                <a:pos x="T0" y="T1"/>
              </a:cxn>
              <a:cxn ang="T11">
                <a:pos x="T2" y="T3"/>
              </a:cxn>
              <a:cxn ang="T12">
                <a:pos x="T4" y="T5"/>
              </a:cxn>
              <a:cxn ang="T13">
                <a:pos x="T6" y="T7"/>
              </a:cxn>
              <a:cxn ang="T14">
                <a:pos x="T8" y="T9"/>
              </a:cxn>
            </a:cxnLst>
            <a:rect l="T15" t="T16" r="T17" b="T18"/>
            <a:pathLst>
              <a:path w="24" h="26">
                <a:moveTo>
                  <a:pt x="0" y="0"/>
                </a:moveTo>
                <a:lnTo>
                  <a:pt x="10" y="16"/>
                </a:lnTo>
                <a:lnTo>
                  <a:pt x="16" y="20"/>
                </a:lnTo>
                <a:lnTo>
                  <a:pt x="24" y="26"/>
                </a:lnTo>
              </a:path>
            </a:pathLst>
          </a:custGeom>
          <a:noFill/>
          <a:ln w="38100">
            <a:solidFill>
              <a:srgbClr val="008157"/>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95" name="Freeform 1474">
            <a:extLst>
              <a:ext uri="{FF2B5EF4-FFF2-40B4-BE49-F238E27FC236}">
                <a16:creationId xmlns:a16="http://schemas.microsoft.com/office/drawing/2014/main" id="{0BD249C2-A4AF-6007-3F2F-4DB9C3B13C51}"/>
              </a:ext>
            </a:extLst>
          </p:cNvPr>
          <p:cNvSpPr>
            <a:spLocks/>
          </p:cNvSpPr>
          <p:nvPr/>
        </p:nvSpPr>
        <p:spPr bwMode="auto">
          <a:xfrm>
            <a:off x="7514182" y="3513975"/>
            <a:ext cx="13389" cy="74384"/>
          </a:xfrm>
          <a:custGeom>
            <a:avLst/>
            <a:gdLst>
              <a:gd name="T0" fmla="*/ 0 w 9"/>
              <a:gd name="T1" fmla="*/ 0 h 50"/>
              <a:gd name="T2" fmla="*/ 2147483647 w 9"/>
              <a:gd name="T3" fmla="*/ 2147483647 h 50"/>
              <a:gd name="T4" fmla="*/ 0 60000 65536"/>
              <a:gd name="T5" fmla="*/ 0 60000 65536"/>
              <a:gd name="T6" fmla="*/ 0 w 9"/>
              <a:gd name="T7" fmla="*/ 0 h 50"/>
              <a:gd name="T8" fmla="*/ 9 w 9"/>
              <a:gd name="T9" fmla="*/ 50 h 50"/>
            </a:gdLst>
            <a:ahLst/>
            <a:cxnLst>
              <a:cxn ang="T4">
                <a:pos x="T0" y="T1"/>
              </a:cxn>
              <a:cxn ang="T5">
                <a:pos x="T2" y="T3"/>
              </a:cxn>
            </a:cxnLst>
            <a:rect l="T6" t="T7" r="T8" b="T9"/>
            <a:pathLst>
              <a:path w="9" h="50">
                <a:moveTo>
                  <a:pt x="0" y="0"/>
                </a:moveTo>
                <a:cubicBezTo>
                  <a:pt x="0" y="2"/>
                  <a:pt x="1" y="45"/>
                  <a:pt x="9" y="50"/>
                </a:cubicBezTo>
              </a:path>
            </a:pathLst>
          </a:custGeom>
          <a:noFill/>
          <a:ln w="38100">
            <a:solidFill>
              <a:srgbClr val="008157"/>
            </a:solidFill>
            <a:round/>
            <a:headEnd/>
            <a:tailEnd/>
          </a:ln>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96" name="Freeform 403">
            <a:extLst>
              <a:ext uri="{FF2B5EF4-FFF2-40B4-BE49-F238E27FC236}">
                <a16:creationId xmlns:a16="http://schemas.microsoft.com/office/drawing/2014/main" id="{4214EBEF-11B1-6FA1-A879-2792766834C0}"/>
              </a:ext>
            </a:extLst>
          </p:cNvPr>
          <p:cNvSpPr>
            <a:spLocks/>
          </p:cNvSpPr>
          <p:nvPr/>
        </p:nvSpPr>
        <p:spPr bwMode="auto">
          <a:xfrm>
            <a:off x="6687399" y="3193223"/>
            <a:ext cx="75438" cy="514792"/>
          </a:xfrm>
          <a:custGeom>
            <a:avLst/>
            <a:gdLst>
              <a:gd name="T0" fmla="*/ 28 w 42"/>
              <a:gd name="T1" fmla="*/ 0 h 310"/>
              <a:gd name="T2" fmla="*/ 28 w 42"/>
              <a:gd name="T3" fmla="*/ 0 h 310"/>
              <a:gd name="T4" fmla="*/ 30 w 42"/>
              <a:gd name="T5" fmla="*/ 6 h 310"/>
              <a:gd name="T6" fmla="*/ 32 w 42"/>
              <a:gd name="T7" fmla="*/ 12 h 310"/>
              <a:gd name="T8" fmla="*/ 32 w 42"/>
              <a:gd name="T9" fmla="*/ 12 h 310"/>
              <a:gd name="T10" fmla="*/ 36 w 42"/>
              <a:gd name="T11" fmla="*/ 20 h 310"/>
              <a:gd name="T12" fmla="*/ 36 w 42"/>
              <a:gd name="T13" fmla="*/ 26 h 310"/>
              <a:gd name="T14" fmla="*/ 36 w 42"/>
              <a:gd name="T15" fmla="*/ 26 h 310"/>
              <a:gd name="T16" fmla="*/ 36 w 42"/>
              <a:gd name="T17" fmla="*/ 32 h 310"/>
              <a:gd name="T18" fmla="*/ 34 w 42"/>
              <a:gd name="T19" fmla="*/ 38 h 310"/>
              <a:gd name="T20" fmla="*/ 34 w 42"/>
              <a:gd name="T21" fmla="*/ 38 h 310"/>
              <a:gd name="T22" fmla="*/ 32 w 42"/>
              <a:gd name="T23" fmla="*/ 42 h 310"/>
              <a:gd name="T24" fmla="*/ 32 w 42"/>
              <a:gd name="T25" fmla="*/ 46 h 310"/>
              <a:gd name="T26" fmla="*/ 34 w 42"/>
              <a:gd name="T27" fmla="*/ 50 h 310"/>
              <a:gd name="T28" fmla="*/ 34 w 42"/>
              <a:gd name="T29" fmla="*/ 50 h 310"/>
              <a:gd name="T30" fmla="*/ 42 w 42"/>
              <a:gd name="T31" fmla="*/ 64 h 310"/>
              <a:gd name="T32" fmla="*/ 42 w 42"/>
              <a:gd name="T33" fmla="*/ 64 h 310"/>
              <a:gd name="T34" fmla="*/ 42 w 42"/>
              <a:gd name="T35" fmla="*/ 82 h 310"/>
              <a:gd name="T36" fmla="*/ 42 w 42"/>
              <a:gd name="T37" fmla="*/ 82 h 310"/>
              <a:gd name="T38" fmla="*/ 40 w 42"/>
              <a:gd name="T39" fmla="*/ 108 h 310"/>
              <a:gd name="T40" fmla="*/ 38 w 42"/>
              <a:gd name="T41" fmla="*/ 126 h 310"/>
              <a:gd name="T42" fmla="*/ 34 w 42"/>
              <a:gd name="T43" fmla="*/ 146 h 310"/>
              <a:gd name="T44" fmla="*/ 34 w 42"/>
              <a:gd name="T45" fmla="*/ 146 h 310"/>
              <a:gd name="T46" fmla="*/ 32 w 42"/>
              <a:gd name="T47" fmla="*/ 150 h 310"/>
              <a:gd name="T48" fmla="*/ 28 w 42"/>
              <a:gd name="T49" fmla="*/ 158 h 310"/>
              <a:gd name="T50" fmla="*/ 28 w 42"/>
              <a:gd name="T51" fmla="*/ 158 h 310"/>
              <a:gd name="T52" fmla="*/ 18 w 42"/>
              <a:gd name="T53" fmla="*/ 164 h 310"/>
              <a:gd name="T54" fmla="*/ 14 w 42"/>
              <a:gd name="T55" fmla="*/ 170 h 310"/>
              <a:gd name="T56" fmla="*/ 10 w 42"/>
              <a:gd name="T57" fmla="*/ 174 h 310"/>
              <a:gd name="T58" fmla="*/ 10 w 42"/>
              <a:gd name="T59" fmla="*/ 174 h 310"/>
              <a:gd name="T60" fmla="*/ 6 w 42"/>
              <a:gd name="T61" fmla="*/ 184 h 310"/>
              <a:gd name="T62" fmla="*/ 2 w 42"/>
              <a:gd name="T63" fmla="*/ 194 h 310"/>
              <a:gd name="T64" fmla="*/ 2 w 42"/>
              <a:gd name="T65" fmla="*/ 194 h 310"/>
              <a:gd name="T66" fmla="*/ 0 w 42"/>
              <a:gd name="T67" fmla="*/ 210 h 310"/>
              <a:gd name="T68" fmla="*/ 0 w 42"/>
              <a:gd name="T69" fmla="*/ 224 h 310"/>
              <a:gd name="T70" fmla="*/ 0 w 42"/>
              <a:gd name="T71" fmla="*/ 224 h 310"/>
              <a:gd name="T72" fmla="*/ 0 w 42"/>
              <a:gd name="T73" fmla="*/ 262 h 310"/>
              <a:gd name="T74" fmla="*/ 0 w 42"/>
              <a:gd name="T75" fmla="*/ 262 h 310"/>
              <a:gd name="T76" fmla="*/ 2 w 42"/>
              <a:gd name="T77" fmla="*/ 274 h 310"/>
              <a:gd name="T78" fmla="*/ 6 w 42"/>
              <a:gd name="T79" fmla="*/ 284 h 310"/>
              <a:gd name="T80" fmla="*/ 6 w 42"/>
              <a:gd name="T81" fmla="*/ 284 h 310"/>
              <a:gd name="T82" fmla="*/ 6 w 42"/>
              <a:gd name="T83" fmla="*/ 290 h 310"/>
              <a:gd name="T84" fmla="*/ 6 w 42"/>
              <a:gd name="T85" fmla="*/ 298 h 310"/>
              <a:gd name="T86" fmla="*/ 4 w 42"/>
              <a:gd name="T87" fmla="*/ 310 h 31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
              <a:gd name="T133" fmla="*/ 0 h 310"/>
              <a:gd name="T134" fmla="*/ 42 w 42"/>
              <a:gd name="T135" fmla="*/ 310 h 31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 h="310">
                <a:moveTo>
                  <a:pt x="28" y="0"/>
                </a:moveTo>
                <a:lnTo>
                  <a:pt x="28" y="0"/>
                </a:lnTo>
                <a:lnTo>
                  <a:pt x="30" y="6"/>
                </a:lnTo>
                <a:lnTo>
                  <a:pt x="32" y="12"/>
                </a:lnTo>
                <a:lnTo>
                  <a:pt x="36" y="20"/>
                </a:lnTo>
                <a:lnTo>
                  <a:pt x="36" y="26"/>
                </a:lnTo>
                <a:lnTo>
                  <a:pt x="36" y="32"/>
                </a:lnTo>
                <a:lnTo>
                  <a:pt x="34" y="38"/>
                </a:lnTo>
                <a:lnTo>
                  <a:pt x="32" y="42"/>
                </a:lnTo>
                <a:lnTo>
                  <a:pt x="32" y="46"/>
                </a:lnTo>
                <a:lnTo>
                  <a:pt x="34" y="50"/>
                </a:lnTo>
                <a:lnTo>
                  <a:pt x="42" y="64"/>
                </a:lnTo>
                <a:lnTo>
                  <a:pt x="42" y="82"/>
                </a:lnTo>
                <a:lnTo>
                  <a:pt x="40" y="108"/>
                </a:lnTo>
                <a:lnTo>
                  <a:pt x="38" y="126"/>
                </a:lnTo>
                <a:lnTo>
                  <a:pt x="34" y="146"/>
                </a:lnTo>
                <a:lnTo>
                  <a:pt x="32" y="150"/>
                </a:lnTo>
                <a:lnTo>
                  <a:pt x="28" y="158"/>
                </a:lnTo>
                <a:lnTo>
                  <a:pt x="18" y="164"/>
                </a:lnTo>
                <a:lnTo>
                  <a:pt x="14" y="170"/>
                </a:lnTo>
                <a:lnTo>
                  <a:pt x="10" y="174"/>
                </a:lnTo>
                <a:lnTo>
                  <a:pt x="6" y="184"/>
                </a:lnTo>
                <a:lnTo>
                  <a:pt x="2" y="194"/>
                </a:lnTo>
                <a:lnTo>
                  <a:pt x="0" y="210"/>
                </a:lnTo>
                <a:lnTo>
                  <a:pt x="0" y="224"/>
                </a:lnTo>
                <a:lnTo>
                  <a:pt x="0" y="262"/>
                </a:lnTo>
                <a:lnTo>
                  <a:pt x="2" y="274"/>
                </a:lnTo>
                <a:lnTo>
                  <a:pt x="6" y="284"/>
                </a:lnTo>
                <a:lnTo>
                  <a:pt x="6" y="290"/>
                </a:lnTo>
                <a:lnTo>
                  <a:pt x="6" y="298"/>
                </a:lnTo>
                <a:lnTo>
                  <a:pt x="4" y="310"/>
                </a:lnTo>
              </a:path>
            </a:pathLst>
          </a:custGeom>
          <a:noFill/>
          <a:ln w="38100">
            <a:solidFill>
              <a:srgbClr val="008157"/>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197" name="Freeform 404">
            <a:extLst>
              <a:ext uri="{FF2B5EF4-FFF2-40B4-BE49-F238E27FC236}">
                <a16:creationId xmlns:a16="http://schemas.microsoft.com/office/drawing/2014/main" id="{732FB6FE-D357-040F-F23D-04027B319B64}"/>
              </a:ext>
            </a:extLst>
          </p:cNvPr>
          <p:cNvSpPr>
            <a:spLocks/>
          </p:cNvSpPr>
          <p:nvPr/>
        </p:nvSpPr>
        <p:spPr bwMode="auto">
          <a:xfrm>
            <a:off x="6673030" y="3707415"/>
            <a:ext cx="21554" cy="187068"/>
          </a:xfrm>
          <a:custGeom>
            <a:avLst/>
            <a:gdLst>
              <a:gd name="T0" fmla="*/ 10 w 12"/>
              <a:gd name="T1" fmla="*/ 0 h 102"/>
              <a:gd name="T2" fmla="*/ 10 w 12"/>
              <a:gd name="T3" fmla="*/ 0 h 102"/>
              <a:gd name="T4" fmla="*/ 10 w 12"/>
              <a:gd name="T5" fmla="*/ 4 h 102"/>
              <a:gd name="T6" fmla="*/ 10 w 12"/>
              <a:gd name="T7" fmla="*/ 12 h 102"/>
              <a:gd name="T8" fmla="*/ 10 w 12"/>
              <a:gd name="T9" fmla="*/ 12 h 102"/>
              <a:gd name="T10" fmla="*/ 12 w 12"/>
              <a:gd name="T11" fmla="*/ 20 h 102"/>
              <a:gd name="T12" fmla="*/ 12 w 12"/>
              <a:gd name="T13" fmla="*/ 24 h 102"/>
              <a:gd name="T14" fmla="*/ 12 w 12"/>
              <a:gd name="T15" fmla="*/ 24 h 102"/>
              <a:gd name="T16" fmla="*/ 10 w 12"/>
              <a:gd name="T17" fmla="*/ 32 h 102"/>
              <a:gd name="T18" fmla="*/ 6 w 12"/>
              <a:gd name="T19" fmla="*/ 36 h 102"/>
              <a:gd name="T20" fmla="*/ 6 w 12"/>
              <a:gd name="T21" fmla="*/ 36 h 102"/>
              <a:gd name="T22" fmla="*/ 2 w 12"/>
              <a:gd name="T23" fmla="*/ 40 h 102"/>
              <a:gd name="T24" fmla="*/ 0 w 12"/>
              <a:gd name="T25" fmla="*/ 42 h 102"/>
              <a:gd name="T26" fmla="*/ 0 w 12"/>
              <a:gd name="T27" fmla="*/ 46 h 102"/>
              <a:gd name="T28" fmla="*/ 0 w 12"/>
              <a:gd name="T29" fmla="*/ 46 h 102"/>
              <a:gd name="T30" fmla="*/ 0 w 12"/>
              <a:gd name="T31" fmla="*/ 54 h 102"/>
              <a:gd name="T32" fmla="*/ 0 w 12"/>
              <a:gd name="T33" fmla="*/ 56 h 102"/>
              <a:gd name="T34" fmla="*/ 2 w 12"/>
              <a:gd name="T35" fmla="*/ 60 h 102"/>
              <a:gd name="T36" fmla="*/ 2 w 12"/>
              <a:gd name="T37" fmla="*/ 60 h 102"/>
              <a:gd name="T38" fmla="*/ 6 w 12"/>
              <a:gd name="T39" fmla="*/ 66 h 102"/>
              <a:gd name="T40" fmla="*/ 8 w 12"/>
              <a:gd name="T41" fmla="*/ 72 h 102"/>
              <a:gd name="T42" fmla="*/ 8 w 12"/>
              <a:gd name="T43" fmla="*/ 72 h 102"/>
              <a:gd name="T44" fmla="*/ 10 w 12"/>
              <a:gd name="T45" fmla="*/ 88 h 102"/>
              <a:gd name="T46" fmla="*/ 8 w 12"/>
              <a:gd name="T47" fmla="*/ 102 h 1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102"/>
              <a:gd name="T74" fmla="*/ 12 w 12"/>
              <a:gd name="T75" fmla="*/ 102 h 102"/>
              <a:gd name="connsiteX0" fmla="*/ 8333 w 10000"/>
              <a:gd name="connsiteY0" fmla="*/ 0 h 11044"/>
              <a:gd name="connsiteX1" fmla="*/ 8333 w 10000"/>
              <a:gd name="connsiteY1" fmla="*/ 0 h 11044"/>
              <a:gd name="connsiteX2" fmla="*/ 8333 w 10000"/>
              <a:gd name="connsiteY2" fmla="*/ 392 h 11044"/>
              <a:gd name="connsiteX3" fmla="*/ 8333 w 10000"/>
              <a:gd name="connsiteY3" fmla="*/ 1176 h 11044"/>
              <a:gd name="connsiteX4" fmla="*/ 10000 w 10000"/>
              <a:gd name="connsiteY4" fmla="*/ 1961 h 11044"/>
              <a:gd name="connsiteX5" fmla="*/ 10000 w 10000"/>
              <a:gd name="connsiteY5" fmla="*/ 2353 h 11044"/>
              <a:gd name="connsiteX6" fmla="*/ 8333 w 10000"/>
              <a:gd name="connsiteY6" fmla="*/ 3137 h 11044"/>
              <a:gd name="connsiteX7" fmla="*/ 5000 w 10000"/>
              <a:gd name="connsiteY7" fmla="*/ 3529 h 11044"/>
              <a:gd name="connsiteX8" fmla="*/ 1667 w 10000"/>
              <a:gd name="connsiteY8" fmla="*/ 3922 h 11044"/>
              <a:gd name="connsiteX9" fmla="*/ 0 w 10000"/>
              <a:gd name="connsiteY9" fmla="*/ 4118 h 11044"/>
              <a:gd name="connsiteX10" fmla="*/ 0 w 10000"/>
              <a:gd name="connsiteY10" fmla="*/ 4510 h 11044"/>
              <a:gd name="connsiteX11" fmla="*/ 0 w 10000"/>
              <a:gd name="connsiteY11" fmla="*/ 5294 h 11044"/>
              <a:gd name="connsiteX12" fmla="*/ 0 w 10000"/>
              <a:gd name="connsiteY12" fmla="*/ 5490 h 11044"/>
              <a:gd name="connsiteX13" fmla="*/ 1667 w 10000"/>
              <a:gd name="connsiteY13" fmla="*/ 5882 h 11044"/>
              <a:gd name="connsiteX14" fmla="*/ 5000 w 10000"/>
              <a:gd name="connsiteY14" fmla="*/ 6471 h 11044"/>
              <a:gd name="connsiteX15" fmla="*/ 6667 w 10000"/>
              <a:gd name="connsiteY15" fmla="*/ 7059 h 11044"/>
              <a:gd name="connsiteX16" fmla="*/ 8333 w 10000"/>
              <a:gd name="connsiteY16" fmla="*/ 8627 h 11044"/>
              <a:gd name="connsiteX17" fmla="*/ 5405 w 10000"/>
              <a:gd name="connsiteY17" fmla="*/ 11044 h 1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1044">
                <a:moveTo>
                  <a:pt x="8333" y="0"/>
                </a:moveTo>
                <a:lnTo>
                  <a:pt x="8333" y="0"/>
                </a:lnTo>
                <a:lnTo>
                  <a:pt x="8333" y="392"/>
                </a:lnTo>
                <a:lnTo>
                  <a:pt x="8333" y="1176"/>
                </a:lnTo>
                <a:lnTo>
                  <a:pt x="10000" y="1961"/>
                </a:lnTo>
                <a:lnTo>
                  <a:pt x="10000" y="2353"/>
                </a:lnTo>
                <a:lnTo>
                  <a:pt x="8333" y="3137"/>
                </a:lnTo>
                <a:lnTo>
                  <a:pt x="5000" y="3529"/>
                </a:lnTo>
                <a:lnTo>
                  <a:pt x="1667" y="3922"/>
                </a:lnTo>
                <a:lnTo>
                  <a:pt x="0" y="4118"/>
                </a:lnTo>
                <a:lnTo>
                  <a:pt x="0" y="4510"/>
                </a:lnTo>
                <a:lnTo>
                  <a:pt x="0" y="5294"/>
                </a:lnTo>
                <a:lnTo>
                  <a:pt x="0" y="5490"/>
                </a:lnTo>
                <a:lnTo>
                  <a:pt x="1667" y="5882"/>
                </a:lnTo>
                <a:lnTo>
                  <a:pt x="5000" y="6471"/>
                </a:lnTo>
                <a:lnTo>
                  <a:pt x="6667" y="7059"/>
                </a:lnTo>
                <a:lnTo>
                  <a:pt x="8333" y="8627"/>
                </a:lnTo>
                <a:lnTo>
                  <a:pt x="5405" y="11044"/>
                </a:lnTo>
              </a:path>
            </a:pathLst>
          </a:custGeom>
          <a:noFill/>
          <a:ln w="38100">
            <a:solidFill>
              <a:srgbClr val="008157"/>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198" name="Freeform 405">
            <a:extLst>
              <a:ext uri="{FF2B5EF4-FFF2-40B4-BE49-F238E27FC236}">
                <a16:creationId xmlns:a16="http://schemas.microsoft.com/office/drawing/2014/main" id="{50621229-248C-99A5-3B4F-73279027C629}"/>
              </a:ext>
            </a:extLst>
          </p:cNvPr>
          <p:cNvSpPr>
            <a:spLocks/>
          </p:cNvSpPr>
          <p:nvPr/>
        </p:nvSpPr>
        <p:spPr bwMode="auto">
          <a:xfrm>
            <a:off x="6705360" y="3714659"/>
            <a:ext cx="25146" cy="3321"/>
          </a:xfrm>
          <a:custGeom>
            <a:avLst/>
            <a:gdLst>
              <a:gd name="T0" fmla="*/ 14 w 14"/>
              <a:gd name="T1" fmla="*/ 0 h 2"/>
              <a:gd name="T2" fmla="*/ 14 w 14"/>
              <a:gd name="T3" fmla="*/ 0 h 2"/>
              <a:gd name="T4" fmla="*/ 12 w 14"/>
              <a:gd name="T5" fmla="*/ 0 h 2"/>
              <a:gd name="T6" fmla="*/ 8 w 14"/>
              <a:gd name="T7" fmla="*/ 0 h 2"/>
              <a:gd name="T8" fmla="*/ 8 w 14"/>
              <a:gd name="T9" fmla="*/ 0 h 2"/>
              <a:gd name="T10" fmla="*/ 2 w 14"/>
              <a:gd name="T11" fmla="*/ 2 h 2"/>
              <a:gd name="T12" fmla="*/ 0 w 14"/>
              <a:gd name="T13" fmla="*/ 2 h 2"/>
              <a:gd name="T14" fmla="*/ 0 60000 65536"/>
              <a:gd name="T15" fmla="*/ 0 60000 65536"/>
              <a:gd name="T16" fmla="*/ 0 60000 65536"/>
              <a:gd name="T17" fmla="*/ 0 60000 65536"/>
              <a:gd name="T18" fmla="*/ 0 60000 65536"/>
              <a:gd name="T19" fmla="*/ 0 60000 65536"/>
              <a:gd name="T20" fmla="*/ 0 60000 65536"/>
              <a:gd name="T21" fmla="*/ 0 w 14"/>
              <a:gd name="T22" fmla="*/ 0 h 2"/>
              <a:gd name="T23" fmla="*/ 14 w 1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
                <a:moveTo>
                  <a:pt x="14" y="0"/>
                </a:moveTo>
                <a:lnTo>
                  <a:pt x="14" y="0"/>
                </a:lnTo>
                <a:lnTo>
                  <a:pt x="12" y="0"/>
                </a:lnTo>
                <a:lnTo>
                  <a:pt x="8" y="0"/>
                </a:lnTo>
                <a:lnTo>
                  <a:pt x="2" y="2"/>
                </a:lnTo>
                <a:lnTo>
                  <a:pt x="0" y="2"/>
                </a:lnTo>
              </a:path>
            </a:pathLst>
          </a:custGeom>
          <a:noFill/>
          <a:ln w="38100">
            <a:solidFill>
              <a:srgbClr val="008157"/>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199" name="Freeform 406">
            <a:extLst>
              <a:ext uri="{FF2B5EF4-FFF2-40B4-BE49-F238E27FC236}">
                <a16:creationId xmlns:a16="http://schemas.microsoft.com/office/drawing/2014/main" id="{D9C304B5-AEE5-39FE-F4AA-6DEE5EF1DAC7}"/>
              </a:ext>
            </a:extLst>
          </p:cNvPr>
          <p:cNvSpPr>
            <a:spLocks/>
          </p:cNvSpPr>
          <p:nvPr/>
        </p:nvSpPr>
        <p:spPr bwMode="auto">
          <a:xfrm>
            <a:off x="7143618" y="3698052"/>
            <a:ext cx="197575" cy="152777"/>
          </a:xfrm>
          <a:custGeom>
            <a:avLst/>
            <a:gdLst>
              <a:gd name="T0" fmla="*/ 0 w 106"/>
              <a:gd name="T1" fmla="*/ 66 h 88"/>
              <a:gd name="T2" fmla="*/ 0 w 106"/>
              <a:gd name="T3" fmla="*/ 66 h 88"/>
              <a:gd name="T4" fmla="*/ 0 w 106"/>
              <a:gd name="T5" fmla="*/ 70 h 88"/>
              <a:gd name="T6" fmla="*/ 2 w 106"/>
              <a:gd name="T7" fmla="*/ 74 h 88"/>
              <a:gd name="T8" fmla="*/ 4 w 106"/>
              <a:gd name="T9" fmla="*/ 76 h 88"/>
              <a:gd name="T10" fmla="*/ 4 w 106"/>
              <a:gd name="T11" fmla="*/ 76 h 88"/>
              <a:gd name="T12" fmla="*/ 12 w 106"/>
              <a:gd name="T13" fmla="*/ 84 h 88"/>
              <a:gd name="T14" fmla="*/ 20 w 106"/>
              <a:gd name="T15" fmla="*/ 86 h 88"/>
              <a:gd name="T16" fmla="*/ 20 w 106"/>
              <a:gd name="T17" fmla="*/ 86 h 88"/>
              <a:gd name="T18" fmla="*/ 48 w 106"/>
              <a:gd name="T19" fmla="*/ 88 h 88"/>
              <a:gd name="T20" fmla="*/ 72 w 106"/>
              <a:gd name="T21" fmla="*/ 86 h 88"/>
              <a:gd name="T22" fmla="*/ 92 w 106"/>
              <a:gd name="T23" fmla="*/ 84 h 88"/>
              <a:gd name="T24" fmla="*/ 92 w 106"/>
              <a:gd name="T25" fmla="*/ 84 h 88"/>
              <a:gd name="T26" fmla="*/ 98 w 106"/>
              <a:gd name="T27" fmla="*/ 82 h 88"/>
              <a:gd name="T28" fmla="*/ 102 w 106"/>
              <a:gd name="T29" fmla="*/ 80 h 88"/>
              <a:gd name="T30" fmla="*/ 106 w 106"/>
              <a:gd name="T31" fmla="*/ 78 h 88"/>
              <a:gd name="T32" fmla="*/ 106 w 106"/>
              <a:gd name="T33" fmla="*/ 78 h 88"/>
              <a:gd name="T34" fmla="*/ 106 w 106"/>
              <a:gd name="T35" fmla="*/ 74 h 88"/>
              <a:gd name="T36" fmla="*/ 106 w 106"/>
              <a:gd name="T37" fmla="*/ 68 h 88"/>
              <a:gd name="T38" fmla="*/ 106 w 106"/>
              <a:gd name="T39" fmla="*/ 60 h 88"/>
              <a:gd name="T40" fmla="*/ 104 w 106"/>
              <a:gd name="T41" fmla="*/ 36 h 88"/>
              <a:gd name="T42" fmla="*/ 98 w 106"/>
              <a:gd name="T43" fmla="*/ 16 h 88"/>
              <a:gd name="T44" fmla="*/ 98 w 106"/>
              <a:gd name="T45" fmla="*/ 0 h 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6"/>
              <a:gd name="T70" fmla="*/ 0 h 88"/>
              <a:gd name="T71" fmla="*/ 106 w 106"/>
              <a:gd name="T72" fmla="*/ 88 h 88"/>
              <a:gd name="connsiteX0" fmla="*/ 352 w 10352"/>
              <a:gd name="connsiteY0" fmla="*/ 7500 h 10000"/>
              <a:gd name="connsiteX1" fmla="*/ 352 w 10352"/>
              <a:gd name="connsiteY1" fmla="*/ 7500 h 10000"/>
              <a:gd name="connsiteX2" fmla="*/ 0 w 10352"/>
              <a:gd name="connsiteY2" fmla="*/ 7192 h 10000"/>
              <a:gd name="connsiteX3" fmla="*/ 541 w 10352"/>
              <a:gd name="connsiteY3" fmla="*/ 8409 h 10000"/>
              <a:gd name="connsiteX4" fmla="*/ 729 w 10352"/>
              <a:gd name="connsiteY4" fmla="*/ 8636 h 10000"/>
              <a:gd name="connsiteX5" fmla="*/ 1484 w 10352"/>
              <a:gd name="connsiteY5" fmla="*/ 9545 h 10000"/>
              <a:gd name="connsiteX6" fmla="*/ 2239 w 10352"/>
              <a:gd name="connsiteY6" fmla="*/ 9773 h 10000"/>
              <a:gd name="connsiteX7" fmla="*/ 4880 w 10352"/>
              <a:gd name="connsiteY7" fmla="*/ 10000 h 10000"/>
              <a:gd name="connsiteX8" fmla="*/ 7144 w 10352"/>
              <a:gd name="connsiteY8" fmla="*/ 9773 h 10000"/>
              <a:gd name="connsiteX9" fmla="*/ 9031 w 10352"/>
              <a:gd name="connsiteY9" fmla="*/ 9545 h 10000"/>
              <a:gd name="connsiteX10" fmla="*/ 9597 w 10352"/>
              <a:gd name="connsiteY10" fmla="*/ 9318 h 10000"/>
              <a:gd name="connsiteX11" fmla="*/ 9975 w 10352"/>
              <a:gd name="connsiteY11" fmla="*/ 9091 h 10000"/>
              <a:gd name="connsiteX12" fmla="*/ 10352 w 10352"/>
              <a:gd name="connsiteY12" fmla="*/ 8864 h 10000"/>
              <a:gd name="connsiteX13" fmla="*/ 10352 w 10352"/>
              <a:gd name="connsiteY13" fmla="*/ 8409 h 10000"/>
              <a:gd name="connsiteX14" fmla="*/ 10352 w 10352"/>
              <a:gd name="connsiteY14" fmla="*/ 7727 h 10000"/>
              <a:gd name="connsiteX15" fmla="*/ 10352 w 10352"/>
              <a:gd name="connsiteY15" fmla="*/ 6818 h 10000"/>
              <a:gd name="connsiteX16" fmla="*/ 10163 w 10352"/>
              <a:gd name="connsiteY16" fmla="*/ 4091 h 10000"/>
              <a:gd name="connsiteX17" fmla="*/ 9597 w 10352"/>
              <a:gd name="connsiteY17" fmla="*/ 1818 h 10000"/>
              <a:gd name="connsiteX18" fmla="*/ 9597 w 10352"/>
              <a:gd name="connsiteY18" fmla="*/ 0 h 10000"/>
              <a:gd name="connsiteX0" fmla="*/ 352 w 10352"/>
              <a:gd name="connsiteY0" fmla="*/ 7958 h 10458"/>
              <a:gd name="connsiteX1" fmla="*/ 352 w 10352"/>
              <a:gd name="connsiteY1" fmla="*/ 7958 h 10458"/>
              <a:gd name="connsiteX2" fmla="*/ 0 w 10352"/>
              <a:gd name="connsiteY2" fmla="*/ 7650 h 10458"/>
              <a:gd name="connsiteX3" fmla="*/ 541 w 10352"/>
              <a:gd name="connsiteY3" fmla="*/ 8867 h 10458"/>
              <a:gd name="connsiteX4" fmla="*/ 729 w 10352"/>
              <a:gd name="connsiteY4" fmla="*/ 9094 h 10458"/>
              <a:gd name="connsiteX5" fmla="*/ 1484 w 10352"/>
              <a:gd name="connsiteY5" fmla="*/ 10003 h 10458"/>
              <a:gd name="connsiteX6" fmla="*/ 2239 w 10352"/>
              <a:gd name="connsiteY6" fmla="*/ 10231 h 10458"/>
              <a:gd name="connsiteX7" fmla="*/ 4880 w 10352"/>
              <a:gd name="connsiteY7" fmla="*/ 10458 h 10458"/>
              <a:gd name="connsiteX8" fmla="*/ 7144 w 10352"/>
              <a:gd name="connsiteY8" fmla="*/ 10231 h 10458"/>
              <a:gd name="connsiteX9" fmla="*/ 9031 w 10352"/>
              <a:gd name="connsiteY9" fmla="*/ 10003 h 10458"/>
              <a:gd name="connsiteX10" fmla="*/ 9597 w 10352"/>
              <a:gd name="connsiteY10" fmla="*/ 9776 h 10458"/>
              <a:gd name="connsiteX11" fmla="*/ 9975 w 10352"/>
              <a:gd name="connsiteY11" fmla="*/ 9549 h 10458"/>
              <a:gd name="connsiteX12" fmla="*/ 10352 w 10352"/>
              <a:gd name="connsiteY12" fmla="*/ 9322 h 10458"/>
              <a:gd name="connsiteX13" fmla="*/ 10352 w 10352"/>
              <a:gd name="connsiteY13" fmla="*/ 8867 h 10458"/>
              <a:gd name="connsiteX14" fmla="*/ 10352 w 10352"/>
              <a:gd name="connsiteY14" fmla="*/ 8185 h 10458"/>
              <a:gd name="connsiteX15" fmla="*/ 10352 w 10352"/>
              <a:gd name="connsiteY15" fmla="*/ 7276 h 10458"/>
              <a:gd name="connsiteX16" fmla="*/ 10163 w 10352"/>
              <a:gd name="connsiteY16" fmla="*/ 4549 h 10458"/>
              <a:gd name="connsiteX17" fmla="*/ 9597 w 10352"/>
              <a:gd name="connsiteY17" fmla="*/ 2276 h 10458"/>
              <a:gd name="connsiteX18" fmla="*/ 9714 w 10352"/>
              <a:gd name="connsiteY18" fmla="*/ 0 h 10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52" h="10458">
                <a:moveTo>
                  <a:pt x="352" y="7958"/>
                </a:moveTo>
                <a:lnTo>
                  <a:pt x="352" y="7958"/>
                </a:lnTo>
                <a:lnTo>
                  <a:pt x="0" y="7650"/>
                </a:lnTo>
                <a:lnTo>
                  <a:pt x="541" y="8867"/>
                </a:lnTo>
                <a:lnTo>
                  <a:pt x="729" y="9094"/>
                </a:lnTo>
                <a:lnTo>
                  <a:pt x="1484" y="10003"/>
                </a:lnTo>
                <a:lnTo>
                  <a:pt x="2239" y="10231"/>
                </a:lnTo>
                <a:lnTo>
                  <a:pt x="4880" y="10458"/>
                </a:lnTo>
                <a:lnTo>
                  <a:pt x="7144" y="10231"/>
                </a:lnTo>
                <a:lnTo>
                  <a:pt x="9031" y="10003"/>
                </a:lnTo>
                <a:lnTo>
                  <a:pt x="9597" y="9776"/>
                </a:lnTo>
                <a:lnTo>
                  <a:pt x="9975" y="9549"/>
                </a:lnTo>
                <a:lnTo>
                  <a:pt x="10352" y="9322"/>
                </a:lnTo>
                <a:lnTo>
                  <a:pt x="10352" y="8867"/>
                </a:lnTo>
                <a:lnTo>
                  <a:pt x="10352" y="8185"/>
                </a:lnTo>
                <a:lnTo>
                  <a:pt x="10352" y="7276"/>
                </a:lnTo>
                <a:lnTo>
                  <a:pt x="10163" y="4549"/>
                </a:lnTo>
                <a:lnTo>
                  <a:pt x="9597" y="2276"/>
                </a:lnTo>
                <a:lnTo>
                  <a:pt x="9714" y="0"/>
                </a:lnTo>
              </a:path>
            </a:pathLst>
          </a:custGeom>
          <a:noFill/>
          <a:ln w="38100">
            <a:solidFill>
              <a:srgbClr val="008157"/>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200" name="Freeform 410">
            <a:extLst>
              <a:ext uri="{FF2B5EF4-FFF2-40B4-BE49-F238E27FC236}">
                <a16:creationId xmlns:a16="http://schemas.microsoft.com/office/drawing/2014/main" id="{C448EA3B-6344-D03F-206E-44DC3F8986AB}"/>
              </a:ext>
            </a:extLst>
          </p:cNvPr>
          <p:cNvSpPr>
            <a:spLocks/>
          </p:cNvSpPr>
          <p:nvPr/>
        </p:nvSpPr>
        <p:spPr bwMode="auto">
          <a:xfrm>
            <a:off x="7591487" y="3482311"/>
            <a:ext cx="50292" cy="33212"/>
          </a:xfrm>
          <a:custGeom>
            <a:avLst/>
            <a:gdLst>
              <a:gd name="T0" fmla="*/ 0 w 28"/>
              <a:gd name="T1" fmla="*/ 20 h 20"/>
              <a:gd name="T2" fmla="*/ 0 w 28"/>
              <a:gd name="T3" fmla="*/ 20 h 20"/>
              <a:gd name="T4" fmla="*/ 2 w 28"/>
              <a:gd name="T5" fmla="*/ 20 h 20"/>
              <a:gd name="T6" fmla="*/ 10 w 28"/>
              <a:gd name="T7" fmla="*/ 18 h 20"/>
              <a:gd name="T8" fmla="*/ 10 w 28"/>
              <a:gd name="T9" fmla="*/ 18 h 20"/>
              <a:gd name="T10" fmla="*/ 16 w 28"/>
              <a:gd name="T11" fmla="*/ 14 h 20"/>
              <a:gd name="T12" fmla="*/ 22 w 28"/>
              <a:gd name="T13" fmla="*/ 8 h 20"/>
              <a:gd name="T14" fmla="*/ 28 w 28"/>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20"/>
              <a:gd name="T26" fmla="*/ 28 w 28"/>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20">
                <a:moveTo>
                  <a:pt x="0" y="20"/>
                </a:moveTo>
                <a:lnTo>
                  <a:pt x="0" y="20"/>
                </a:lnTo>
                <a:lnTo>
                  <a:pt x="2" y="20"/>
                </a:lnTo>
                <a:lnTo>
                  <a:pt x="10" y="18"/>
                </a:lnTo>
                <a:lnTo>
                  <a:pt x="16" y="14"/>
                </a:lnTo>
                <a:lnTo>
                  <a:pt x="22" y="8"/>
                </a:lnTo>
                <a:lnTo>
                  <a:pt x="28" y="0"/>
                </a:lnTo>
              </a:path>
            </a:pathLst>
          </a:custGeom>
          <a:noFill/>
          <a:ln w="38100">
            <a:solidFill>
              <a:srgbClr val="008157"/>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201" name="Freeform 411">
            <a:extLst>
              <a:ext uri="{FF2B5EF4-FFF2-40B4-BE49-F238E27FC236}">
                <a16:creationId xmlns:a16="http://schemas.microsoft.com/office/drawing/2014/main" id="{3F6EAFB7-E9DB-F1A1-7A40-E723F31218EC}"/>
              </a:ext>
            </a:extLst>
          </p:cNvPr>
          <p:cNvSpPr>
            <a:spLocks/>
          </p:cNvSpPr>
          <p:nvPr/>
        </p:nvSpPr>
        <p:spPr bwMode="auto">
          <a:xfrm>
            <a:off x="7631654" y="3393718"/>
            <a:ext cx="118545" cy="33212"/>
          </a:xfrm>
          <a:custGeom>
            <a:avLst/>
            <a:gdLst>
              <a:gd name="T0" fmla="*/ 0 w 66"/>
              <a:gd name="T1" fmla="*/ 16 h 20"/>
              <a:gd name="T2" fmla="*/ 0 w 66"/>
              <a:gd name="T3" fmla="*/ 16 h 20"/>
              <a:gd name="T4" fmla="*/ 12 w 66"/>
              <a:gd name="T5" fmla="*/ 20 h 20"/>
              <a:gd name="T6" fmla="*/ 24 w 66"/>
              <a:gd name="T7" fmla="*/ 20 h 20"/>
              <a:gd name="T8" fmla="*/ 32 w 66"/>
              <a:gd name="T9" fmla="*/ 18 h 20"/>
              <a:gd name="T10" fmla="*/ 32 w 66"/>
              <a:gd name="T11" fmla="*/ 18 h 20"/>
              <a:gd name="T12" fmla="*/ 38 w 66"/>
              <a:gd name="T13" fmla="*/ 14 h 20"/>
              <a:gd name="T14" fmla="*/ 42 w 66"/>
              <a:gd name="T15" fmla="*/ 12 h 20"/>
              <a:gd name="T16" fmla="*/ 46 w 66"/>
              <a:gd name="T17" fmla="*/ 8 h 20"/>
              <a:gd name="T18" fmla="*/ 66 w 66"/>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20"/>
              <a:gd name="T32" fmla="*/ 66 w 66"/>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20">
                <a:moveTo>
                  <a:pt x="0" y="16"/>
                </a:moveTo>
                <a:lnTo>
                  <a:pt x="0" y="16"/>
                </a:lnTo>
                <a:lnTo>
                  <a:pt x="12" y="20"/>
                </a:lnTo>
                <a:lnTo>
                  <a:pt x="24" y="20"/>
                </a:lnTo>
                <a:lnTo>
                  <a:pt x="32" y="18"/>
                </a:lnTo>
                <a:lnTo>
                  <a:pt x="38" y="14"/>
                </a:lnTo>
                <a:lnTo>
                  <a:pt x="42" y="12"/>
                </a:lnTo>
                <a:lnTo>
                  <a:pt x="46" y="8"/>
                </a:lnTo>
                <a:lnTo>
                  <a:pt x="66" y="0"/>
                </a:lnTo>
              </a:path>
            </a:pathLst>
          </a:custGeom>
          <a:noFill/>
          <a:ln w="38100">
            <a:solidFill>
              <a:srgbClr val="008157"/>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202" name="Freeform 412">
            <a:extLst>
              <a:ext uri="{FF2B5EF4-FFF2-40B4-BE49-F238E27FC236}">
                <a16:creationId xmlns:a16="http://schemas.microsoft.com/office/drawing/2014/main" id="{F0CD3134-AD08-9494-AE78-4C7DE9BB87C8}"/>
              </a:ext>
            </a:extLst>
          </p:cNvPr>
          <p:cNvSpPr>
            <a:spLocks/>
          </p:cNvSpPr>
          <p:nvPr/>
        </p:nvSpPr>
        <p:spPr bwMode="auto">
          <a:xfrm>
            <a:off x="7761488" y="3096907"/>
            <a:ext cx="104175" cy="176026"/>
          </a:xfrm>
          <a:custGeom>
            <a:avLst/>
            <a:gdLst>
              <a:gd name="T0" fmla="*/ 44 w 58"/>
              <a:gd name="T1" fmla="*/ 106 h 106"/>
              <a:gd name="T2" fmla="*/ 44 w 58"/>
              <a:gd name="T3" fmla="*/ 106 h 106"/>
              <a:gd name="T4" fmla="*/ 44 w 58"/>
              <a:gd name="T5" fmla="*/ 102 h 106"/>
              <a:gd name="T6" fmla="*/ 44 w 58"/>
              <a:gd name="T7" fmla="*/ 98 h 106"/>
              <a:gd name="T8" fmla="*/ 46 w 58"/>
              <a:gd name="T9" fmla="*/ 94 h 106"/>
              <a:gd name="T10" fmla="*/ 46 w 58"/>
              <a:gd name="T11" fmla="*/ 94 h 106"/>
              <a:gd name="T12" fmla="*/ 52 w 58"/>
              <a:gd name="T13" fmla="*/ 84 h 106"/>
              <a:gd name="T14" fmla="*/ 58 w 58"/>
              <a:gd name="T15" fmla="*/ 74 h 106"/>
              <a:gd name="T16" fmla="*/ 58 w 58"/>
              <a:gd name="T17" fmla="*/ 74 h 106"/>
              <a:gd name="T18" fmla="*/ 58 w 58"/>
              <a:gd name="T19" fmla="*/ 64 h 106"/>
              <a:gd name="T20" fmla="*/ 58 w 58"/>
              <a:gd name="T21" fmla="*/ 60 h 106"/>
              <a:gd name="T22" fmla="*/ 56 w 58"/>
              <a:gd name="T23" fmla="*/ 54 h 106"/>
              <a:gd name="T24" fmla="*/ 56 w 58"/>
              <a:gd name="T25" fmla="*/ 54 h 106"/>
              <a:gd name="T26" fmla="*/ 42 w 58"/>
              <a:gd name="T27" fmla="*/ 34 h 106"/>
              <a:gd name="T28" fmla="*/ 36 w 58"/>
              <a:gd name="T29" fmla="*/ 22 h 106"/>
              <a:gd name="T30" fmla="*/ 36 w 58"/>
              <a:gd name="T31" fmla="*/ 22 h 106"/>
              <a:gd name="T32" fmla="*/ 34 w 58"/>
              <a:gd name="T33" fmla="*/ 18 h 106"/>
              <a:gd name="T34" fmla="*/ 34 w 58"/>
              <a:gd name="T35" fmla="*/ 16 h 106"/>
              <a:gd name="T36" fmla="*/ 32 w 58"/>
              <a:gd name="T37" fmla="*/ 14 h 106"/>
              <a:gd name="T38" fmla="*/ 32 w 58"/>
              <a:gd name="T39" fmla="*/ 14 h 106"/>
              <a:gd name="T40" fmla="*/ 26 w 58"/>
              <a:gd name="T41" fmla="*/ 14 h 106"/>
              <a:gd name="T42" fmla="*/ 26 w 58"/>
              <a:gd name="T43" fmla="*/ 12 h 106"/>
              <a:gd name="T44" fmla="*/ 24 w 58"/>
              <a:gd name="T45" fmla="*/ 10 h 106"/>
              <a:gd name="T46" fmla="*/ 24 w 58"/>
              <a:gd name="T47" fmla="*/ 10 h 106"/>
              <a:gd name="T48" fmla="*/ 22 w 58"/>
              <a:gd name="T49" fmla="*/ 2 h 106"/>
              <a:gd name="T50" fmla="*/ 20 w 58"/>
              <a:gd name="T51" fmla="*/ 0 h 106"/>
              <a:gd name="T52" fmla="*/ 14 w 58"/>
              <a:gd name="T53" fmla="*/ 0 h 106"/>
              <a:gd name="T54" fmla="*/ 14 w 58"/>
              <a:gd name="T55" fmla="*/ 0 h 106"/>
              <a:gd name="T56" fmla="*/ 4 w 58"/>
              <a:gd name="T57" fmla="*/ 0 h 106"/>
              <a:gd name="T58" fmla="*/ 0 w 58"/>
              <a:gd name="T59" fmla="*/ 0 h 1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
              <a:gd name="T91" fmla="*/ 0 h 106"/>
              <a:gd name="T92" fmla="*/ 58 w 58"/>
              <a:gd name="T93" fmla="*/ 106 h 106"/>
              <a:gd name="connsiteX0" fmla="*/ 7586 w 10000"/>
              <a:gd name="connsiteY0" fmla="*/ 10000 h 10000"/>
              <a:gd name="connsiteX1" fmla="*/ 7586 w 10000"/>
              <a:gd name="connsiteY1" fmla="*/ 10000 h 10000"/>
              <a:gd name="connsiteX2" fmla="*/ 5872 w 10000"/>
              <a:gd name="connsiteY2" fmla="*/ 9623 h 10000"/>
              <a:gd name="connsiteX3" fmla="*/ 7586 w 10000"/>
              <a:gd name="connsiteY3" fmla="*/ 9245 h 10000"/>
              <a:gd name="connsiteX4" fmla="*/ 7931 w 10000"/>
              <a:gd name="connsiteY4" fmla="*/ 8868 h 10000"/>
              <a:gd name="connsiteX5" fmla="*/ 8966 w 10000"/>
              <a:gd name="connsiteY5" fmla="*/ 7925 h 10000"/>
              <a:gd name="connsiteX6" fmla="*/ 10000 w 10000"/>
              <a:gd name="connsiteY6" fmla="*/ 6981 h 10000"/>
              <a:gd name="connsiteX7" fmla="*/ 10000 w 10000"/>
              <a:gd name="connsiteY7" fmla="*/ 6038 h 10000"/>
              <a:gd name="connsiteX8" fmla="*/ 10000 w 10000"/>
              <a:gd name="connsiteY8" fmla="*/ 5660 h 10000"/>
              <a:gd name="connsiteX9" fmla="*/ 9655 w 10000"/>
              <a:gd name="connsiteY9" fmla="*/ 5094 h 10000"/>
              <a:gd name="connsiteX10" fmla="*/ 7241 w 10000"/>
              <a:gd name="connsiteY10" fmla="*/ 3208 h 10000"/>
              <a:gd name="connsiteX11" fmla="*/ 6207 w 10000"/>
              <a:gd name="connsiteY11" fmla="*/ 2075 h 10000"/>
              <a:gd name="connsiteX12" fmla="*/ 5862 w 10000"/>
              <a:gd name="connsiteY12" fmla="*/ 1698 h 10000"/>
              <a:gd name="connsiteX13" fmla="*/ 5862 w 10000"/>
              <a:gd name="connsiteY13" fmla="*/ 1509 h 10000"/>
              <a:gd name="connsiteX14" fmla="*/ 5517 w 10000"/>
              <a:gd name="connsiteY14" fmla="*/ 1321 h 10000"/>
              <a:gd name="connsiteX15" fmla="*/ 4483 w 10000"/>
              <a:gd name="connsiteY15" fmla="*/ 1321 h 10000"/>
              <a:gd name="connsiteX16" fmla="*/ 4483 w 10000"/>
              <a:gd name="connsiteY16" fmla="*/ 1132 h 10000"/>
              <a:gd name="connsiteX17" fmla="*/ 4138 w 10000"/>
              <a:gd name="connsiteY17" fmla="*/ 943 h 10000"/>
              <a:gd name="connsiteX18" fmla="*/ 3793 w 10000"/>
              <a:gd name="connsiteY18" fmla="*/ 189 h 10000"/>
              <a:gd name="connsiteX19" fmla="*/ 3448 w 10000"/>
              <a:gd name="connsiteY19" fmla="*/ 0 h 10000"/>
              <a:gd name="connsiteX20" fmla="*/ 2414 w 10000"/>
              <a:gd name="connsiteY20" fmla="*/ 0 h 10000"/>
              <a:gd name="connsiteX21" fmla="*/ 690 w 10000"/>
              <a:gd name="connsiteY21" fmla="*/ 0 h 10000"/>
              <a:gd name="connsiteX22" fmla="*/ 0 w 10000"/>
              <a:gd name="connsiteY22" fmla="*/ 0 h 10000"/>
              <a:gd name="connsiteX0" fmla="*/ 7586 w 10000"/>
              <a:gd name="connsiteY0" fmla="*/ 10000 h 10000"/>
              <a:gd name="connsiteX1" fmla="*/ 7586 w 10000"/>
              <a:gd name="connsiteY1" fmla="*/ 10000 h 10000"/>
              <a:gd name="connsiteX2" fmla="*/ 7586 w 10000"/>
              <a:gd name="connsiteY2" fmla="*/ 9245 h 10000"/>
              <a:gd name="connsiteX3" fmla="*/ 7931 w 10000"/>
              <a:gd name="connsiteY3" fmla="*/ 8868 h 10000"/>
              <a:gd name="connsiteX4" fmla="*/ 8966 w 10000"/>
              <a:gd name="connsiteY4" fmla="*/ 7925 h 10000"/>
              <a:gd name="connsiteX5" fmla="*/ 10000 w 10000"/>
              <a:gd name="connsiteY5" fmla="*/ 6981 h 10000"/>
              <a:gd name="connsiteX6" fmla="*/ 10000 w 10000"/>
              <a:gd name="connsiteY6" fmla="*/ 6038 h 10000"/>
              <a:gd name="connsiteX7" fmla="*/ 10000 w 10000"/>
              <a:gd name="connsiteY7" fmla="*/ 5660 h 10000"/>
              <a:gd name="connsiteX8" fmla="*/ 9655 w 10000"/>
              <a:gd name="connsiteY8" fmla="*/ 5094 h 10000"/>
              <a:gd name="connsiteX9" fmla="*/ 7241 w 10000"/>
              <a:gd name="connsiteY9" fmla="*/ 3208 h 10000"/>
              <a:gd name="connsiteX10" fmla="*/ 6207 w 10000"/>
              <a:gd name="connsiteY10" fmla="*/ 2075 h 10000"/>
              <a:gd name="connsiteX11" fmla="*/ 5862 w 10000"/>
              <a:gd name="connsiteY11" fmla="*/ 1698 h 10000"/>
              <a:gd name="connsiteX12" fmla="*/ 5862 w 10000"/>
              <a:gd name="connsiteY12" fmla="*/ 1509 h 10000"/>
              <a:gd name="connsiteX13" fmla="*/ 5517 w 10000"/>
              <a:gd name="connsiteY13" fmla="*/ 1321 h 10000"/>
              <a:gd name="connsiteX14" fmla="*/ 4483 w 10000"/>
              <a:gd name="connsiteY14" fmla="*/ 1321 h 10000"/>
              <a:gd name="connsiteX15" fmla="*/ 4483 w 10000"/>
              <a:gd name="connsiteY15" fmla="*/ 1132 h 10000"/>
              <a:gd name="connsiteX16" fmla="*/ 4138 w 10000"/>
              <a:gd name="connsiteY16" fmla="*/ 943 h 10000"/>
              <a:gd name="connsiteX17" fmla="*/ 3793 w 10000"/>
              <a:gd name="connsiteY17" fmla="*/ 189 h 10000"/>
              <a:gd name="connsiteX18" fmla="*/ 3448 w 10000"/>
              <a:gd name="connsiteY18" fmla="*/ 0 h 10000"/>
              <a:gd name="connsiteX19" fmla="*/ 2414 w 10000"/>
              <a:gd name="connsiteY19" fmla="*/ 0 h 10000"/>
              <a:gd name="connsiteX20" fmla="*/ 690 w 10000"/>
              <a:gd name="connsiteY20" fmla="*/ 0 h 10000"/>
              <a:gd name="connsiteX21" fmla="*/ 0 w 10000"/>
              <a:gd name="connsiteY21" fmla="*/ 0 h 10000"/>
              <a:gd name="connsiteX0" fmla="*/ 7586 w 10000"/>
              <a:gd name="connsiteY0" fmla="*/ 10000 h 10000"/>
              <a:gd name="connsiteX1" fmla="*/ 5658 w 10000"/>
              <a:gd name="connsiteY1" fmla="*/ 9873 h 10000"/>
              <a:gd name="connsiteX2" fmla="*/ 7586 w 10000"/>
              <a:gd name="connsiteY2" fmla="*/ 9245 h 10000"/>
              <a:gd name="connsiteX3" fmla="*/ 7931 w 10000"/>
              <a:gd name="connsiteY3" fmla="*/ 8868 h 10000"/>
              <a:gd name="connsiteX4" fmla="*/ 8966 w 10000"/>
              <a:gd name="connsiteY4" fmla="*/ 7925 h 10000"/>
              <a:gd name="connsiteX5" fmla="*/ 10000 w 10000"/>
              <a:gd name="connsiteY5" fmla="*/ 6981 h 10000"/>
              <a:gd name="connsiteX6" fmla="*/ 10000 w 10000"/>
              <a:gd name="connsiteY6" fmla="*/ 6038 h 10000"/>
              <a:gd name="connsiteX7" fmla="*/ 10000 w 10000"/>
              <a:gd name="connsiteY7" fmla="*/ 5660 h 10000"/>
              <a:gd name="connsiteX8" fmla="*/ 9655 w 10000"/>
              <a:gd name="connsiteY8" fmla="*/ 5094 h 10000"/>
              <a:gd name="connsiteX9" fmla="*/ 7241 w 10000"/>
              <a:gd name="connsiteY9" fmla="*/ 3208 h 10000"/>
              <a:gd name="connsiteX10" fmla="*/ 6207 w 10000"/>
              <a:gd name="connsiteY10" fmla="*/ 2075 h 10000"/>
              <a:gd name="connsiteX11" fmla="*/ 5862 w 10000"/>
              <a:gd name="connsiteY11" fmla="*/ 1698 h 10000"/>
              <a:gd name="connsiteX12" fmla="*/ 5862 w 10000"/>
              <a:gd name="connsiteY12" fmla="*/ 1509 h 10000"/>
              <a:gd name="connsiteX13" fmla="*/ 5517 w 10000"/>
              <a:gd name="connsiteY13" fmla="*/ 1321 h 10000"/>
              <a:gd name="connsiteX14" fmla="*/ 4483 w 10000"/>
              <a:gd name="connsiteY14" fmla="*/ 1321 h 10000"/>
              <a:gd name="connsiteX15" fmla="*/ 4483 w 10000"/>
              <a:gd name="connsiteY15" fmla="*/ 1132 h 10000"/>
              <a:gd name="connsiteX16" fmla="*/ 4138 w 10000"/>
              <a:gd name="connsiteY16" fmla="*/ 943 h 10000"/>
              <a:gd name="connsiteX17" fmla="*/ 3793 w 10000"/>
              <a:gd name="connsiteY17" fmla="*/ 189 h 10000"/>
              <a:gd name="connsiteX18" fmla="*/ 3448 w 10000"/>
              <a:gd name="connsiteY18" fmla="*/ 0 h 10000"/>
              <a:gd name="connsiteX19" fmla="*/ 2414 w 10000"/>
              <a:gd name="connsiteY19" fmla="*/ 0 h 10000"/>
              <a:gd name="connsiteX20" fmla="*/ 690 w 10000"/>
              <a:gd name="connsiteY20" fmla="*/ 0 h 10000"/>
              <a:gd name="connsiteX21" fmla="*/ 0 w 10000"/>
              <a:gd name="connsiteY21" fmla="*/ 0 h 10000"/>
              <a:gd name="connsiteX0" fmla="*/ 7586 w 10000"/>
              <a:gd name="connsiteY0" fmla="*/ 10000 h 10000"/>
              <a:gd name="connsiteX1" fmla="*/ 7586 w 10000"/>
              <a:gd name="connsiteY1" fmla="*/ 9245 h 10000"/>
              <a:gd name="connsiteX2" fmla="*/ 7931 w 10000"/>
              <a:gd name="connsiteY2" fmla="*/ 8868 h 10000"/>
              <a:gd name="connsiteX3" fmla="*/ 8966 w 10000"/>
              <a:gd name="connsiteY3" fmla="*/ 7925 h 10000"/>
              <a:gd name="connsiteX4" fmla="*/ 10000 w 10000"/>
              <a:gd name="connsiteY4" fmla="*/ 6981 h 10000"/>
              <a:gd name="connsiteX5" fmla="*/ 10000 w 10000"/>
              <a:gd name="connsiteY5" fmla="*/ 6038 h 10000"/>
              <a:gd name="connsiteX6" fmla="*/ 10000 w 10000"/>
              <a:gd name="connsiteY6" fmla="*/ 5660 h 10000"/>
              <a:gd name="connsiteX7" fmla="*/ 9655 w 10000"/>
              <a:gd name="connsiteY7" fmla="*/ 5094 h 10000"/>
              <a:gd name="connsiteX8" fmla="*/ 7241 w 10000"/>
              <a:gd name="connsiteY8" fmla="*/ 3208 h 10000"/>
              <a:gd name="connsiteX9" fmla="*/ 6207 w 10000"/>
              <a:gd name="connsiteY9" fmla="*/ 2075 h 10000"/>
              <a:gd name="connsiteX10" fmla="*/ 5862 w 10000"/>
              <a:gd name="connsiteY10" fmla="*/ 1698 h 10000"/>
              <a:gd name="connsiteX11" fmla="*/ 5862 w 10000"/>
              <a:gd name="connsiteY11" fmla="*/ 1509 h 10000"/>
              <a:gd name="connsiteX12" fmla="*/ 5517 w 10000"/>
              <a:gd name="connsiteY12" fmla="*/ 1321 h 10000"/>
              <a:gd name="connsiteX13" fmla="*/ 4483 w 10000"/>
              <a:gd name="connsiteY13" fmla="*/ 1321 h 10000"/>
              <a:gd name="connsiteX14" fmla="*/ 4483 w 10000"/>
              <a:gd name="connsiteY14" fmla="*/ 1132 h 10000"/>
              <a:gd name="connsiteX15" fmla="*/ 4138 w 10000"/>
              <a:gd name="connsiteY15" fmla="*/ 943 h 10000"/>
              <a:gd name="connsiteX16" fmla="*/ 3793 w 10000"/>
              <a:gd name="connsiteY16" fmla="*/ 189 h 10000"/>
              <a:gd name="connsiteX17" fmla="*/ 3448 w 10000"/>
              <a:gd name="connsiteY17" fmla="*/ 0 h 10000"/>
              <a:gd name="connsiteX18" fmla="*/ 2414 w 10000"/>
              <a:gd name="connsiteY18" fmla="*/ 0 h 10000"/>
              <a:gd name="connsiteX19" fmla="*/ 690 w 10000"/>
              <a:gd name="connsiteY19" fmla="*/ 0 h 10000"/>
              <a:gd name="connsiteX20" fmla="*/ 0 w 10000"/>
              <a:gd name="connsiteY20" fmla="*/ 0 h 10000"/>
              <a:gd name="connsiteX0" fmla="*/ 5872 w 10000"/>
              <a:gd name="connsiteY0" fmla="*/ 10000 h 10000"/>
              <a:gd name="connsiteX1" fmla="*/ 7586 w 10000"/>
              <a:gd name="connsiteY1" fmla="*/ 9245 h 10000"/>
              <a:gd name="connsiteX2" fmla="*/ 7931 w 10000"/>
              <a:gd name="connsiteY2" fmla="*/ 8868 h 10000"/>
              <a:gd name="connsiteX3" fmla="*/ 8966 w 10000"/>
              <a:gd name="connsiteY3" fmla="*/ 7925 h 10000"/>
              <a:gd name="connsiteX4" fmla="*/ 10000 w 10000"/>
              <a:gd name="connsiteY4" fmla="*/ 6981 h 10000"/>
              <a:gd name="connsiteX5" fmla="*/ 10000 w 10000"/>
              <a:gd name="connsiteY5" fmla="*/ 6038 h 10000"/>
              <a:gd name="connsiteX6" fmla="*/ 10000 w 10000"/>
              <a:gd name="connsiteY6" fmla="*/ 5660 h 10000"/>
              <a:gd name="connsiteX7" fmla="*/ 9655 w 10000"/>
              <a:gd name="connsiteY7" fmla="*/ 5094 h 10000"/>
              <a:gd name="connsiteX8" fmla="*/ 7241 w 10000"/>
              <a:gd name="connsiteY8" fmla="*/ 3208 h 10000"/>
              <a:gd name="connsiteX9" fmla="*/ 6207 w 10000"/>
              <a:gd name="connsiteY9" fmla="*/ 2075 h 10000"/>
              <a:gd name="connsiteX10" fmla="*/ 5862 w 10000"/>
              <a:gd name="connsiteY10" fmla="*/ 1698 h 10000"/>
              <a:gd name="connsiteX11" fmla="*/ 5862 w 10000"/>
              <a:gd name="connsiteY11" fmla="*/ 1509 h 10000"/>
              <a:gd name="connsiteX12" fmla="*/ 5517 w 10000"/>
              <a:gd name="connsiteY12" fmla="*/ 1321 h 10000"/>
              <a:gd name="connsiteX13" fmla="*/ 4483 w 10000"/>
              <a:gd name="connsiteY13" fmla="*/ 1321 h 10000"/>
              <a:gd name="connsiteX14" fmla="*/ 4483 w 10000"/>
              <a:gd name="connsiteY14" fmla="*/ 1132 h 10000"/>
              <a:gd name="connsiteX15" fmla="*/ 4138 w 10000"/>
              <a:gd name="connsiteY15" fmla="*/ 943 h 10000"/>
              <a:gd name="connsiteX16" fmla="*/ 3793 w 10000"/>
              <a:gd name="connsiteY16" fmla="*/ 189 h 10000"/>
              <a:gd name="connsiteX17" fmla="*/ 3448 w 10000"/>
              <a:gd name="connsiteY17" fmla="*/ 0 h 10000"/>
              <a:gd name="connsiteX18" fmla="*/ 2414 w 10000"/>
              <a:gd name="connsiteY18" fmla="*/ 0 h 10000"/>
              <a:gd name="connsiteX19" fmla="*/ 690 w 10000"/>
              <a:gd name="connsiteY19" fmla="*/ 0 h 10000"/>
              <a:gd name="connsiteX20" fmla="*/ 0 w 10000"/>
              <a:gd name="connsiteY20"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00" h="10000">
                <a:moveTo>
                  <a:pt x="5872" y="10000"/>
                </a:moveTo>
                <a:lnTo>
                  <a:pt x="7586" y="9245"/>
                </a:lnTo>
                <a:lnTo>
                  <a:pt x="7931" y="8868"/>
                </a:lnTo>
                <a:lnTo>
                  <a:pt x="8966" y="7925"/>
                </a:lnTo>
                <a:lnTo>
                  <a:pt x="10000" y="6981"/>
                </a:lnTo>
                <a:lnTo>
                  <a:pt x="10000" y="6038"/>
                </a:lnTo>
                <a:lnTo>
                  <a:pt x="10000" y="5660"/>
                </a:lnTo>
                <a:lnTo>
                  <a:pt x="9655" y="5094"/>
                </a:lnTo>
                <a:lnTo>
                  <a:pt x="7241" y="3208"/>
                </a:lnTo>
                <a:lnTo>
                  <a:pt x="6207" y="2075"/>
                </a:lnTo>
                <a:lnTo>
                  <a:pt x="5862" y="1698"/>
                </a:lnTo>
                <a:lnTo>
                  <a:pt x="5862" y="1509"/>
                </a:lnTo>
                <a:lnTo>
                  <a:pt x="5517" y="1321"/>
                </a:lnTo>
                <a:lnTo>
                  <a:pt x="4483" y="1321"/>
                </a:lnTo>
                <a:lnTo>
                  <a:pt x="4483" y="1132"/>
                </a:lnTo>
                <a:lnTo>
                  <a:pt x="4138" y="943"/>
                </a:lnTo>
                <a:lnTo>
                  <a:pt x="3793" y="189"/>
                </a:lnTo>
                <a:lnTo>
                  <a:pt x="3448" y="0"/>
                </a:lnTo>
                <a:lnTo>
                  <a:pt x="2414" y="0"/>
                </a:lnTo>
                <a:lnTo>
                  <a:pt x="690" y="0"/>
                </a:lnTo>
                <a:lnTo>
                  <a:pt x="0" y="0"/>
                </a:lnTo>
              </a:path>
            </a:pathLst>
          </a:custGeom>
          <a:noFill/>
          <a:ln w="38100">
            <a:solidFill>
              <a:srgbClr val="008157"/>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203" name="Freeform 413">
            <a:extLst>
              <a:ext uri="{FF2B5EF4-FFF2-40B4-BE49-F238E27FC236}">
                <a16:creationId xmlns:a16="http://schemas.microsoft.com/office/drawing/2014/main" id="{69F56C9E-A01B-83B3-FD4F-AF1CD7C225D8}"/>
              </a:ext>
            </a:extLst>
          </p:cNvPr>
          <p:cNvSpPr>
            <a:spLocks/>
          </p:cNvSpPr>
          <p:nvPr/>
        </p:nvSpPr>
        <p:spPr bwMode="auto">
          <a:xfrm>
            <a:off x="7777653" y="3621664"/>
            <a:ext cx="1099235" cy="1614124"/>
          </a:xfrm>
          <a:custGeom>
            <a:avLst/>
            <a:gdLst>
              <a:gd name="T0" fmla="*/ 590 w 612"/>
              <a:gd name="T1" fmla="*/ 972 h 972"/>
              <a:gd name="T2" fmla="*/ 590 w 612"/>
              <a:gd name="T3" fmla="*/ 906 h 972"/>
              <a:gd name="T4" fmla="*/ 590 w 612"/>
              <a:gd name="T5" fmla="*/ 900 h 972"/>
              <a:gd name="T6" fmla="*/ 602 w 612"/>
              <a:gd name="T7" fmla="*/ 882 h 972"/>
              <a:gd name="T8" fmla="*/ 606 w 612"/>
              <a:gd name="T9" fmla="*/ 876 h 972"/>
              <a:gd name="T10" fmla="*/ 608 w 612"/>
              <a:gd name="T11" fmla="*/ 862 h 972"/>
              <a:gd name="T12" fmla="*/ 612 w 612"/>
              <a:gd name="T13" fmla="*/ 816 h 972"/>
              <a:gd name="T14" fmla="*/ 610 w 612"/>
              <a:gd name="T15" fmla="*/ 766 h 972"/>
              <a:gd name="T16" fmla="*/ 606 w 612"/>
              <a:gd name="T17" fmla="*/ 756 h 972"/>
              <a:gd name="T18" fmla="*/ 586 w 612"/>
              <a:gd name="T19" fmla="*/ 726 h 972"/>
              <a:gd name="T20" fmla="*/ 578 w 612"/>
              <a:gd name="T21" fmla="*/ 716 h 972"/>
              <a:gd name="T22" fmla="*/ 566 w 612"/>
              <a:gd name="T23" fmla="*/ 698 h 972"/>
              <a:gd name="T24" fmla="*/ 556 w 612"/>
              <a:gd name="T25" fmla="*/ 678 h 972"/>
              <a:gd name="T26" fmla="*/ 538 w 612"/>
              <a:gd name="T27" fmla="*/ 646 h 972"/>
              <a:gd name="T28" fmla="*/ 526 w 612"/>
              <a:gd name="T29" fmla="*/ 626 h 972"/>
              <a:gd name="T30" fmla="*/ 510 w 612"/>
              <a:gd name="T31" fmla="*/ 600 h 972"/>
              <a:gd name="T32" fmla="*/ 502 w 612"/>
              <a:gd name="T33" fmla="*/ 584 h 972"/>
              <a:gd name="T34" fmla="*/ 498 w 612"/>
              <a:gd name="T35" fmla="*/ 568 h 972"/>
              <a:gd name="T36" fmla="*/ 484 w 612"/>
              <a:gd name="T37" fmla="*/ 534 h 972"/>
              <a:gd name="T38" fmla="*/ 484 w 612"/>
              <a:gd name="T39" fmla="*/ 506 h 972"/>
              <a:gd name="T40" fmla="*/ 478 w 612"/>
              <a:gd name="T41" fmla="*/ 490 h 972"/>
              <a:gd name="T42" fmla="*/ 468 w 612"/>
              <a:gd name="T43" fmla="*/ 468 h 972"/>
              <a:gd name="T44" fmla="*/ 454 w 612"/>
              <a:gd name="T45" fmla="*/ 446 h 972"/>
              <a:gd name="T46" fmla="*/ 442 w 612"/>
              <a:gd name="T47" fmla="*/ 434 h 972"/>
              <a:gd name="T48" fmla="*/ 394 w 612"/>
              <a:gd name="T49" fmla="*/ 430 h 972"/>
              <a:gd name="T50" fmla="*/ 382 w 612"/>
              <a:gd name="T51" fmla="*/ 426 h 972"/>
              <a:gd name="T52" fmla="*/ 362 w 612"/>
              <a:gd name="T53" fmla="*/ 406 h 972"/>
              <a:gd name="T54" fmla="*/ 346 w 612"/>
              <a:gd name="T55" fmla="*/ 392 h 972"/>
              <a:gd name="T56" fmla="*/ 294 w 612"/>
              <a:gd name="T57" fmla="*/ 390 h 972"/>
              <a:gd name="T58" fmla="*/ 282 w 612"/>
              <a:gd name="T59" fmla="*/ 388 h 972"/>
              <a:gd name="T60" fmla="*/ 266 w 612"/>
              <a:gd name="T61" fmla="*/ 374 h 972"/>
              <a:gd name="T62" fmla="*/ 256 w 612"/>
              <a:gd name="T63" fmla="*/ 362 h 972"/>
              <a:gd name="T64" fmla="*/ 228 w 612"/>
              <a:gd name="T65" fmla="*/ 326 h 972"/>
              <a:gd name="T66" fmla="*/ 208 w 612"/>
              <a:gd name="T67" fmla="*/ 298 h 972"/>
              <a:gd name="T68" fmla="*/ 190 w 612"/>
              <a:gd name="T69" fmla="*/ 270 h 972"/>
              <a:gd name="T70" fmla="*/ 166 w 612"/>
              <a:gd name="T71" fmla="*/ 234 h 972"/>
              <a:gd name="T72" fmla="*/ 158 w 612"/>
              <a:gd name="T73" fmla="*/ 214 h 972"/>
              <a:gd name="T74" fmla="*/ 118 w 612"/>
              <a:gd name="T75" fmla="*/ 164 h 972"/>
              <a:gd name="T76" fmla="*/ 98 w 612"/>
              <a:gd name="T77" fmla="*/ 142 h 972"/>
              <a:gd name="T78" fmla="*/ 52 w 612"/>
              <a:gd name="T79" fmla="*/ 102 h 972"/>
              <a:gd name="T80" fmla="*/ 36 w 612"/>
              <a:gd name="T81" fmla="*/ 88 h 972"/>
              <a:gd name="T82" fmla="*/ 18 w 612"/>
              <a:gd name="T83" fmla="*/ 64 h 972"/>
              <a:gd name="T84" fmla="*/ 16 w 612"/>
              <a:gd name="T85" fmla="*/ 58 h 972"/>
              <a:gd name="T86" fmla="*/ 12 w 612"/>
              <a:gd name="T87" fmla="*/ 44 h 972"/>
              <a:gd name="T88" fmla="*/ 10 w 612"/>
              <a:gd name="T89" fmla="*/ 20 h 972"/>
              <a:gd name="T90" fmla="*/ 8 w 612"/>
              <a:gd name="T91" fmla="*/ 14 h 972"/>
              <a:gd name="T92" fmla="*/ 0 w 612"/>
              <a:gd name="T93" fmla="*/ 0 h 9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12"/>
              <a:gd name="T142" fmla="*/ 0 h 972"/>
              <a:gd name="T143" fmla="*/ 612 w 612"/>
              <a:gd name="T144" fmla="*/ 972 h 97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12" h="972">
                <a:moveTo>
                  <a:pt x="590" y="972"/>
                </a:moveTo>
                <a:lnTo>
                  <a:pt x="590" y="972"/>
                </a:lnTo>
                <a:lnTo>
                  <a:pt x="590" y="944"/>
                </a:lnTo>
                <a:lnTo>
                  <a:pt x="590" y="906"/>
                </a:lnTo>
                <a:lnTo>
                  <a:pt x="590" y="900"/>
                </a:lnTo>
                <a:lnTo>
                  <a:pt x="594" y="894"/>
                </a:lnTo>
                <a:lnTo>
                  <a:pt x="602" y="882"/>
                </a:lnTo>
                <a:lnTo>
                  <a:pt x="606" y="876"/>
                </a:lnTo>
                <a:lnTo>
                  <a:pt x="608" y="868"/>
                </a:lnTo>
                <a:lnTo>
                  <a:pt x="608" y="862"/>
                </a:lnTo>
                <a:lnTo>
                  <a:pt x="612" y="816"/>
                </a:lnTo>
                <a:lnTo>
                  <a:pt x="612" y="794"/>
                </a:lnTo>
                <a:lnTo>
                  <a:pt x="610" y="766"/>
                </a:lnTo>
                <a:lnTo>
                  <a:pt x="606" y="756"/>
                </a:lnTo>
                <a:lnTo>
                  <a:pt x="596" y="740"/>
                </a:lnTo>
                <a:lnTo>
                  <a:pt x="586" y="726"/>
                </a:lnTo>
                <a:lnTo>
                  <a:pt x="578" y="716"/>
                </a:lnTo>
                <a:lnTo>
                  <a:pt x="572" y="710"/>
                </a:lnTo>
                <a:lnTo>
                  <a:pt x="566" y="698"/>
                </a:lnTo>
                <a:lnTo>
                  <a:pt x="556" y="678"/>
                </a:lnTo>
                <a:lnTo>
                  <a:pt x="544" y="658"/>
                </a:lnTo>
                <a:lnTo>
                  <a:pt x="538" y="646"/>
                </a:lnTo>
                <a:lnTo>
                  <a:pt x="526" y="626"/>
                </a:lnTo>
                <a:lnTo>
                  <a:pt x="510" y="600"/>
                </a:lnTo>
                <a:lnTo>
                  <a:pt x="506" y="592"/>
                </a:lnTo>
                <a:lnTo>
                  <a:pt x="502" y="584"/>
                </a:lnTo>
                <a:lnTo>
                  <a:pt x="498" y="568"/>
                </a:lnTo>
                <a:lnTo>
                  <a:pt x="490" y="550"/>
                </a:lnTo>
                <a:lnTo>
                  <a:pt x="484" y="534"/>
                </a:lnTo>
                <a:lnTo>
                  <a:pt x="484" y="506"/>
                </a:lnTo>
                <a:lnTo>
                  <a:pt x="478" y="490"/>
                </a:lnTo>
                <a:lnTo>
                  <a:pt x="468" y="468"/>
                </a:lnTo>
                <a:lnTo>
                  <a:pt x="462" y="458"/>
                </a:lnTo>
                <a:lnTo>
                  <a:pt x="454" y="446"/>
                </a:lnTo>
                <a:lnTo>
                  <a:pt x="442" y="434"/>
                </a:lnTo>
                <a:lnTo>
                  <a:pt x="414" y="434"/>
                </a:lnTo>
                <a:lnTo>
                  <a:pt x="394" y="430"/>
                </a:lnTo>
                <a:lnTo>
                  <a:pt x="388" y="428"/>
                </a:lnTo>
                <a:lnTo>
                  <a:pt x="382" y="426"/>
                </a:lnTo>
                <a:lnTo>
                  <a:pt x="362" y="406"/>
                </a:lnTo>
                <a:lnTo>
                  <a:pt x="346" y="392"/>
                </a:lnTo>
                <a:lnTo>
                  <a:pt x="316" y="392"/>
                </a:lnTo>
                <a:lnTo>
                  <a:pt x="294" y="390"/>
                </a:lnTo>
                <a:lnTo>
                  <a:pt x="282" y="388"/>
                </a:lnTo>
                <a:lnTo>
                  <a:pt x="274" y="384"/>
                </a:lnTo>
                <a:lnTo>
                  <a:pt x="266" y="374"/>
                </a:lnTo>
                <a:lnTo>
                  <a:pt x="256" y="362"/>
                </a:lnTo>
                <a:lnTo>
                  <a:pt x="244" y="348"/>
                </a:lnTo>
                <a:lnTo>
                  <a:pt x="228" y="326"/>
                </a:lnTo>
                <a:lnTo>
                  <a:pt x="208" y="298"/>
                </a:lnTo>
                <a:lnTo>
                  <a:pt x="190" y="270"/>
                </a:lnTo>
                <a:lnTo>
                  <a:pt x="174" y="248"/>
                </a:lnTo>
                <a:lnTo>
                  <a:pt x="166" y="234"/>
                </a:lnTo>
                <a:lnTo>
                  <a:pt x="158" y="214"/>
                </a:lnTo>
                <a:lnTo>
                  <a:pt x="118" y="164"/>
                </a:lnTo>
                <a:lnTo>
                  <a:pt x="98" y="142"/>
                </a:lnTo>
                <a:lnTo>
                  <a:pt x="82" y="132"/>
                </a:lnTo>
                <a:lnTo>
                  <a:pt x="52" y="102"/>
                </a:lnTo>
                <a:lnTo>
                  <a:pt x="36" y="88"/>
                </a:lnTo>
                <a:lnTo>
                  <a:pt x="26" y="74"/>
                </a:lnTo>
                <a:lnTo>
                  <a:pt x="18" y="64"/>
                </a:lnTo>
                <a:lnTo>
                  <a:pt x="16" y="58"/>
                </a:lnTo>
                <a:lnTo>
                  <a:pt x="12" y="44"/>
                </a:lnTo>
                <a:lnTo>
                  <a:pt x="12" y="28"/>
                </a:lnTo>
                <a:lnTo>
                  <a:pt x="10" y="20"/>
                </a:lnTo>
                <a:lnTo>
                  <a:pt x="8" y="14"/>
                </a:lnTo>
                <a:lnTo>
                  <a:pt x="2" y="6"/>
                </a:lnTo>
                <a:lnTo>
                  <a:pt x="0" y="0"/>
                </a:lnTo>
              </a:path>
            </a:pathLst>
          </a:custGeom>
          <a:noFill/>
          <a:ln w="38100">
            <a:solidFill>
              <a:srgbClr val="008157"/>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204" name="Freeform 414">
            <a:extLst>
              <a:ext uri="{FF2B5EF4-FFF2-40B4-BE49-F238E27FC236}">
                <a16:creationId xmlns:a16="http://schemas.microsoft.com/office/drawing/2014/main" id="{52B59891-5BD0-7632-FC5E-7DD991986212}"/>
              </a:ext>
            </a:extLst>
          </p:cNvPr>
          <p:cNvSpPr>
            <a:spLocks/>
          </p:cNvSpPr>
          <p:nvPr/>
        </p:nvSpPr>
        <p:spPr bwMode="auto">
          <a:xfrm>
            <a:off x="7082549" y="3030483"/>
            <a:ext cx="700493" cy="594502"/>
          </a:xfrm>
          <a:custGeom>
            <a:avLst/>
            <a:gdLst>
              <a:gd name="T0" fmla="*/ 0 w 384"/>
              <a:gd name="T1" fmla="*/ 0 h 358"/>
              <a:gd name="T2" fmla="*/ 0 w 384"/>
              <a:gd name="T3" fmla="*/ 0 h 358"/>
              <a:gd name="T4" fmla="*/ 16 w 384"/>
              <a:gd name="T5" fmla="*/ 8 h 358"/>
              <a:gd name="T6" fmla="*/ 16 w 384"/>
              <a:gd name="T7" fmla="*/ 8 h 358"/>
              <a:gd name="T8" fmla="*/ 24 w 384"/>
              <a:gd name="T9" fmla="*/ 14 h 358"/>
              <a:gd name="T10" fmla="*/ 32 w 384"/>
              <a:gd name="T11" fmla="*/ 20 h 358"/>
              <a:gd name="T12" fmla="*/ 40 w 384"/>
              <a:gd name="T13" fmla="*/ 28 h 358"/>
              <a:gd name="T14" fmla="*/ 54 w 384"/>
              <a:gd name="T15" fmla="*/ 42 h 358"/>
              <a:gd name="T16" fmla="*/ 74 w 384"/>
              <a:gd name="T17" fmla="*/ 58 h 358"/>
              <a:gd name="T18" fmla="*/ 106 w 384"/>
              <a:gd name="T19" fmla="*/ 94 h 358"/>
              <a:gd name="T20" fmla="*/ 106 w 384"/>
              <a:gd name="T21" fmla="*/ 94 h 358"/>
              <a:gd name="T22" fmla="*/ 116 w 384"/>
              <a:gd name="T23" fmla="*/ 104 h 358"/>
              <a:gd name="T24" fmla="*/ 128 w 384"/>
              <a:gd name="T25" fmla="*/ 112 h 358"/>
              <a:gd name="T26" fmla="*/ 128 w 384"/>
              <a:gd name="T27" fmla="*/ 112 h 358"/>
              <a:gd name="T28" fmla="*/ 152 w 384"/>
              <a:gd name="T29" fmla="*/ 128 h 358"/>
              <a:gd name="T30" fmla="*/ 184 w 384"/>
              <a:gd name="T31" fmla="*/ 146 h 358"/>
              <a:gd name="T32" fmla="*/ 184 w 384"/>
              <a:gd name="T33" fmla="*/ 146 h 358"/>
              <a:gd name="T34" fmla="*/ 192 w 384"/>
              <a:gd name="T35" fmla="*/ 158 h 358"/>
              <a:gd name="T36" fmla="*/ 198 w 384"/>
              <a:gd name="T37" fmla="*/ 168 h 358"/>
              <a:gd name="T38" fmla="*/ 206 w 384"/>
              <a:gd name="T39" fmla="*/ 174 h 358"/>
              <a:gd name="T40" fmla="*/ 206 w 384"/>
              <a:gd name="T41" fmla="*/ 174 h 358"/>
              <a:gd name="T42" fmla="*/ 222 w 384"/>
              <a:gd name="T43" fmla="*/ 178 h 358"/>
              <a:gd name="T44" fmla="*/ 246 w 384"/>
              <a:gd name="T45" fmla="*/ 180 h 358"/>
              <a:gd name="T46" fmla="*/ 280 w 384"/>
              <a:gd name="T47" fmla="*/ 184 h 358"/>
              <a:gd name="T48" fmla="*/ 318 w 384"/>
              <a:gd name="T49" fmla="*/ 218 h 358"/>
              <a:gd name="T50" fmla="*/ 342 w 384"/>
              <a:gd name="T51" fmla="*/ 242 h 358"/>
              <a:gd name="T52" fmla="*/ 342 w 384"/>
              <a:gd name="T53" fmla="*/ 242 h 358"/>
              <a:gd name="T54" fmla="*/ 346 w 384"/>
              <a:gd name="T55" fmla="*/ 264 h 358"/>
              <a:gd name="T56" fmla="*/ 350 w 384"/>
              <a:gd name="T57" fmla="*/ 282 h 358"/>
              <a:gd name="T58" fmla="*/ 354 w 384"/>
              <a:gd name="T59" fmla="*/ 294 h 358"/>
              <a:gd name="T60" fmla="*/ 354 w 384"/>
              <a:gd name="T61" fmla="*/ 294 h 358"/>
              <a:gd name="T62" fmla="*/ 370 w 384"/>
              <a:gd name="T63" fmla="*/ 328 h 358"/>
              <a:gd name="T64" fmla="*/ 370 w 384"/>
              <a:gd name="T65" fmla="*/ 328 h 358"/>
              <a:gd name="T66" fmla="*/ 376 w 384"/>
              <a:gd name="T67" fmla="*/ 340 h 358"/>
              <a:gd name="T68" fmla="*/ 382 w 384"/>
              <a:gd name="T69" fmla="*/ 350 h 358"/>
              <a:gd name="T70" fmla="*/ 384 w 384"/>
              <a:gd name="T71" fmla="*/ 358 h 3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84"/>
              <a:gd name="T109" fmla="*/ 0 h 358"/>
              <a:gd name="T110" fmla="*/ 384 w 384"/>
              <a:gd name="T111" fmla="*/ 358 h 358"/>
              <a:gd name="connsiteX0" fmla="*/ 162 w 10162"/>
              <a:gd name="connsiteY0" fmla="*/ 0 h 10000"/>
              <a:gd name="connsiteX1" fmla="*/ 0 w 10162"/>
              <a:gd name="connsiteY1" fmla="*/ 0 h 10000"/>
              <a:gd name="connsiteX2" fmla="*/ 579 w 10162"/>
              <a:gd name="connsiteY2" fmla="*/ 223 h 10000"/>
              <a:gd name="connsiteX3" fmla="*/ 787 w 10162"/>
              <a:gd name="connsiteY3" fmla="*/ 391 h 10000"/>
              <a:gd name="connsiteX4" fmla="*/ 995 w 10162"/>
              <a:gd name="connsiteY4" fmla="*/ 559 h 10000"/>
              <a:gd name="connsiteX5" fmla="*/ 1204 w 10162"/>
              <a:gd name="connsiteY5" fmla="*/ 782 h 10000"/>
              <a:gd name="connsiteX6" fmla="*/ 1568 w 10162"/>
              <a:gd name="connsiteY6" fmla="*/ 1173 h 10000"/>
              <a:gd name="connsiteX7" fmla="*/ 2089 w 10162"/>
              <a:gd name="connsiteY7" fmla="*/ 1620 h 10000"/>
              <a:gd name="connsiteX8" fmla="*/ 2922 w 10162"/>
              <a:gd name="connsiteY8" fmla="*/ 2626 h 10000"/>
              <a:gd name="connsiteX9" fmla="*/ 3183 w 10162"/>
              <a:gd name="connsiteY9" fmla="*/ 2905 h 10000"/>
              <a:gd name="connsiteX10" fmla="*/ 3495 w 10162"/>
              <a:gd name="connsiteY10" fmla="*/ 3128 h 10000"/>
              <a:gd name="connsiteX11" fmla="*/ 4120 w 10162"/>
              <a:gd name="connsiteY11" fmla="*/ 3575 h 10000"/>
              <a:gd name="connsiteX12" fmla="*/ 4954 w 10162"/>
              <a:gd name="connsiteY12" fmla="*/ 4078 h 10000"/>
              <a:gd name="connsiteX13" fmla="*/ 5162 w 10162"/>
              <a:gd name="connsiteY13" fmla="*/ 4413 h 10000"/>
              <a:gd name="connsiteX14" fmla="*/ 5318 w 10162"/>
              <a:gd name="connsiteY14" fmla="*/ 4693 h 10000"/>
              <a:gd name="connsiteX15" fmla="*/ 5527 w 10162"/>
              <a:gd name="connsiteY15" fmla="*/ 4860 h 10000"/>
              <a:gd name="connsiteX16" fmla="*/ 5943 w 10162"/>
              <a:gd name="connsiteY16" fmla="*/ 4972 h 10000"/>
              <a:gd name="connsiteX17" fmla="*/ 6568 w 10162"/>
              <a:gd name="connsiteY17" fmla="*/ 5028 h 10000"/>
              <a:gd name="connsiteX18" fmla="*/ 7454 w 10162"/>
              <a:gd name="connsiteY18" fmla="*/ 5140 h 10000"/>
              <a:gd name="connsiteX19" fmla="*/ 8443 w 10162"/>
              <a:gd name="connsiteY19" fmla="*/ 6089 h 10000"/>
              <a:gd name="connsiteX20" fmla="*/ 9068 w 10162"/>
              <a:gd name="connsiteY20" fmla="*/ 6760 h 10000"/>
              <a:gd name="connsiteX21" fmla="*/ 9172 w 10162"/>
              <a:gd name="connsiteY21" fmla="*/ 7374 h 10000"/>
              <a:gd name="connsiteX22" fmla="*/ 9277 w 10162"/>
              <a:gd name="connsiteY22" fmla="*/ 7877 h 10000"/>
              <a:gd name="connsiteX23" fmla="*/ 9381 w 10162"/>
              <a:gd name="connsiteY23" fmla="*/ 8212 h 10000"/>
              <a:gd name="connsiteX24" fmla="*/ 9797 w 10162"/>
              <a:gd name="connsiteY24" fmla="*/ 9162 h 10000"/>
              <a:gd name="connsiteX25" fmla="*/ 9954 w 10162"/>
              <a:gd name="connsiteY25" fmla="*/ 9497 h 10000"/>
              <a:gd name="connsiteX26" fmla="*/ 10110 w 10162"/>
              <a:gd name="connsiteY26" fmla="*/ 9777 h 10000"/>
              <a:gd name="connsiteX27" fmla="*/ 10162 w 10162"/>
              <a:gd name="connsiteY27"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162" h="10000">
                <a:moveTo>
                  <a:pt x="162" y="0"/>
                </a:moveTo>
                <a:lnTo>
                  <a:pt x="0" y="0"/>
                </a:lnTo>
                <a:lnTo>
                  <a:pt x="579" y="223"/>
                </a:lnTo>
                <a:lnTo>
                  <a:pt x="787" y="391"/>
                </a:lnTo>
                <a:lnTo>
                  <a:pt x="995" y="559"/>
                </a:lnTo>
                <a:lnTo>
                  <a:pt x="1204" y="782"/>
                </a:lnTo>
                <a:lnTo>
                  <a:pt x="1568" y="1173"/>
                </a:lnTo>
                <a:lnTo>
                  <a:pt x="2089" y="1620"/>
                </a:lnTo>
                <a:lnTo>
                  <a:pt x="2922" y="2626"/>
                </a:lnTo>
                <a:lnTo>
                  <a:pt x="3183" y="2905"/>
                </a:lnTo>
                <a:lnTo>
                  <a:pt x="3495" y="3128"/>
                </a:lnTo>
                <a:lnTo>
                  <a:pt x="4120" y="3575"/>
                </a:lnTo>
                <a:lnTo>
                  <a:pt x="4954" y="4078"/>
                </a:lnTo>
                <a:cubicBezTo>
                  <a:pt x="5023" y="4190"/>
                  <a:pt x="5093" y="4301"/>
                  <a:pt x="5162" y="4413"/>
                </a:cubicBezTo>
                <a:lnTo>
                  <a:pt x="5318" y="4693"/>
                </a:lnTo>
                <a:lnTo>
                  <a:pt x="5527" y="4860"/>
                </a:lnTo>
                <a:lnTo>
                  <a:pt x="5943" y="4972"/>
                </a:lnTo>
                <a:lnTo>
                  <a:pt x="6568" y="5028"/>
                </a:lnTo>
                <a:lnTo>
                  <a:pt x="7454" y="5140"/>
                </a:lnTo>
                <a:lnTo>
                  <a:pt x="8443" y="6089"/>
                </a:lnTo>
                <a:lnTo>
                  <a:pt x="9068" y="6760"/>
                </a:lnTo>
                <a:cubicBezTo>
                  <a:pt x="9103" y="6965"/>
                  <a:pt x="9137" y="7169"/>
                  <a:pt x="9172" y="7374"/>
                </a:cubicBezTo>
                <a:lnTo>
                  <a:pt x="9277" y="7877"/>
                </a:lnTo>
                <a:cubicBezTo>
                  <a:pt x="9312" y="7989"/>
                  <a:pt x="9346" y="8100"/>
                  <a:pt x="9381" y="8212"/>
                </a:cubicBezTo>
                <a:lnTo>
                  <a:pt x="9797" y="9162"/>
                </a:lnTo>
                <a:cubicBezTo>
                  <a:pt x="9849" y="9274"/>
                  <a:pt x="9902" y="9385"/>
                  <a:pt x="9954" y="9497"/>
                </a:cubicBezTo>
                <a:lnTo>
                  <a:pt x="10110" y="9777"/>
                </a:lnTo>
                <a:cubicBezTo>
                  <a:pt x="10127" y="9851"/>
                  <a:pt x="10145" y="9926"/>
                  <a:pt x="10162" y="10000"/>
                </a:cubicBezTo>
              </a:path>
            </a:pathLst>
          </a:custGeom>
          <a:noFill/>
          <a:ln w="38100">
            <a:solidFill>
              <a:srgbClr val="008157"/>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205" name="Freeform 415">
            <a:extLst>
              <a:ext uri="{FF2B5EF4-FFF2-40B4-BE49-F238E27FC236}">
                <a16:creationId xmlns:a16="http://schemas.microsoft.com/office/drawing/2014/main" id="{33075AA8-2EED-72E0-A9DA-778CD486FBBB}"/>
              </a:ext>
            </a:extLst>
          </p:cNvPr>
          <p:cNvSpPr>
            <a:spLocks/>
          </p:cNvSpPr>
          <p:nvPr/>
        </p:nvSpPr>
        <p:spPr bwMode="auto">
          <a:xfrm>
            <a:off x="8783488" y="5229144"/>
            <a:ext cx="57476" cy="581217"/>
          </a:xfrm>
          <a:custGeom>
            <a:avLst/>
            <a:gdLst>
              <a:gd name="T0" fmla="*/ 28 w 32"/>
              <a:gd name="T1" fmla="*/ 0 h 350"/>
              <a:gd name="T2" fmla="*/ 30 w 32"/>
              <a:gd name="T3" fmla="*/ 48 h 350"/>
              <a:gd name="T4" fmla="*/ 32 w 32"/>
              <a:gd name="T5" fmla="*/ 104 h 350"/>
              <a:gd name="T6" fmla="*/ 32 w 32"/>
              <a:gd name="T7" fmla="*/ 142 h 350"/>
              <a:gd name="T8" fmla="*/ 32 w 32"/>
              <a:gd name="T9" fmla="*/ 170 h 350"/>
              <a:gd name="T10" fmla="*/ 32 w 32"/>
              <a:gd name="T11" fmla="*/ 170 h 350"/>
              <a:gd name="T12" fmla="*/ 20 w 32"/>
              <a:gd name="T13" fmla="*/ 188 h 350"/>
              <a:gd name="T14" fmla="*/ 12 w 32"/>
              <a:gd name="T15" fmla="*/ 200 h 350"/>
              <a:gd name="T16" fmla="*/ 6 w 32"/>
              <a:gd name="T17" fmla="*/ 210 h 350"/>
              <a:gd name="T18" fmla="*/ 6 w 32"/>
              <a:gd name="T19" fmla="*/ 210 h 350"/>
              <a:gd name="T20" fmla="*/ 6 w 32"/>
              <a:gd name="T21" fmla="*/ 222 h 350"/>
              <a:gd name="T22" fmla="*/ 6 w 32"/>
              <a:gd name="T23" fmla="*/ 240 h 350"/>
              <a:gd name="T24" fmla="*/ 8 w 32"/>
              <a:gd name="T25" fmla="*/ 266 h 350"/>
              <a:gd name="T26" fmla="*/ 8 w 32"/>
              <a:gd name="T27" fmla="*/ 298 h 350"/>
              <a:gd name="T28" fmla="*/ 8 w 32"/>
              <a:gd name="T29" fmla="*/ 298 h 350"/>
              <a:gd name="T30" fmla="*/ 4 w 32"/>
              <a:gd name="T31" fmla="*/ 308 h 350"/>
              <a:gd name="T32" fmla="*/ 2 w 32"/>
              <a:gd name="T33" fmla="*/ 316 h 350"/>
              <a:gd name="T34" fmla="*/ 0 w 32"/>
              <a:gd name="T35" fmla="*/ 324 h 350"/>
              <a:gd name="T36" fmla="*/ 0 w 32"/>
              <a:gd name="T37" fmla="*/ 324 h 350"/>
              <a:gd name="T38" fmla="*/ 2 w 32"/>
              <a:gd name="T39" fmla="*/ 332 h 350"/>
              <a:gd name="T40" fmla="*/ 8 w 32"/>
              <a:gd name="T41" fmla="*/ 340 h 350"/>
              <a:gd name="T42" fmla="*/ 14 w 32"/>
              <a:gd name="T43" fmla="*/ 350 h 3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350"/>
              <a:gd name="T68" fmla="*/ 32 w 32"/>
              <a:gd name="T69" fmla="*/ 350 h 3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350">
                <a:moveTo>
                  <a:pt x="28" y="0"/>
                </a:moveTo>
                <a:lnTo>
                  <a:pt x="30" y="48"/>
                </a:lnTo>
                <a:lnTo>
                  <a:pt x="32" y="104"/>
                </a:lnTo>
                <a:lnTo>
                  <a:pt x="32" y="142"/>
                </a:lnTo>
                <a:lnTo>
                  <a:pt x="32" y="170"/>
                </a:lnTo>
                <a:lnTo>
                  <a:pt x="20" y="188"/>
                </a:lnTo>
                <a:lnTo>
                  <a:pt x="12" y="200"/>
                </a:lnTo>
                <a:lnTo>
                  <a:pt x="6" y="210"/>
                </a:lnTo>
                <a:lnTo>
                  <a:pt x="6" y="222"/>
                </a:lnTo>
                <a:lnTo>
                  <a:pt x="6" y="240"/>
                </a:lnTo>
                <a:lnTo>
                  <a:pt x="8" y="266"/>
                </a:lnTo>
                <a:lnTo>
                  <a:pt x="8" y="298"/>
                </a:lnTo>
                <a:lnTo>
                  <a:pt x="4" y="308"/>
                </a:lnTo>
                <a:lnTo>
                  <a:pt x="2" y="316"/>
                </a:lnTo>
                <a:lnTo>
                  <a:pt x="0" y="324"/>
                </a:lnTo>
                <a:lnTo>
                  <a:pt x="2" y="332"/>
                </a:lnTo>
                <a:lnTo>
                  <a:pt x="8" y="340"/>
                </a:lnTo>
                <a:lnTo>
                  <a:pt x="14" y="350"/>
                </a:lnTo>
              </a:path>
            </a:pathLst>
          </a:custGeom>
          <a:noFill/>
          <a:ln w="38100">
            <a:solidFill>
              <a:srgbClr val="008157"/>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206" name="Freeform 416">
            <a:extLst>
              <a:ext uri="{FF2B5EF4-FFF2-40B4-BE49-F238E27FC236}">
                <a16:creationId xmlns:a16="http://schemas.microsoft.com/office/drawing/2014/main" id="{2C0A7203-AD5A-B8C6-4A28-EAAB61EF10DA}"/>
              </a:ext>
            </a:extLst>
          </p:cNvPr>
          <p:cNvSpPr>
            <a:spLocks/>
          </p:cNvSpPr>
          <p:nvPr/>
        </p:nvSpPr>
        <p:spPr bwMode="auto">
          <a:xfrm>
            <a:off x="8679313" y="5454988"/>
            <a:ext cx="158060" cy="169384"/>
          </a:xfrm>
          <a:custGeom>
            <a:avLst/>
            <a:gdLst>
              <a:gd name="T0" fmla="*/ 88 w 88"/>
              <a:gd name="T1" fmla="*/ 2 h 102"/>
              <a:gd name="T2" fmla="*/ 24 w 88"/>
              <a:gd name="T3" fmla="*/ 0 h 102"/>
              <a:gd name="T4" fmla="*/ 24 w 88"/>
              <a:gd name="T5" fmla="*/ 62 h 102"/>
              <a:gd name="T6" fmla="*/ 6 w 88"/>
              <a:gd name="T7" fmla="*/ 86 h 102"/>
              <a:gd name="T8" fmla="*/ 6 w 88"/>
              <a:gd name="T9" fmla="*/ 86 h 102"/>
              <a:gd name="T10" fmla="*/ 2 w 88"/>
              <a:gd name="T11" fmla="*/ 92 h 102"/>
              <a:gd name="T12" fmla="*/ 0 w 88"/>
              <a:gd name="T13" fmla="*/ 96 h 102"/>
              <a:gd name="T14" fmla="*/ 0 w 88"/>
              <a:gd name="T15" fmla="*/ 102 h 102"/>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102"/>
              <a:gd name="T26" fmla="*/ 88 w 88"/>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102">
                <a:moveTo>
                  <a:pt x="88" y="2"/>
                </a:moveTo>
                <a:lnTo>
                  <a:pt x="24" y="0"/>
                </a:lnTo>
                <a:lnTo>
                  <a:pt x="24" y="62"/>
                </a:lnTo>
                <a:lnTo>
                  <a:pt x="6" y="86"/>
                </a:lnTo>
                <a:lnTo>
                  <a:pt x="2" y="92"/>
                </a:lnTo>
                <a:lnTo>
                  <a:pt x="0" y="96"/>
                </a:lnTo>
                <a:lnTo>
                  <a:pt x="0" y="102"/>
                </a:lnTo>
              </a:path>
            </a:pathLst>
          </a:custGeom>
          <a:noFill/>
          <a:ln w="38100">
            <a:solidFill>
              <a:srgbClr val="008157"/>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207" name="Freeform 417">
            <a:extLst>
              <a:ext uri="{FF2B5EF4-FFF2-40B4-BE49-F238E27FC236}">
                <a16:creationId xmlns:a16="http://schemas.microsoft.com/office/drawing/2014/main" id="{686F93EE-AE7A-1EC7-B999-C5540856DD53}"/>
              </a:ext>
            </a:extLst>
          </p:cNvPr>
          <p:cNvSpPr>
            <a:spLocks/>
          </p:cNvSpPr>
          <p:nvPr/>
        </p:nvSpPr>
        <p:spPr bwMode="auto">
          <a:xfrm>
            <a:off x="8560768" y="5770507"/>
            <a:ext cx="215537" cy="488222"/>
          </a:xfrm>
          <a:custGeom>
            <a:avLst/>
            <a:gdLst>
              <a:gd name="T0" fmla="*/ 120 w 120"/>
              <a:gd name="T1" fmla="*/ 0 h 294"/>
              <a:gd name="T2" fmla="*/ 120 w 120"/>
              <a:gd name="T3" fmla="*/ 0 h 294"/>
              <a:gd name="T4" fmla="*/ 74 w 120"/>
              <a:gd name="T5" fmla="*/ 4 h 294"/>
              <a:gd name="T6" fmla="*/ 74 w 120"/>
              <a:gd name="T7" fmla="*/ 4 h 294"/>
              <a:gd name="T8" fmla="*/ 70 w 120"/>
              <a:gd name="T9" fmla="*/ 4 h 294"/>
              <a:gd name="T10" fmla="*/ 64 w 120"/>
              <a:gd name="T11" fmla="*/ 8 h 294"/>
              <a:gd name="T12" fmla="*/ 64 w 120"/>
              <a:gd name="T13" fmla="*/ 8 h 294"/>
              <a:gd name="T14" fmla="*/ 48 w 120"/>
              <a:gd name="T15" fmla="*/ 28 h 294"/>
              <a:gd name="T16" fmla="*/ 44 w 120"/>
              <a:gd name="T17" fmla="*/ 48 h 294"/>
              <a:gd name="T18" fmla="*/ 44 w 120"/>
              <a:gd name="T19" fmla="*/ 48 h 294"/>
              <a:gd name="T20" fmla="*/ 46 w 120"/>
              <a:gd name="T21" fmla="*/ 84 h 294"/>
              <a:gd name="T22" fmla="*/ 46 w 120"/>
              <a:gd name="T23" fmla="*/ 84 h 294"/>
              <a:gd name="T24" fmla="*/ 46 w 120"/>
              <a:gd name="T25" fmla="*/ 114 h 294"/>
              <a:gd name="T26" fmla="*/ 46 w 120"/>
              <a:gd name="T27" fmla="*/ 132 h 294"/>
              <a:gd name="T28" fmla="*/ 46 w 120"/>
              <a:gd name="T29" fmla="*/ 158 h 294"/>
              <a:gd name="T30" fmla="*/ 46 w 120"/>
              <a:gd name="T31" fmla="*/ 158 h 294"/>
              <a:gd name="T32" fmla="*/ 44 w 120"/>
              <a:gd name="T33" fmla="*/ 172 h 294"/>
              <a:gd name="T34" fmla="*/ 44 w 120"/>
              <a:gd name="T35" fmla="*/ 172 h 294"/>
              <a:gd name="T36" fmla="*/ 44 w 120"/>
              <a:gd name="T37" fmla="*/ 178 h 294"/>
              <a:gd name="T38" fmla="*/ 46 w 120"/>
              <a:gd name="T39" fmla="*/ 186 h 294"/>
              <a:gd name="T40" fmla="*/ 50 w 120"/>
              <a:gd name="T41" fmla="*/ 200 h 294"/>
              <a:gd name="T42" fmla="*/ 50 w 120"/>
              <a:gd name="T43" fmla="*/ 200 h 294"/>
              <a:gd name="T44" fmla="*/ 54 w 120"/>
              <a:gd name="T45" fmla="*/ 214 h 294"/>
              <a:gd name="T46" fmla="*/ 56 w 120"/>
              <a:gd name="T47" fmla="*/ 220 h 294"/>
              <a:gd name="T48" fmla="*/ 56 w 120"/>
              <a:gd name="T49" fmla="*/ 228 h 294"/>
              <a:gd name="T50" fmla="*/ 56 w 120"/>
              <a:gd name="T51" fmla="*/ 228 h 294"/>
              <a:gd name="T52" fmla="*/ 54 w 120"/>
              <a:gd name="T53" fmla="*/ 244 h 294"/>
              <a:gd name="T54" fmla="*/ 54 w 120"/>
              <a:gd name="T55" fmla="*/ 250 h 294"/>
              <a:gd name="T56" fmla="*/ 52 w 120"/>
              <a:gd name="T57" fmla="*/ 254 h 294"/>
              <a:gd name="T58" fmla="*/ 52 w 120"/>
              <a:gd name="T59" fmla="*/ 254 h 294"/>
              <a:gd name="T60" fmla="*/ 40 w 120"/>
              <a:gd name="T61" fmla="*/ 260 h 294"/>
              <a:gd name="T62" fmla="*/ 34 w 120"/>
              <a:gd name="T63" fmla="*/ 264 h 294"/>
              <a:gd name="T64" fmla="*/ 34 w 120"/>
              <a:gd name="T65" fmla="*/ 264 h 294"/>
              <a:gd name="T66" fmla="*/ 30 w 120"/>
              <a:gd name="T67" fmla="*/ 270 h 294"/>
              <a:gd name="T68" fmla="*/ 28 w 120"/>
              <a:gd name="T69" fmla="*/ 276 h 294"/>
              <a:gd name="T70" fmla="*/ 24 w 120"/>
              <a:gd name="T71" fmla="*/ 278 h 294"/>
              <a:gd name="T72" fmla="*/ 24 w 120"/>
              <a:gd name="T73" fmla="*/ 278 h 294"/>
              <a:gd name="T74" fmla="*/ 0 w 120"/>
              <a:gd name="T75" fmla="*/ 294 h 29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0"/>
              <a:gd name="T115" fmla="*/ 0 h 294"/>
              <a:gd name="T116" fmla="*/ 120 w 120"/>
              <a:gd name="T117" fmla="*/ 294 h 29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0" h="294">
                <a:moveTo>
                  <a:pt x="120" y="0"/>
                </a:moveTo>
                <a:lnTo>
                  <a:pt x="120" y="0"/>
                </a:lnTo>
                <a:lnTo>
                  <a:pt x="74" y="4"/>
                </a:lnTo>
                <a:lnTo>
                  <a:pt x="70" y="4"/>
                </a:lnTo>
                <a:lnTo>
                  <a:pt x="64" y="8"/>
                </a:lnTo>
                <a:lnTo>
                  <a:pt x="48" y="28"/>
                </a:lnTo>
                <a:lnTo>
                  <a:pt x="44" y="48"/>
                </a:lnTo>
                <a:lnTo>
                  <a:pt x="46" y="84"/>
                </a:lnTo>
                <a:lnTo>
                  <a:pt x="46" y="114"/>
                </a:lnTo>
                <a:lnTo>
                  <a:pt x="46" y="132"/>
                </a:lnTo>
                <a:lnTo>
                  <a:pt x="46" y="158"/>
                </a:lnTo>
                <a:lnTo>
                  <a:pt x="44" y="172"/>
                </a:lnTo>
                <a:lnTo>
                  <a:pt x="44" y="178"/>
                </a:lnTo>
                <a:lnTo>
                  <a:pt x="46" y="186"/>
                </a:lnTo>
                <a:lnTo>
                  <a:pt x="50" y="200"/>
                </a:lnTo>
                <a:lnTo>
                  <a:pt x="54" y="214"/>
                </a:lnTo>
                <a:lnTo>
                  <a:pt x="56" y="220"/>
                </a:lnTo>
                <a:lnTo>
                  <a:pt x="56" y="228"/>
                </a:lnTo>
                <a:lnTo>
                  <a:pt x="54" y="244"/>
                </a:lnTo>
                <a:lnTo>
                  <a:pt x="54" y="250"/>
                </a:lnTo>
                <a:lnTo>
                  <a:pt x="52" y="254"/>
                </a:lnTo>
                <a:lnTo>
                  <a:pt x="40" y="260"/>
                </a:lnTo>
                <a:lnTo>
                  <a:pt x="34" y="264"/>
                </a:lnTo>
                <a:lnTo>
                  <a:pt x="30" y="270"/>
                </a:lnTo>
                <a:lnTo>
                  <a:pt x="28" y="276"/>
                </a:lnTo>
                <a:lnTo>
                  <a:pt x="24" y="278"/>
                </a:lnTo>
                <a:lnTo>
                  <a:pt x="0" y="294"/>
                </a:lnTo>
              </a:path>
            </a:pathLst>
          </a:custGeom>
          <a:noFill/>
          <a:ln w="38100">
            <a:solidFill>
              <a:srgbClr val="008157"/>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208" name="Freeform 446">
            <a:extLst>
              <a:ext uri="{FF2B5EF4-FFF2-40B4-BE49-F238E27FC236}">
                <a16:creationId xmlns:a16="http://schemas.microsoft.com/office/drawing/2014/main" id="{A107BC60-E8C8-D405-E21C-40EF232D04BC}"/>
              </a:ext>
            </a:extLst>
          </p:cNvPr>
          <p:cNvSpPr>
            <a:spLocks/>
          </p:cNvSpPr>
          <p:nvPr/>
        </p:nvSpPr>
        <p:spPr bwMode="auto">
          <a:xfrm>
            <a:off x="7482940" y="3436617"/>
            <a:ext cx="31242" cy="104137"/>
          </a:xfrm>
          <a:custGeom>
            <a:avLst/>
            <a:gdLst>
              <a:gd name="T0" fmla="*/ 0 w 21"/>
              <a:gd name="T1" fmla="*/ 0 h 70"/>
              <a:gd name="T2" fmla="*/ 17 w 21"/>
              <a:gd name="T3" fmla="*/ 36 h 70"/>
              <a:gd name="T4" fmla="*/ 20 w 21"/>
              <a:gd name="T5" fmla="*/ 70 h 70"/>
              <a:gd name="T6" fmla="*/ 0 60000 65536"/>
              <a:gd name="T7" fmla="*/ 0 60000 65536"/>
              <a:gd name="T8" fmla="*/ 0 60000 65536"/>
              <a:gd name="T9" fmla="*/ 0 w 21"/>
              <a:gd name="T10" fmla="*/ 0 h 70"/>
              <a:gd name="T11" fmla="*/ 21 w 21"/>
              <a:gd name="T12" fmla="*/ 70 h 70"/>
            </a:gdLst>
            <a:ahLst/>
            <a:cxnLst>
              <a:cxn ang="T6">
                <a:pos x="T0" y="T1"/>
              </a:cxn>
              <a:cxn ang="T7">
                <a:pos x="T2" y="T3"/>
              </a:cxn>
              <a:cxn ang="T8">
                <a:pos x="T4" y="T5"/>
              </a:cxn>
            </a:cxnLst>
            <a:rect l="T9" t="T10" r="T11" b="T12"/>
            <a:pathLst>
              <a:path w="21" h="70">
                <a:moveTo>
                  <a:pt x="0" y="0"/>
                </a:moveTo>
                <a:cubicBezTo>
                  <a:pt x="3" y="4"/>
                  <a:pt x="15" y="31"/>
                  <a:pt x="17" y="36"/>
                </a:cubicBezTo>
                <a:cubicBezTo>
                  <a:pt x="21" y="56"/>
                  <a:pt x="20" y="41"/>
                  <a:pt x="20" y="70"/>
                </a:cubicBezTo>
              </a:path>
            </a:pathLst>
          </a:custGeom>
          <a:noFill/>
          <a:ln w="38100">
            <a:solidFill>
              <a:srgbClr val="008157"/>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209" name="Freeform 169">
            <a:extLst>
              <a:ext uri="{FF2B5EF4-FFF2-40B4-BE49-F238E27FC236}">
                <a16:creationId xmlns:a16="http://schemas.microsoft.com/office/drawing/2014/main" id="{EB757F26-F03A-581B-F89A-A14F8C7DD770}"/>
              </a:ext>
            </a:extLst>
          </p:cNvPr>
          <p:cNvSpPr/>
          <p:nvPr/>
        </p:nvSpPr>
        <p:spPr>
          <a:xfrm>
            <a:off x="7261051" y="1668075"/>
            <a:ext cx="58917" cy="249600"/>
          </a:xfrm>
          <a:custGeom>
            <a:avLst/>
            <a:gdLst>
              <a:gd name="connsiteX0" fmla="*/ 0 w 161067"/>
              <a:gd name="connsiteY0" fmla="*/ 0 h 775723"/>
              <a:gd name="connsiteX1" fmla="*/ 13001 w 161067"/>
              <a:gd name="connsiteY1" fmla="*/ 95340 h 775723"/>
              <a:gd name="connsiteX2" fmla="*/ 47670 w 161067"/>
              <a:gd name="connsiteY2" fmla="*/ 169012 h 775723"/>
              <a:gd name="connsiteX3" fmla="*/ 112675 w 161067"/>
              <a:gd name="connsiteY3" fmla="*/ 225350 h 775723"/>
              <a:gd name="connsiteX4" fmla="*/ 121342 w 161067"/>
              <a:gd name="connsiteY4" fmla="*/ 281687 h 775723"/>
              <a:gd name="connsiteX5" fmla="*/ 134343 w 161067"/>
              <a:gd name="connsiteY5" fmla="*/ 338024 h 775723"/>
              <a:gd name="connsiteX6" fmla="*/ 138677 w 161067"/>
              <a:gd name="connsiteY6" fmla="*/ 407363 h 775723"/>
              <a:gd name="connsiteX7" fmla="*/ 147344 w 161067"/>
              <a:gd name="connsiteY7" fmla="*/ 481035 h 775723"/>
              <a:gd name="connsiteX8" fmla="*/ 160345 w 161067"/>
              <a:gd name="connsiteY8" fmla="*/ 502703 h 775723"/>
              <a:gd name="connsiteX9" fmla="*/ 151678 w 161067"/>
              <a:gd name="connsiteY9" fmla="*/ 775723 h 775723"/>
              <a:gd name="connsiteX0" fmla="*/ 0 w 161067"/>
              <a:gd name="connsiteY0" fmla="*/ 0 h 775723"/>
              <a:gd name="connsiteX1" fmla="*/ 13001 w 161067"/>
              <a:gd name="connsiteY1" fmla="*/ 95340 h 775723"/>
              <a:gd name="connsiteX2" fmla="*/ 47670 w 161067"/>
              <a:gd name="connsiteY2" fmla="*/ 169012 h 775723"/>
              <a:gd name="connsiteX3" fmla="*/ 112675 w 161067"/>
              <a:gd name="connsiteY3" fmla="*/ 225350 h 775723"/>
              <a:gd name="connsiteX4" fmla="*/ 121342 w 161067"/>
              <a:gd name="connsiteY4" fmla="*/ 281687 h 775723"/>
              <a:gd name="connsiteX5" fmla="*/ 134343 w 161067"/>
              <a:gd name="connsiteY5" fmla="*/ 338024 h 775723"/>
              <a:gd name="connsiteX6" fmla="*/ 138677 w 161067"/>
              <a:gd name="connsiteY6" fmla="*/ 407363 h 775723"/>
              <a:gd name="connsiteX7" fmla="*/ 147344 w 161067"/>
              <a:gd name="connsiteY7" fmla="*/ 481035 h 775723"/>
              <a:gd name="connsiteX8" fmla="*/ 160345 w 161067"/>
              <a:gd name="connsiteY8" fmla="*/ 531731 h 775723"/>
              <a:gd name="connsiteX9" fmla="*/ 151678 w 161067"/>
              <a:gd name="connsiteY9" fmla="*/ 775723 h 775723"/>
              <a:gd name="connsiteX0" fmla="*/ 0 w 162258"/>
              <a:gd name="connsiteY0" fmla="*/ 0 h 775723"/>
              <a:gd name="connsiteX1" fmla="*/ 13001 w 162258"/>
              <a:gd name="connsiteY1" fmla="*/ 95340 h 775723"/>
              <a:gd name="connsiteX2" fmla="*/ 47670 w 162258"/>
              <a:gd name="connsiteY2" fmla="*/ 169012 h 775723"/>
              <a:gd name="connsiteX3" fmla="*/ 112675 w 162258"/>
              <a:gd name="connsiteY3" fmla="*/ 225350 h 775723"/>
              <a:gd name="connsiteX4" fmla="*/ 121342 w 162258"/>
              <a:gd name="connsiteY4" fmla="*/ 281687 h 775723"/>
              <a:gd name="connsiteX5" fmla="*/ 134343 w 162258"/>
              <a:gd name="connsiteY5" fmla="*/ 338024 h 775723"/>
              <a:gd name="connsiteX6" fmla="*/ 138677 w 162258"/>
              <a:gd name="connsiteY6" fmla="*/ 407363 h 775723"/>
              <a:gd name="connsiteX7" fmla="*/ 140200 w 162258"/>
              <a:gd name="connsiteY7" fmla="*/ 469129 h 775723"/>
              <a:gd name="connsiteX8" fmla="*/ 160345 w 162258"/>
              <a:gd name="connsiteY8" fmla="*/ 531731 h 775723"/>
              <a:gd name="connsiteX9" fmla="*/ 151678 w 162258"/>
              <a:gd name="connsiteY9" fmla="*/ 775723 h 775723"/>
              <a:gd name="connsiteX0" fmla="*/ 0 w 170479"/>
              <a:gd name="connsiteY0" fmla="*/ 0 h 731857"/>
              <a:gd name="connsiteX1" fmla="*/ 13001 w 170479"/>
              <a:gd name="connsiteY1" fmla="*/ 95340 h 731857"/>
              <a:gd name="connsiteX2" fmla="*/ 47670 w 170479"/>
              <a:gd name="connsiteY2" fmla="*/ 169012 h 731857"/>
              <a:gd name="connsiteX3" fmla="*/ 112675 w 170479"/>
              <a:gd name="connsiteY3" fmla="*/ 225350 h 731857"/>
              <a:gd name="connsiteX4" fmla="*/ 121342 w 170479"/>
              <a:gd name="connsiteY4" fmla="*/ 281687 h 731857"/>
              <a:gd name="connsiteX5" fmla="*/ 134343 w 170479"/>
              <a:gd name="connsiteY5" fmla="*/ 338024 h 731857"/>
              <a:gd name="connsiteX6" fmla="*/ 138677 w 170479"/>
              <a:gd name="connsiteY6" fmla="*/ 407363 h 731857"/>
              <a:gd name="connsiteX7" fmla="*/ 140200 w 170479"/>
              <a:gd name="connsiteY7" fmla="*/ 469129 h 731857"/>
              <a:gd name="connsiteX8" fmla="*/ 160345 w 170479"/>
              <a:gd name="connsiteY8" fmla="*/ 531731 h 731857"/>
              <a:gd name="connsiteX9" fmla="*/ 170479 w 170479"/>
              <a:gd name="connsiteY9" fmla="*/ 731857 h 731857"/>
              <a:gd name="connsiteX0" fmla="*/ 0 w 160418"/>
              <a:gd name="connsiteY0" fmla="*/ 0 h 800790"/>
              <a:gd name="connsiteX1" fmla="*/ 13001 w 160418"/>
              <a:gd name="connsiteY1" fmla="*/ 95340 h 800790"/>
              <a:gd name="connsiteX2" fmla="*/ 47670 w 160418"/>
              <a:gd name="connsiteY2" fmla="*/ 169012 h 800790"/>
              <a:gd name="connsiteX3" fmla="*/ 112675 w 160418"/>
              <a:gd name="connsiteY3" fmla="*/ 225350 h 800790"/>
              <a:gd name="connsiteX4" fmla="*/ 121342 w 160418"/>
              <a:gd name="connsiteY4" fmla="*/ 281687 h 800790"/>
              <a:gd name="connsiteX5" fmla="*/ 134343 w 160418"/>
              <a:gd name="connsiteY5" fmla="*/ 338024 h 800790"/>
              <a:gd name="connsiteX6" fmla="*/ 138677 w 160418"/>
              <a:gd name="connsiteY6" fmla="*/ 407363 h 800790"/>
              <a:gd name="connsiteX7" fmla="*/ 140200 w 160418"/>
              <a:gd name="connsiteY7" fmla="*/ 469129 h 800790"/>
              <a:gd name="connsiteX8" fmla="*/ 160345 w 160418"/>
              <a:gd name="connsiteY8" fmla="*/ 531731 h 800790"/>
              <a:gd name="connsiteX9" fmla="*/ 126613 w 160418"/>
              <a:gd name="connsiteY9" fmla="*/ 800790 h 800790"/>
              <a:gd name="connsiteX0" fmla="*/ 0 w 154168"/>
              <a:gd name="connsiteY0" fmla="*/ 0 h 800790"/>
              <a:gd name="connsiteX1" fmla="*/ 13001 w 154168"/>
              <a:gd name="connsiteY1" fmla="*/ 95340 h 800790"/>
              <a:gd name="connsiteX2" fmla="*/ 47670 w 154168"/>
              <a:gd name="connsiteY2" fmla="*/ 169012 h 800790"/>
              <a:gd name="connsiteX3" fmla="*/ 112675 w 154168"/>
              <a:gd name="connsiteY3" fmla="*/ 225350 h 800790"/>
              <a:gd name="connsiteX4" fmla="*/ 121342 w 154168"/>
              <a:gd name="connsiteY4" fmla="*/ 281687 h 800790"/>
              <a:gd name="connsiteX5" fmla="*/ 134343 w 154168"/>
              <a:gd name="connsiteY5" fmla="*/ 338024 h 800790"/>
              <a:gd name="connsiteX6" fmla="*/ 138677 w 154168"/>
              <a:gd name="connsiteY6" fmla="*/ 407363 h 800790"/>
              <a:gd name="connsiteX7" fmla="*/ 140200 w 154168"/>
              <a:gd name="connsiteY7" fmla="*/ 469129 h 800790"/>
              <a:gd name="connsiteX8" fmla="*/ 154078 w 154168"/>
              <a:gd name="connsiteY8" fmla="*/ 588128 h 800790"/>
              <a:gd name="connsiteX9" fmla="*/ 126613 w 154168"/>
              <a:gd name="connsiteY9" fmla="*/ 800790 h 800790"/>
              <a:gd name="connsiteX0" fmla="*/ 0 w 154189"/>
              <a:gd name="connsiteY0" fmla="*/ 0 h 719323"/>
              <a:gd name="connsiteX1" fmla="*/ 13001 w 154189"/>
              <a:gd name="connsiteY1" fmla="*/ 95340 h 719323"/>
              <a:gd name="connsiteX2" fmla="*/ 47670 w 154189"/>
              <a:gd name="connsiteY2" fmla="*/ 169012 h 719323"/>
              <a:gd name="connsiteX3" fmla="*/ 112675 w 154189"/>
              <a:gd name="connsiteY3" fmla="*/ 225350 h 719323"/>
              <a:gd name="connsiteX4" fmla="*/ 121342 w 154189"/>
              <a:gd name="connsiteY4" fmla="*/ 281687 h 719323"/>
              <a:gd name="connsiteX5" fmla="*/ 134343 w 154189"/>
              <a:gd name="connsiteY5" fmla="*/ 338024 h 719323"/>
              <a:gd name="connsiteX6" fmla="*/ 138677 w 154189"/>
              <a:gd name="connsiteY6" fmla="*/ 407363 h 719323"/>
              <a:gd name="connsiteX7" fmla="*/ 140200 w 154189"/>
              <a:gd name="connsiteY7" fmla="*/ 469129 h 719323"/>
              <a:gd name="connsiteX8" fmla="*/ 154078 w 154189"/>
              <a:gd name="connsiteY8" fmla="*/ 588128 h 719323"/>
              <a:gd name="connsiteX9" fmla="*/ 132878 w 154189"/>
              <a:gd name="connsiteY9" fmla="*/ 719323 h 719323"/>
              <a:gd name="connsiteX0" fmla="*/ 0 w 154189"/>
              <a:gd name="connsiteY0" fmla="*/ 0 h 719323"/>
              <a:gd name="connsiteX1" fmla="*/ 13001 w 154189"/>
              <a:gd name="connsiteY1" fmla="*/ 95340 h 719323"/>
              <a:gd name="connsiteX2" fmla="*/ 47670 w 154189"/>
              <a:gd name="connsiteY2" fmla="*/ 169012 h 719323"/>
              <a:gd name="connsiteX3" fmla="*/ 112675 w 154189"/>
              <a:gd name="connsiteY3" fmla="*/ 225350 h 719323"/>
              <a:gd name="connsiteX4" fmla="*/ 121342 w 154189"/>
              <a:gd name="connsiteY4" fmla="*/ 281687 h 719323"/>
              <a:gd name="connsiteX5" fmla="*/ 134343 w 154189"/>
              <a:gd name="connsiteY5" fmla="*/ 338024 h 719323"/>
              <a:gd name="connsiteX6" fmla="*/ 138677 w 154189"/>
              <a:gd name="connsiteY6" fmla="*/ 407363 h 719323"/>
              <a:gd name="connsiteX7" fmla="*/ 140200 w 154189"/>
              <a:gd name="connsiteY7" fmla="*/ 469129 h 719323"/>
              <a:gd name="connsiteX8" fmla="*/ 154078 w 154189"/>
              <a:gd name="connsiteY8" fmla="*/ 588128 h 719323"/>
              <a:gd name="connsiteX9" fmla="*/ 132878 w 154189"/>
              <a:gd name="connsiteY9" fmla="*/ 719323 h 719323"/>
              <a:gd name="connsiteX0" fmla="*/ 0 w 154189"/>
              <a:gd name="connsiteY0" fmla="*/ 0 h 719323"/>
              <a:gd name="connsiteX1" fmla="*/ 13001 w 154189"/>
              <a:gd name="connsiteY1" fmla="*/ 95340 h 719323"/>
              <a:gd name="connsiteX2" fmla="*/ 47670 w 154189"/>
              <a:gd name="connsiteY2" fmla="*/ 169012 h 719323"/>
              <a:gd name="connsiteX3" fmla="*/ 112675 w 154189"/>
              <a:gd name="connsiteY3" fmla="*/ 225350 h 719323"/>
              <a:gd name="connsiteX4" fmla="*/ 121342 w 154189"/>
              <a:gd name="connsiteY4" fmla="*/ 281687 h 719323"/>
              <a:gd name="connsiteX5" fmla="*/ 134343 w 154189"/>
              <a:gd name="connsiteY5" fmla="*/ 338024 h 719323"/>
              <a:gd name="connsiteX6" fmla="*/ 138677 w 154189"/>
              <a:gd name="connsiteY6" fmla="*/ 407363 h 719323"/>
              <a:gd name="connsiteX7" fmla="*/ 152734 w 154189"/>
              <a:gd name="connsiteY7" fmla="*/ 500461 h 719323"/>
              <a:gd name="connsiteX8" fmla="*/ 154078 w 154189"/>
              <a:gd name="connsiteY8" fmla="*/ 588128 h 719323"/>
              <a:gd name="connsiteX9" fmla="*/ 132878 w 154189"/>
              <a:gd name="connsiteY9" fmla="*/ 719323 h 719323"/>
              <a:gd name="connsiteX0" fmla="*/ 0 w 154189"/>
              <a:gd name="connsiteY0" fmla="*/ 0 h 719323"/>
              <a:gd name="connsiteX1" fmla="*/ 13001 w 154189"/>
              <a:gd name="connsiteY1" fmla="*/ 95340 h 719323"/>
              <a:gd name="connsiteX2" fmla="*/ 47670 w 154189"/>
              <a:gd name="connsiteY2" fmla="*/ 169012 h 719323"/>
              <a:gd name="connsiteX3" fmla="*/ 112675 w 154189"/>
              <a:gd name="connsiteY3" fmla="*/ 225350 h 719323"/>
              <a:gd name="connsiteX4" fmla="*/ 121342 w 154189"/>
              <a:gd name="connsiteY4" fmla="*/ 281687 h 719323"/>
              <a:gd name="connsiteX5" fmla="*/ 134343 w 154189"/>
              <a:gd name="connsiteY5" fmla="*/ 338024 h 719323"/>
              <a:gd name="connsiteX6" fmla="*/ 138677 w 154189"/>
              <a:gd name="connsiteY6" fmla="*/ 407363 h 719323"/>
              <a:gd name="connsiteX7" fmla="*/ 152734 w 154189"/>
              <a:gd name="connsiteY7" fmla="*/ 500461 h 719323"/>
              <a:gd name="connsiteX8" fmla="*/ 154078 w 154189"/>
              <a:gd name="connsiteY8" fmla="*/ 631995 h 719323"/>
              <a:gd name="connsiteX9" fmla="*/ 132878 w 154189"/>
              <a:gd name="connsiteY9" fmla="*/ 719323 h 719323"/>
              <a:gd name="connsiteX0" fmla="*/ 0 w 154152"/>
              <a:gd name="connsiteY0" fmla="*/ 0 h 756924"/>
              <a:gd name="connsiteX1" fmla="*/ 13001 w 154152"/>
              <a:gd name="connsiteY1" fmla="*/ 95340 h 756924"/>
              <a:gd name="connsiteX2" fmla="*/ 47670 w 154152"/>
              <a:gd name="connsiteY2" fmla="*/ 169012 h 756924"/>
              <a:gd name="connsiteX3" fmla="*/ 112675 w 154152"/>
              <a:gd name="connsiteY3" fmla="*/ 225350 h 756924"/>
              <a:gd name="connsiteX4" fmla="*/ 121342 w 154152"/>
              <a:gd name="connsiteY4" fmla="*/ 281687 h 756924"/>
              <a:gd name="connsiteX5" fmla="*/ 134343 w 154152"/>
              <a:gd name="connsiteY5" fmla="*/ 338024 h 756924"/>
              <a:gd name="connsiteX6" fmla="*/ 138677 w 154152"/>
              <a:gd name="connsiteY6" fmla="*/ 407363 h 756924"/>
              <a:gd name="connsiteX7" fmla="*/ 152734 w 154152"/>
              <a:gd name="connsiteY7" fmla="*/ 500461 h 756924"/>
              <a:gd name="connsiteX8" fmla="*/ 154078 w 154152"/>
              <a:gd name="connsiteY8" fmla="*/ 631995 h 756924"/>
              <a:gd name="connsiteX9" fmla="*/ 120346 w 154152"/>
              <a:gd name="connsiteY9" fmla="*/ 756924 h 756924"/>
              <a:gd name="connsiteX0" fmla="*/ 0 w 154568"/>
              <a:gd name="connsiteY0" fmla="*/ 0 h 713057"/>
              <a:gd name="connsiteX1" fmla="*/ 13001 w 154568"/>
              <a:gd name="connsiteY1" fmla="*/ 95340 h 713057"/>
              <a:gd name="connsiteX2" fmla="*/ 47670 w 154568"/>
              <a:gd name="connsiteY2" fmla="*/ 169012 h 713057"/>
              <a:gd name="connsiteX3" fmla="*/ 112675 w 154568"/>
              <a:gd name="connsiteY3" fmla="*/ 225350 h 713057"/>
              <a:gd name="connsiteX4" fmla="*/ 121342 w 154568"/>
              <a:gd name="connsiteY4" fmla="*/ 281687 h 713057"/>
              <a:gd name="connsiteX5" fmla="*/ 134343 w 154568"/>
              <a:gd name="connsiteY5" fmla="*/ 338024 h 713057"/>
              <a:gd name="connsiteX6" fmla="*/ 138677 w 154568"/>
              <a:gd name="connsiteY6" fmla="*/ 407363 h 713057"/>
              <a:gd name="connsiteX7" fmla="*/ 152734 w 154568"/>
              <a:gd name="connsiteY7" fmla="*/ 500461 h 713057"/>
              <a:gd name="connsiteX8" fmla="*/ 154078 w 154568"/>
              <a:gd name="connsiteY8" fmla="*/ 631995 h 713057"/>
              <a:gd name="connsiteX9" fmla="*/ 151681 w 154568"/>
              <a:gd name="connsiteY9" fmla="*/ 713057 h 713057"/>
              <a:gd name="connsiteX0" fmla="*/ 0 w 154079"/>
              <a:gd name="connsiteY0" fmla="*/ 0 h 631995"/>
              <a:gd name="connsiteX1" fmla="*/ 13001 w 154079"/>
              <a:gd name="connsiteY1" fmla="*/ 95340 h 631995"/>
              <a:gd name="connsiteX2" fmla="*/ 47670 w 154079"/>
              <a:gd name="connsiteY2" fmla="*/ 169012 h 631995"/>
              <a:gd name="connsiteX3" fmla="*/ 112675 w 154079"/>
              <a:gd name="connsiteY3" fmla="*/ 225350 h 631995"/>
              <a:gd name="connsiteX4" fmla="*/ 121342 w 154079"/>
              <a:gd name="connsiteY4" fmla="*/ 281687 h 631995"/>
              <a:gd name="connsiteX5" fmla="*/ 134343 w 154079"/>
              <a:gd name="connsiteY5" fmla="*/ 338024 h 631995"/>
              <a:gd name="connsiteX6" fmla="*/ 138677 w 154079"/>
              <a:gd name="connsiteY6" fmla="*/ 407363 h 631995"/>
              <a:gd name="connsiteX7" fmla="*/ 152734 w 154079"/>
              <a:gd name="connsiteY7" fmla="*/ 500461 h 631995"/>
              <a:gd name="connsiteX8" fmla="*/ 154078 w 154079"/>
              <a:gd name="connsiteY8" fmla="*/ 631995 h 631995"/>
              <a:gd name="connsiteX0" fmla="*/ 0 w 152921"/>
              <a:gd name="connsiteY0" fmla="*/ 0 h 694662"/>
              <a:gd name="connsiteX1" fmla="*/ 13001 w 152921"/>
              <a:gd name="connsiteY1" fmla="*/ 95340 h 694662"/>
              <a:gd name="connsiteX2" fmla="*/ 47670 w 152921"/>
              <a:gd name="connsiteY2" fmla="*/ 169012 h 694662"/>
              <a:gd name="connsiteX3" fmla="*/ 112675 w 152921"/>
              <a:gd name="connsiteY3" fmla="*/ 225350 h 694662"/>
              <a:gd name="connsiteX4" fmla="*/ 121342 w 152921"/>
              <a:gd name="connsiteY4" fmla="*/ 281687 h 694662"/>
              <a:gd name="connsiteX5" fmla="*/ 134343 w 152921"/>
              <a:gd name="connsiteY5" fmla="*/ 338024 h 694662"/>
              <a:gd name="connsiteX6" fmla="*/ 138677 w 152921"/>
              <a:gd name="connsiteY6" fmla="*/ 407363 h 694662"/>
              <a:gd name="connsiteX7" fmla="*/ 152734 w 152921"/>
              <a:gd name="connsiteY7" fmla="*/ 500461 h 694662"/>
              <a:gd name="connsiteX8" fmla="*/ 147813 w 152921"/>
              <a:gd name="connsiteY8" fmla="*/ 694662 h 694662"/>
              <a:gd name="connsiteX0" fmla="*/ 0 w 152921"/>
              <a:gd name="connsiteY0" fmla="*/ 0 h 694662"/>
              <a:gd name="connsiteX1" fmla="*/ 13001 w 152921"/>
              <a:gd name="connsiteY1" fmla="*/ 95340 h 694662"/>
              <a:gd name="connsiteX2" fmla="*/ 35137 w 152921"/>
              <a:gd name="connsiteY2" fmla="*/ 169011 h 694662"/>
              <a:gd name="connsiteX3" fmla="*/ 112675 w 152921"/>
              <a:gd name="connsiteY3" fmla="*/ 225350 h 694662"/>
              <a:gd name="connsiteX4" fmla="*/ 121342 w 152921"/>
              <a:gd name="connsiteY4" fmla="*/ 281687 h 694662"/>
              <a:gd name="connsiteX5" fmla="*/ 134343 w 152921"/>
              <a:gd name="connsiteY5" fmla="*/ 338024 h 694662"/>
              <a:gd name="connsiteX6" fmla="*/ 138677 w 152921"/>
              <a:gd name="connsiteY6" fmla="*/ 407363 h 694662"/>
              <a:gd name="connsiteX7" fmla="*/ 152734 w 152921"/>
              <a:gd name="connsiteY7" fmla="*/ 500461 h 694662"/>
              <a:gd name="connsiteX8" fmla="*/ 147813 w 152921"/>
              <a:gd name="connsiteY8" fmla="*/ 694662 h 694662"/>
              <a:gd name="connsiteX0" fmla="*/ 0 w 165453"/>
              <a:gd name="connsiteY0" fmla="*/ 0 h 700931"/>
              <a:gd name="connsiteX1" fmla="*/ 25533 w 165453"/>
              <a:gd name="connsiteY1" fmla="*/ 101609 h 700931"/>
              <a:gd name="connsiteX2" fmla="*/ 47669 w 165453"/>
              <a:gd name="connsiteY2" fmla="*/ 175280 h 700931"/>
              <a:gd name="connsiteX3" fmla="*/ 125207 w 165453"/>
              <a:gd name="connsiteY3" fmla="*/ 231619 h 700931"/>
              <a:gd name="connsiteX4" fmla="*/ 133874 w 165453"/>
              <a:gd name="connsiteY4" fmla="*/ 287956 h 700931"/>
              <a:gd name="connsiteX5" fmla="*/ 146875 w 165453"/>
              <a:gd name="connsiteY5" fmla="*/ 344293 h 700931"/>
              <a:gd name="connsiteX6" fmla="*/ 151209 w 165453"/>
              <a:gd name="connsiteY6" fmla="*/ 413632 h 700931"/>
              <a:gd name="connsiteX7" fmla="*/ 165266 w 165453"/>
              <a:gd name="connsiteY7" fmla="*/ 506730 h 700931"/>
              <a:gd name="connsiteX8" fmla="*/ 160345 w 165453"/>
              <a:gd name="connsiteY8" fmla="*/ 700931 h 700931"/>
              <a:gd name="connsiteX0" fmla="*/ 0 w 165453"/>
              <a:gd name="connsiteY0" fmla="*/ 0 h 700931"/>
              <a:gd name="connsiteX1" fmla="*/ 6732 w 165453"/>
              <a:gd name="connsiteY1" fmla="*/ 101610 h 700931"/>
              <a:gd name="connsiteX2" fmla="*/ 47669 w 165453"/>
              <a:gd name="connsiteY2" fmla="*/ 175280 h 700931"/>
              <a:gd name="connsiteX3" fmla="*/ 125207 w 165453"/>
              <a:gd name="connsiteY3" fmla="*/ 231619 h 700931"/>
              <a:gd name="connsiteX4" fmla="*/ 133874 w 165453"/>
              <a:gd name="connsiteY4" fmla="*/ 287956 h 700931"/>
              <a:gd name="connsiteX5" fmla="*/ 146875 w 165453"/>
              <a:gd name="connsiteY5" fmla="*/ 344293 h 700931"/>
              <a:gd name="connsiteX6" fmla="*/ 151209 w 165453"/>
              <a:gd name="connsiteY6" fmla="*/ 413632 h 700931"/>
              <a:gd name="connsiteX7" fmla="*/ 165266 w 165453"/>
              <a:gd name="connsiteY7" fmla="*/ 506730 h 700931"/>
              <a:gd name="connsiteX8" fmla="*/ 160345 w 165453"/>
              <a:gd name="connsiteY8" fmla="*/ 700931 h 70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453" h="700931">
                <a:moveTo>
                  <a:pt x="0" y="0"/>
                </a:moveTo>
                <a:cubicBezTo>
                  <a:pt x="2528" y="33585"/>
                  <a:pt x="-1213" y="72397"/>
                  <a:pt x="6732" y="101610"/>
                </a:cubicBezTo>
                <a:cubicBezTo>
                  <a:pt x="14677" y="130823"/>
                  <a:pt x="27923" y="153612"/>
                  <a:pt x="47669" y="175280"/>
                </a:cubicBezTo>
                <a:cubicBezTo>
                  <a:pt x="67415" y="196948"/>
                  <a:pt x="110840" y="212840"/>
                  <a:pt x="125207" y="231619"/>
                </a:cubicBezTo>
                <a:cubicBezTo>
                  <a:pt x="139575" y="250398"/>
                  <a:pt x="130263" y="269177"/>
                  <a:pt x="133874" y="287956"/>
                </a:cubicBezTo>
                <a:cubicBezTo>
                  <a:pt x="137485" y="306735"/>
                  <a:pt x="143986" y="323347"/>
                  <a:pt x="146875" y="344293"/>
                </a:cubicBezTo>
                <a:cubicBezTo>
                  <a:pt x="149764" y="365239"/>
                  <a:pt x="148144" y="386559"/>
                  <a:pt x="151209" y="413632"/>
                </a:cubicBezTo>
                <a:cubicBezTo>
                  <a:pt x="154274" y="440705"/>
                  <a:pt x="163743" y="458847"/>
                  <a:pt x="165266" y="506730"/>
                </a:cubicBezTo>
                <a:cubicBezTo>
                  <a:pt x="166789" y="554613"/>
                  <a:pt x="158432" y="649832"/>
                  <a:pt x="160345" y="700931"/>
                </a:cubicBezTo>
              </a:path>
            </a:pathLst>
          </a:custGeom>
          <a:noFill/>
          <a:ln w="38100">
            <a:solidFill>
              <a:srgbClr val="008157"/>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0000"/>
              </a:solidFill>
              <a:effectLst/>
              <a:uLnTx/>
              <a:uFillTx/>
              <a:latin typeface="Arial" charset="0"/>
              <a:ea typeface="+mn-ea"/>
              <a:cs typeface="+mn-cs"/>
            </a:endParaRPr>
          </a:p>
        </p:txBody>
      </p:sp>
      <p:sp>
        <p:nvSpPr>
          <p:cNvPr id="210" name="Freeform: Shape 261">
            <a:extLst>
              <a:ext uri="{FF2B5EF4-FFF2-40B4-BE49-F238E27FC236}">
                <a16:creationId xmlns:a16="http://schemas.microsoft.com/office/drawing/2014/main" id="{8E014820-62E2-F8D0-FBC3-CF22913037DE}"/>
              </a:ext>
            </a:extLst>
          </p:cNvPr>
          <p:cNvSpPr/>
          <p:nvPr/>
        </p:nvSpPr>
        <p:spPr>
          <a:xfrm>
            <a:off x="7323019" y="1938393"/>
            <a:ext cx="358114" cy="256896"/>
          </a:xfrm>
          <a:custGeom>
            <a:avLst/>
            <a:gdLst>
              <a:gd name="connsiteX0" fmla="*/ 0 w 147638"/>
              <a:gd name="connsiteY0" fmla="*/ 0 h 159989"/>
              <a:gd name="connsiteX1" fmla="*/ 38100 w 147638"/>
              <a:gd name="connsiteY1" fmla="*/ 35719 h 159989"/>
              <a:gd name="connsiteX2" fmla="*/ 45244 w 147638"/>
              <a:gd name="connsiteY2" fmla="*/ 121444 h 159989"/>
              <a:gd name="connsiteX3" fmla="*/ 114300 w 147638"/>
              <a:gd name="connsiteY3" fmla="*/ 159544 h 159989"/>
              <a:gd name="connsiteX4" fmla="*/ 147638 w 147638"/>
              <a:gd name="connsiteY4" fmla="*/ 142875 h 159989"/>
              <a:gd name="connsiteX0" fmla="*/ 0 w 147638"/>
              <a:gd name="connsiteY0" fmla="*/ 0 h 159989"/>
              <a:gd name="connsiteX1" fmla="*/ 69056 w 147638"/>
              <a:gd name="connsiteY1" fmla="*/ 28576 h 159989"/>
              <a:gd name="connsiteX2" fmla="*/ 45244 w 147638"/>
              <a:gd name="connsiteY2" fmla="*/ 121444 h 159989"/>
              <a:gd name="connsiteX3" fmla="*/ 114300 w 147638"/>
              <a:gd name="connsiteY3" fmla="*/ 159544 h 159989"/>
              <a:gd name="connsiteX4" fmla="*/ 147638 w 147638"/>
              <a:gd name="connsiteY4" fmla="*/ 142875 h 159989"/>
              <a:gd name="connsiteX0" fmla="*/ 0 w 147638"/>
              <a:gd name="connsiteY0" fmla="*/ 0 h 159989"/>
              <a:gd name="connsiteX1" fmla="*/ 69056 w 147638"/>
              <a:gd name="connsiteY1" fmla="*/ 28576 h 159989"/>
              <a:gd name="connsiteX2" fmla="*/ 45244 w 147638"/>
              <a:gd name="connsiteY2" fmla="*/ 121444 h 159989"/>
              <a:gd name="connsiteX3" fmla="*/ 114300 w 147638"/>
              <a:gd name="connsiteY3" fmla="*/ 159544 h 159989"/>
              <a:gd name="connsiteX4" fmla="*/ 147638 w 147638"/>
              <a:gd name="connsiteY4" fmla="*/ 142875 h 159989"/>
              <a:gd name="connsiteX0" fmla="*/ 0 w 147638"/>
              <a:gd name="connsiteY0" fmla="*/ 0 h 159989"/>
              <a:gd name="connsiteX1" fmla="*/ 69056 w 147638"/>
              <a:gd name="connsiteY1" fmla="*/ 28576 h 159989"/>
              <a:gd name="connsiteX2" fmla="*/ 45244 w 147638"/>
              <a:gd name="connsiteY2" fmla="*/ 121444 h 159989"/>
              <a:gd name="connsiteX3" fmla="*/ 114300 w 147638"/>
              <a:gd name="connsiteY3" fmla="*/ 159544 h 159989"/>
              <a:gd name="connsiteX4" fmla="*/ 147638 w 147638"/>
              <a:gd name="connsiteY4" fmla="*/ 142875 h 159989"/>
              <a:gd name="connsiteX0" fmla="*/ 0 w 133350"/>
              <a:gd name="connsiteY0" fmla="*/ 0 h 162370"/>
              <a:gd name="connsiteX1" fmla="*/ 54768 w 133350"/>
              <a:gd name="connsiteY1" fmla="*/ 30957 h 162370"/>
              <a:gd name="connsiteX2" fmla="*/ 30956 w 133350"/>
              <a:gd name="connsiteY2" fmla="*/ 123825 h 162370"/>
              <a:gd name="connsiteX3" fmla="*/ 100012 w 133350"/>
              <a:gd name="connsiteY3" fmla="*/ 161925 h 162370"/>
              <a:gd name="connsiteX4" fmla="*/ 133350 w 133350"/>
              <a:gd name="connsiteY4" fmla="*/ 145256 h 162370"/>
              <a:gd name="connsiteX0" fmla="*/ 0 w 133350"/>
              <a:gd name="connsiteY0" fmla="*/ 0 h 162370"/>
              <a:gd name="connsiteX1" fmla="*/ 71437 w 133350"/>
              <a:gd name="connsiteY1" fmla="*/ 26195 h 162370"/>
              <a:gd name="connsiteX2" fmla="*/ 30956 w 133350"/>
              <a:gd name="connsiteY2" fmla="*/ 123825 h 162370"/>
              <a:gd name="connsiteX3" fmla="*/ 100012 w 133350"/>
              <a:gd name="connsiteY3" fmla="*/ 161925 h 162370"/>
              <a:gd name="connsiteX4" fmla="*/ 133350 w 133350"/>
              <a:gd name="connsiteY4" fmla="*/ 145256 h 162370"/>
              <a:gd name="connsiteX0" fmla="*/ 0 w 133350"/>
              <a:gd name="connsiteY0" fmla="*/ 0 h 163563"/>
              <a:gd name="connsiteX1" fmla="*/ 71437 w 133350"/>
              <a:gd name="connsiteY1" fmla="*/ 26195 h 163563"/>
              <a:gd name="connsiteX2" fmla="*/ 69056 w 133350"/>
              <a:gd name="connsiteY2" fmla="*/ 97631 h 163563"/>
              <a:gd name="connsiteX3" fmla="*/ 100012 w 133350"/>
              <a:gd name="connsiteY3" fmla="*/ 161925 h 163563"/>
              <a:gd name="connsiteX4" fmla="*/ 133350 w 133350"/>
              <a:gd name="connsiteY4" fmla="*/ 145256 h 163563"/>
              <a:gd name="connsiteX0" fmla="*/ 0 w 133350"/>
              <a:gd name="connsiteY0" fmla="*/ 0 h 163563"/>
              <a:gd name="connsiteX1" fmla="*/ 59531 w 133350"/>
              <a:gd name="connsiteY1" fmla="*/ 35720 h 163563"/>
              <a:gd name="connsiteX2" fmla="*/ 69056 w 133350"/>
              <a:gd name="connsiteY2" fmla="*/ 97631 h 163563"/>
              <a:gd name="connsiteX3" fmla="*/ 100012 w 133350"/>
              <a:gd name="connsiteY3" fmla="*/ 161925 h 163563"/>
              <a:gd name="connsiteX4" fmla="*/ 133350 w 133350"/>
              <a:gd name="connsiteY4" fmla="*/ 145256 h 163563"/>
              <a:gd name="connsiteX0" fmla="*/ 0 w 133350"/>
              <a:gd name="connsiteY0" fmla="*/ 0 h 162751"/>
              <a:gd name="connsiteX1" fmla="*/ 59531 w 133350"/>
              <a:gd name="connsiteY1" fmla="*/ 35720 h 162751"/>
              <a:gd name="connsiteX2" fmla="*/ 54769 w 133350"/>
              <a:gd name="connsiteY2" fmla="*/ 114300 h 162751"/>
              <a:gd name="connsiteX3" fmla="*/ 100012 w 133350"/>
              <a:gd name="connsiteY3" fmla="*/ 161925 h 162751"/>
              <a:gd name="connsiteX4" fmla="*/ 133350 w 133350"/>
              <a:gd name="connsiteY4" fmla="*/ 145256 h 162751"/>
              <a:gd name="connsiteX0" fmla="*/ 0 w 133350"/>
              <a:gd name="connsiteY0" fmla="*/ 0 h 186153"/>
              <a:gd name="connsiteX1" fmla="*/ 59531 w 133350"/>
              <a:gd name="connsiteY1" fmla="*/ 35720 h 186153"/>
              <a:gd name="connsiteX2" fmla="*/ 54769 w 133350"/>
              <a:gd name="connsiteY2" fmla="*/ 114300 h 186153"/>
              <a:gd name="connsiteX3" fmla="*/ 102394 w 133350"/>
              <a:gd name="connsiteY3" fmla="*/ 185737 h 186153"/>
              <a:gd name="connsiteX4" fmla="*/ 133350 w 133350"/>
              <a:gd name="connsiteY4" fmla="*/ 145256 h 186153"/>
              <a:gd name="connsiteX0" fmla="*/ 0 w 171450"/>
              <a:gd name="connsiteY0" fmla="*/ 0 h 186334"/>
              <a:gd name="connsiteX1" fmla="*/ 59531 w 171450"/>
              <a:gd name="connsiteY1" fmla="*/ 35720 h 186334"/>
              <a:gd name="connsiteX2" fmla="*/ 54769 w 171450"/>
              <a:gd name="connsiteY2" fmla="*/ 114300 h 186334"/>
              <a:gd name="connsiteX3" fmla="*/ 102394 w 171450"/>
              <a:gd name="connsiteY3" fmla="*/ 185737 h 186334"/>
              <a:gd name="connsiteX4" fmla="*/ 171450 w 171450"/>
              <a:gd name="connsiteY4" fmla="*/ 150019 h 186334"/>
              <a:gd name="connsiteX0" fmla="*/ 0 w 180975"/>
              <a:gd name="connsiteY0" fmla="*/ 0 h 186079"/>
              <a:gd name="connsiteX1" fmla="*/ 59531 w 180975"/>
              <a:gd name="connsiteY1" fmla="*/ 35720 h 186079"/>
              <a:gd name="connsiteX2" fmla="*/ 54769 w 180975"/>
              <a:gd name="connsiteY2" fmla="*/ 114300 h 186079"/>
              <a:gd name="connsiteX3" fmla="*/ 102394 w 180975"/>
              <a:gd name="connsiteY3" fmla="*/ 185737 h 186079"/>
              <a:gd name="connsiteX4" fmla="*/ 180975 w 180975"/>
              <a:gd name="connsiteY4" fmla="*/ 142875 h 186079"/>
              <a:gd name="connsiteX0" fmla="*/ 0 w 183356"/>
              <a:gd name="connsiteY0" fmla="*/ 0 h 187258"/>
              <a:gd name="connsiteX1" fmla="*/ 59531 w 183356"/>
              <a:gd name="connsiteY1" fmla="*/ 35720 h 187258"/>
              <a:gd name="connsiteX2" fmla="*/ 54769 w 183356"/>
              <a:gd name="connsiteY2" fmla="*/ 114300 h 187258"/>
              <a:gd name="connsiteX3" fmla="*/ 102394 w 183356"/>
              <a:gd name="connsiteY3" fmla="*/ 185737 h 187258"/>
              <a:gd name="connsiteX4" fmla="*/ 183356 w 183356"/>
              <a:gd name="connsiteY4" fmla="*/ 164307 h 187258"/>
              <a:gd name="connsiteX0" fmla="*/ 0 w 183356"/>
              <a:gd name="connsiteY0" fmla="*/ 0 h 201098"/>
              <a:gd name="connsiteX1" fmla="*/ 59531 w 183356"/>
              <a:gd name="connsiteY1" fmla="*/ 35720 h 201098"/>
              <a:gd name="connsiteX2" fmla="*/ 54769 w 183356"/>
              <a:gd name="connsiteY2" fmla="*/ 114300 h 201098"/>
              <a:gd name="connsiteX3" fmla="*/ 100013 w 183356"/>
              <a:gd name="connsiteY3" fmla="*/ 200024 h 201098"/>
              <a:gd name="connsiteX4" fmla="*/ 183356 w 183356"/>
              <a:gd name="connsiteY4" fmla="*/ 164307 h 201098"/>
              <a:gd name="connsiteX0" fmla="*/ 0 w 183356"/>
              <a:gd name="connsiteY0" fmla="*/ 0 h 201143"/>
              <a:gd name="connsiteX1" fmla="*/ 59531 w 183356"/>
              <a:gd name="connsiteY1" fmla="*/ 35720 h 201143"/>
              <a:gd name="connsiteX2" fmla="*/ 54769 w 183356"/>
              <a:gd name="connsiteY2" fmla="*/ 114300 h 201143"/>
              <a:gd name="connsiteX3" fmla="*/ 100013 w 183356"/>
              <a:gd name="connsiteY3" fmla="*/ 200024 h 201143"/>
              <a:gd name="connsiteX4" fmla="*/ 183356 w 183356"/>
              <a:gd name="connsiteY4" fmla="*/ 164307 h 201143"/>
              <a:gd name="connsiteX0" fmla="*/ 0 w 183356"/>
              <a:gd name="connsiteY0" fmla="*/ 0 h 200058"/>
              <a:gd name="connsiteX1" fmla="*/ 59531 w 183356"/>
              <a:gd name="connsiteY1" fmla="*/ 35720 h 200058"/>
              <a:gd name="connsiteX2" fmla="*/ 54769 w 183356"/>
              <a:gd name="connsiteY2" fmla="*/ 114300 h 200058"/>
              <a:gd name="connsiteX3" fmla="*/ 100013 w 183356"/>
              <a:gd name="connsiteY3" fmla="*/ 200024 h 200058"/>
              <a:gd name="connsiteX4" fmla="*/ 183356 w 183356"/>
              <a:gd name="connsiteY4" fmla="*/ 164307 h 200058"/>
              <a:gd name="connsiteX0" fmla="*/ 0 w 183356"/>
              <a:gd name="connsiteY0" fmla="*/ 0 h 200024"/>
              <a:gd name="connsiteX1" fmla="*/ 59531 w 183356"/>
              <a:gd name="connsiteY1" fmla="*/ 35720 h 200024"/>
              <a:gd name="connsiteX2" fmla="*/ 54769 w 183356"/>
              <a:gd name="connsiteY2" fmla="*/ 114300 h 200024"/>
              <a:gd name="connsiteX3" fmla="*/ 100013 w 183356"/>
              <a:gd name="connsiteY3" fmla="*/ 200024 h 200024"/>
              <a:gd name="connsiteX4" fmla="*/ 183356 w 183356"/>
              <a:gd name="connsiteY4" fmla="*/ 164307 h 200024"/>
              <a:gd name="connsiteX0" fmla="*/ 0 w 183356"/>
              <a:gd name="connsiteY0" fmla="*/ 0 h 200024"/>
              <a:gd name="connsiteX1" fmla="*/ 59531 w 183356"/>
              <a:gd name="connsiteY1" fmla="*/ 35720 h 200024"/>
              <a:gd name="connsiteX2" fmla="*/ 54769 w 183356"/>
              <a:gd name="connsiteY2" fmla="*/ 114300 h 200024"/>
              <a:gd name="connsiteX3" fmla="*/ 100013 w 183356"/>
              <a:gd name="connsiteY3" fmla="*/ 200024 h 200024"/>
              <a:gd name="connsiteX4" fmla="*/ 183356 w 183356"/>
              <a:gd name="connsiteY4" fmla="*/ 164307 h 200024"/>
              <a:gd name="connsiteX0" fmla="*/ 0 w 183356"/>
              <a:gd name="connsiteY0" fmla="*/ 0 h 200024"/>
              <a:gd name="connsiteX1" fmla="*/ 59531 w 183356"/>
              <a:gd name="connsiteY1" fmla="*/ 35720 h 200024"/>
              <a:gd name="connsiteX2" fmla="*/ 55276 w 183356"/>
              <a:gd name="connsiteY2" fmla="*/ 108320 h 200024"/>
              <a:gd name="connsiteX3" fmla="*/ 100013 w 183356"/>
              <a:gd name="connsiteY3" fmla="*/ 200024 h 200024"/>
              <a:gd name="connsiteX4" fmla="*/ 183356 w 183356"/>
              <a:gd name="connsiteY4" fmla="*/ 164307 h 200024"/>
              <a:gd name="connsiteX0" fmla="*/ 0 w 183356"/>
              <a:gd name="connsiteY0" fmla="*/ 0 h 189897"/>
              <a:gd name="connsiteX1" fmla="*/ 59531 w 183356"/>
              <a:gd name="connsiteY1" fmla="*/ 35720 h 189897"/>
              <a:gd name="connsiteX2" fmla="*/ 55276 w 183356"/>
              <a:gd name="connsiteY2" fmla="*/ 108320 h 189897"/>
              <a:gd name="connsiteX3" fmla="*/ 98774 w 183356"/>
              <a:gd name="connsiteY3" fmla="*/ 189897 h 189897"/>
              <a:gd name="connsiteX4" fmla="*/ 183356 w 183356"/>
              <a:gd name="connsiteY4" fmla="*/ 164307 h 189897"/>
              <a:gd name="connsiteX0" fmla="*/ 0 w 178627"/>
              <a:gd name="connsiteY0" fmla="*/ 0 h 189897"/>
              <a:gd name="connsiteX1" fmla="*/ 59531 w 178627"/>
              <a:gd name="connsiteY1" fmla="*/ 35720 h 189897"/>
              <a:gd name="connsiteX2" fmla="*/ 55276 w 178627"/>
              <a:gd name="connsiteY2" fmla="*/ 108320 h 189897"/>
              <a:gd name="connsiteX3" fmla="*/ 98774 w 178627"/>
              <a:gd name="connsiteY3" fmla="*/ 189897 h 189897"/>
              <a:gd name="connsiteX4" fmla="*/ 178627 w 178627"/>
              <a:gd name="connsiteY4" fmla="*/ 145884 h 189897"/>
              <a:gd name="connsiteX0" fmla="*/ 0 w 191303"/>
              <a:gd name="connsiteY0" fmla="*/ 0 h 189897"/>
              <a:gd name="connsiteX1" fmla="*/ 59531 w 191303"/>
              <a:gd name="connsiteY1" fmla="*/ 35720 h 189897"/>
              <a:gd name="connsiteX2" fmla="*/ 55276 w 191303"/>
              <a:gd name="connsiteY2" fmla="*/ 108320 h 189897"/>
              <a:gd name="connsiteX3" fmla="*/ 98774 w 191303"/>
              <a:gd name="connsiteY3" fmla="*/ 189897 h 189897"/>
              <a:gd name="connsiteX4" fmla="*/ 191303 w 191303"/>
              <a:gd name="connsiteY4" fmla="*/ 144863 h 189897"/>
              <a:gd name="connsiteX0" fmla="*/ 0 w 191303"/>
              <a:gd name="connsiteY0" fmla="*/ 0 h 166015"/>
              <a:gd name="connsiteX1" fmla="*/ 59531 w 191303"/>
              <a:gd name="connsiteY1" fmla="*/ 35720 h 166015"/>
              <a:gd name="connsiteX2" fmla="*/ 55276 w 191303"/>
              <a:gd name="connsiteY2" fmla="*/ 108320 h 166015"/>
              <a:gd name="connsiteX3" fmla="*/ 102957 w 191303"/>
              <a:gd name="connsiteY3" fmla="*/ 166015 h 166015"/>
              <a:gd name="connsiteX4" fmla="*/ 191303 w 191303"/>
              <a:gd name="connsiteY4" fmla="*/ 144863 h 166015"/>
              <a:gd name="connsiteX0" fmla="*/ 0 w 191303"/>
              <a:gd name="connsiteY0" fmla="*/ 0 h 170943"/>
              <a:gd name="connsiteX1" fmla="*/ 59531 w 191303"/>
              <a:gd name="connsiteY1" fmla="*/ 35720 h 170943"/>
              <a:gd name="connsiteX2" fmla="*/ 55276 w 191303"/>
              <a:gd name="connsiteY2" fmla="*/ 108320 h 170943"/>
              <a:gd name="connsiteX3" fmla="*/ 102957 w 191303"/>
              <a:gd name="connsiteY3" fmla="*/ 166015 h 170943"/>
              <a:gd name="connsiteX4" fmla="*/ 191303 w 191303"/>
              <a:gd name="connsiteY4" fmla="*/ 144863 h 170943"/>
              <a:gd name="connsiteX0" fmla="*/ 0 w 153661"/>
              <a:gd name="connsiteY0" fmla="*/ 0 h 182238"/>
              <a:gd name="connsiteX1" fmla="*/ 59531 w 153661"/>
              <a:gd name="connsiteY1" fmla="*/ 35720 h 182238"/>
              <a:gd name="connsiteX2" fmla="*/ 55276 w 153661"/>
              <a:gd name="connsiteY2" fmla="*/ 108320 h 182238"/>
              <a:gd name="connsiteX3" fmla="*/ 102957 w 153661"/>
              <a:gd name="connsiteY3" fmla="*/ 166015 h 182238"/>
              <a:gd name="connsiteX4" fmla="*/ 153661 w 153661"/>
              <a:gd name="connsiteY4" fmla="*/ 181605 h 182238"/>
              <a:gd name="connsiteX0" fmla="*/ 0 w 226852"/>
              <a:gd name="connsiteY0" fmla="*/ 0 h 170191"/>
              <a:gd name="connsiteX1" fmla="*/ 59531 w 226852"/>
              <a:gd name="connsiteY1" fmla="*/ 35720 h 170191"/>
              <a:gd name="connsiteX2" fmla="*/ 55276 w 226852"/>
              <a:gd name="connsiteY2" fmla="*/ 108320 h 170191"/>
              <a:gd name="connsiteX3" fmla="*/ 102957 w 226852"/>
              <a:gd name="connsiteY3" fmla="*/ 166015 h 170191"/>
              <a:gd name="connsiteX4" fmla="*/ 226852 w 226852"/>
              <a:gd name="connsiteY4" fmla="*/ 135678 h 170191"/>
              <a:gd name="connsiteX0" fmla="*/ 0 w 226852"/>
              <a:gd name="connsiteY0" fmla="*/ 0 h 168603"/>
              <a:gd name="connsiteX1" fmla="*/ 59531 w 226852"/>
              <a:gd name="connsiteY1" fmla="*/ 35720 h 168603"/>
              <a:gd name="connsiteX2" fmla="*/ 55276 w 226852"/>
              <a:gd name="connsiteY2" fmla="*/ 108320 h 168603"/>
              <a:gd name="connsiteX3" fmla="*/ 102957 w 226852"/>
              <a:gd name="connsiteY3" fmla="*/ 166015 h 168603"/>
              <a:gd name="connsiteX4" fmla="*/ 173121 w 226852"/>
              <a:gd name="connsiteY4" fmla="*/ 156321 h 168603"/>
              <a:gd name="connsiteX5" fmla="*/ 226852 w 226852"/>
              <a:gd name="connsiteY5" fmla="*/ 135678 h 168603"/>
              <a:gd name="connsiteX0" fmla="*/ 0 w 226852"/>
              <a:gd name="connsiteY0" fmla="*/ 0 h 188409"/>
              <a:gd name="connsiteX1" fmla="*/ 59531 w 226852"/>
              <a:gd name="connsiteY1" fmla="*/ 35720 h 188409"/>
              <a:gd name="connsiteX2" fmla="*/ 55276 w 226852"/>
              <a:gd name="connsiteY2" fmla="*/ 108320 h 188409"/>
              <a:gd name="connsiteX3" fmla="*/ 102957 w 226852"/>
              <a:gd name="connsiteY3" fmla="*/ 166015 h 188409"/>
              <a:gd name="connsiteX4" fmla="*/ 145936 w 226852"/>
              <a:gd name="connsiteY4" fmla="*/ 187551 h 188409"/>
              <a:gd name="connsiteX5" fmla="*/ 226852 w 226852"/>
              <a:gd name="connsiteY5" fmla="*/ 135678 h 188409"/>
              <a:gd name="connsiteX0" fmla="*/ 0 w 226852"/>
              <a:gd name="connsiteY0" fmla="*/ 0 h 188409"/>
              <a:gd name="connsiteX1" fmla="*/ 59531 w 226852"/>
              <a:gd name="connsiteY1" fmla="*/ 35720 h 188409"/>
              <a:gd name="connsiteX2" fmla="*/ 55276 w 226852"/>
              <a:gd name="connsiteY2" fmla="*/ 108320 h 188409"/>
              <a:gd name="connsiteX3" fmla="*/ 102957 w 226852"/>
              <a:gd name="connsiteY3" fmla="*/ 166015 h 188409"/>
              <a:gd name="connsiteX4" fmla="*/ 145936 w 226852"/>
              <a:gd name="connsiteY4" fmla="*/ 187551 h 188409"/>
              <a:gd name="connsiteX5" fmla="*/ 226852 w 226852"/>
              <a:gd name="connsiteY5" fmla="*/ 135678 h 188409"/>
              <a:gd name="connsiteX0" fmla="*/ 0 w 226852"/>
              <a:gd name="connsiteY0" fmla="*/ 0 h 188573"/>
              <a:gd name="connsiteX1" fmla="*/ 59531 w 226852"/>
              <a:gd name="connsiteY1" fmla="*/ 35720 h 188573"/>
              <a:gd name="connsiteX2" fmla="*/ 55276 w 226852"/>
              <a:gd name="connsiteY2" fmla="*/ 108320 h 188573"/>
              <a:gd name="connsiteX3" fmla="*/ 88320 w 226852"/>
              <a:gd name="connsiteY3" fmla="*/ 169689 h 188573"/>
              <a:gd name="connsiteX4" fmla="*/ 145936 w 226852"/>
              <a:gd name="connsiteY4" fmla="*/ 187551 h 188573"/>
              <a:gd name="connsiteX5" fmla="*/ 226852 w 226852"/>
              <a:gd name="connsiteY5" fmla="*/ 135678 h 188573"/>
              <a:gd name="connsiteX0" fmla="*/ 0 w 226852"/>
              <a:gd name="connsiteY0" fmla="*/ 0 h 189870"/>
              <a:gd name="connsiteX1" fmla="*/ 59531 w 226852"/>
              <a:gd name="connsiteY1" fmla="*/ 35720 h 189870"/>
              <a:gd name="connsiteX2" fmla="*/ 55276 w 226852"/>
              <a:gd name="connsiteY2" fmla="*/ 108320 h 189870"/>
              <a:gd name="connsiteX3" fmla="*/ 88320 w 226852"/>
              <a:gd name="connsiteY3" fmla="*/ 169689 h 189870"/>
              <a:gd name="connsiteX4" fmla="*/ 145936 w 226852"/>
              <a:gd name="connsiteY4" fmla="*/ 187551 h 189870"/>
              <a:gd name="connsiteX5" fmla="*/ 226852 w 226852"/>
              <a:gd name="connsiteY5" fmla="*/ 135678 h 189870"/>
              <a:gd name="connsiteX0" fmla="*/ 0 w 226852"/>
              <a:gd name="connsiteY0" fmla="*/ 0 h 203156"/>
              <a:gd name="connsiteX1" fmla="*/ 59531 w 226852"/>
              <a:gd name="connsiteY1" fmla="*/ 35720 h 203156"/>
              <a:gd name="connsiteX2" fmla="*/ 55276 w 226852"/>
              <a:gd name="connsiteY2" fmla="*/ 108320 h 203156"/>
              <a:gd name="connsiteX3" fmla="*/ 88320 w 226852"/>
              <a:gd name="connsiteY3" fmla="*/ 169689 h 203156"/>
              <a:gd name="connsiteX4" fmla="*/ 141754 w 226852"/>
              <a:gd name="connsiteY4" fmla="*/ 202248 h 203156"/>
              <a:gd name="connsiteX5" fmla="*/ 226852 w 226852"/>
              <a:gd name="connsiteY5" fmla="*/ 135678 h 203156"/>
              <a:gd name="connsiteX0" fmla="*/ 0 w 226852"/>
              <a:gd name="connsiteY0" fmla="*/ 0 h 202248"/>
              <a:gd name="connsiteX1" fmla="*/ 59531 w 226852"/>
              <a:gd name="connsiteY1" fmla="*/ 35720 h 202248"/>
              <a:gd name="connsiteX2" fmla="*/ 55276 w 226852"/>
              <a:gd name="connsiteY2" fmla="*/ 108320 h 202248"/>
              <a:gd name="connsiteX3" fmla="*/ 88320 w 226852"/>
              <a:gd name="connsiteY3" fmla="*/ 169689 h 202248"/>
              <a:gd name="connsiteX4" fmla="*/ 141754 w 226852"/>
              <a:gd name="connsiteY4" fmla="*/ 202248 h 202248"/>
              <a:gd name="connsiteX5" fmla="*/ 226852 w 226852"/>
              <a:gd name="connsiteY5" fmla="*/ 135678 h 202248"/>
              <a:gd name="connsiteX0" fmla="*/ 0 w 226852"/>
              <a:gd name="connsiteY0" fmla="*/ 0 h 202248"/>
              <a:gd name="connsiteX1" fmla="*/ 59531 w 226852"/>
              <a:gd name="connsiteY1" fmla="*/ 35720 h 202248"/>
              <a:gd name="connsiteX2" fmla="*/ 55276 w 226852"/>
              <a:gd name="connsiteY2" fmla="*/ 108320 h 202248"/>
              <a:gd name="connsiteX3" fmla="*/ 88320 w 226852"/>
              <a:gd name="connsiteY3" fmla="*/ 169689 h 202248"/>
              <a:gd name="connsiteX4" fmla="*/ 141754 w 226852"/>
              <a:gd name="connsiteY4" fmla="*/ 202248 h 202248"/>
              <a:gd name="connsiteX5" fmla="*/ 226852 w 226852"/>
              <a:gd name="connsiteY5" fmla="*/ 135678 h 202248"/>
              <a:gd name="connsiteX0" fmla="*/ 0 w 228943"/>
              <a:gd name="connsiteY0" fmla="*/ 0 h 202248"/>
              <a:gd name="connsiteX1" fmla="*/ 59531 w 228943"/>
              <a:gd name="connsiteY1" fmla="*/ 35720 h 202248"/>
              <a:gd name="connsiteX2" fmla="*/ 55276 w 228943"/>
              <a:gd name="connsiteY2" fmla="*/ 108320 h 202248"/>
              <a:gd name="connsiteX3" fmla="*/ 88320 w 228943"/>
              <a:gd name="connsiteY3" fmla="*/ 169689 h 202248"/>
              <a:gd name="connsiteX4" fmla="*/ 141754 w 228943"/>
              <a:gd name="connsiteY4" fmla="*/ 202248 h 202248"/>
              <a:gd name="connsiteX5" fmla="*/ 228943 w 228943"/>
              <a:gd name="connsiteY5" fmla="*/ 150375 h 202248"/>
              <a:gd name="connsiteX0" fmla="*/ 0 w 210123"/>
              <a:gd name="connsiteY0" fmla="*/ 0 h 202248"/>
              <a:gd name="connsiteX1" fmla="*/ 59531 w 210123"/>
              <a:gd name="connsiteY1" fmla="*/ 35720 h 202248"/>
              <a:gd name="connsiteX2" fmla="*/ 55276 w 210123"/>
              <a:gd name="connsiteY2" fmla="*/ 108320 h 202248"/>
              <a:gd name="connsiteX3" fmla="*/ 88320 w 210123"/>
              <a:gd name="connsiteY3" fmla="*/ 169689 h 202248"/>
              <a:gd name="connsiteX4" fmla="*/ 141754 w 210123"/>
              <a:gd name="connsiteY4" fmla="*/ 202248 h 202248"/>
              <a:gd name="connsiteX5" fmla="*/ 210123 w 210123"/>
              <a:gd name="connsiteY5" fmla="*/ 146701 h 202248"/>
              <a:gd name="connsiteX0" fmla="*/ 0 w 210123"/>
              <a:gd name="connsiteY0" fmla="*/ 0 h 202248"/>
              <a:gd name="connsiteX1" fmla="*/ 59531 w 210123"/>
              <a:gd name="connsiteY1" fmla="*/ 35720 h 202248"/>
              <a:gd name="connsiteX2" fmla="*/ 63641 w 210123"/>
              <a:gd name="connsiteY2" fmla="*/ 108320 h 202248"/>
              <a:gd name="connsiteX3" fmla="*/ 88320 w 210123"/>
              <a:gd name="connsiteY3" fmla="*/ 169689 h 202248"/>
              <a:gd name="connsiteX4" fmla="*/ 141754 w 210123"/>
              <a:gd name="connsiteY4" fmla="*/ 202248 h 202248"/>
              <a:gd name="connsiteX5" fmla="*/ 210123 w 210123"/>
              <a:gd name="connsiteY5" fmla="*/ 146701 h 202248"/>
              <a:gd name="connsiteX0" fmla="*/ 0 w 210123"/>
              <a:gd name="connsiteY0" fmla="*/ 0 h 202248"/>
              <a:gd name="connsiteX1" fmla="*/ 59531 w 210123"/>
              <a:gd name="connsiteY1" fmla="*/ 35720 h 202248"/>
              <a:gd name="connsiteX2" fmla="*/ 63641 w 210123"/>
              <a:gd name="connsiteY2" fmla="*/ 108320 h 202248"/>
              <a:gd name="connsiteX3" fmla="*/ 88320 w 210123"/>
              <a:gd name="connsiteY3" fmla="*/ 169689 h 202248"/>
              <a:gd name="connsiteX4" fmla="*/ 141754 w 210123"/>
              <a:gd name="connsiteY4" fmla="*/ 202248 h 202248"/>
              <a:gd name="connsiteX5" fmla="*/ 210123 w 210123"/>
              <a:gd name="connsiteY5" fmla="*/ 146701 h 202248"/>
              <a:gd name="connsiteX0" fmla="*/ 0 w 210123"/>
              <a:gd name="connsiteY0" fmla="*/ 0 h 202248"/>
              <a:gd name="connsiteX1" fmla="*/ 59531 w 210123"/>
              <a:gd name="connsiteY1" fmla="*/ 35720 h 202248"/>
              <a:gd name="connsiteX2" fmla="*/ 63641 w 210123"/>
              <a:gd name="connsiteY2" fmla="*/ 108320 h 202248"/>
              <a:gd name="connsiteX3" fmla="*/ 88320 w 210123"/>
              <a:gd name="connsiteY3" fmla="*/ 169689 h 202248"/>
              <a:gd name="connsiteX4" fmla="*/ 141754 w 210123"/>
              <a:gd name="connsiteY4" fmla="*/ 202248 h 202248"/>
              <a:gd name="connsiteX5" fmla="*/ 210123 w 210123"/>
              <a:gd name="connsiteY5" fmla="*/ 146701 h 202248"/>
              <a:gd name="connsiteX0" fmla="*/ 0 w 210123"/>
              <a:gd name="connsiteY0" fmla="*/ 0 h 202248"/>
              <a:gd name="connsiteX1" fmla="*/ 59531 w 210123"/>
              <a:gd name="connsiteY1" fmla="*/ 35720 h 202248"/>
              <a:gd name="connsiteX2" fmla="*/ 63641 w 210123"/>
              <a:gd name="connsiteY2" fmla="*/ 108320 h 202248"/>
              <a:gd name="connsiteX3" fmla="*/ 88320 w 210123"/>
              <a:gd name="connsiteY3" fmla="*/ 169689 h 202248"/>
              <a:gd name="connsiteX4" fmla="*/ 141754 w 210123"/>
              <a:gd name="connsiteY4" fmla="*/ 202248 h 202248"/>
              <a:gd name="connsiteX5" fmla="*/ 210123 w 210123"/>
              <a:gd name="connsiteY5" fmla="*/ 146701 h 202248"/>
              <a:gd name="connsiteX0" fmla="*/ 0 w 210123"/>
              <a:gd name="connsiteY0" fmla="*/ 0 h 202248"/>
              <a:gd name="connsiteX1" fmla="*/ 59531 w 210123"/>
              <a:gd name="connsiteY1" fmla="*/ 35720 h 202248"/>
              <a:gd name="connsiteX2" fmla="*/ 63641 w 210123"/>
              <a:gd name="connsiteY2" fmla="*/ 108320 h 202248"/>
              <a:gd name="connsiteX3" fmla="*/ 88320 w 210123"/>
              <a:gd name="connsiteY3" fmla="*/ 169689 h 202248"/>
              <a:gd name="connsiteX4" fmla="*/ 141754 w 210123"/>
              <a:gd name="connsiteY4" fmla="*/ 202248 h 202248"/>
              <a:gd name="connsiteX5" fmla="*/ 210123 w 210123"/>
              <a:gd name="connsiteY5" fmla="*/ 146701 h 202248"/>
              <a:gd name="connsiteX0" fmla="*/ 0 w 210123"/>
              <a:gd name="connsiteY0" fmla="*/ 0 h 202248"/>
              <a:gd name="connsiteX1" fmla="*/ 59531 w 210123"/>
              <a:gd name="connsiteY1" fmla="*/ 35720 h 202248"/>
              <a:gd name="connsiteX2" fmla="*/ 63641 w 210123"/>
              <a:gd name="connsiteY2" fmla="*/ 108320 h 202248"/>
              <a:gd name="connsiteX3" fmla="*/ 100866 w 210123"/>
              <a:gd name="connsiteY3" fmla="*/ 167852 h 202248"/>
              <a:gd name="connsiteX4" fmla="*/ 141754 w 210123"/>
              <a:gd name="connsiteY4" fmla="*/ 202248 h 202248"/>
              <a:gd name="connsiteX5" fmla="*/ 210123 w 210123"/>
              <a:gd name="connsiteY5" fmla="*/ 146701 h 202248"/>
              <a:gd name="connsiteX0" fmla="*/ 0 w 210123"/>
              <a:gd name="connsiteY0" fmla="*/ 0 h 202248"/>
              <a:gd name="connsiteX1" fmla="*/ 59531 w 210123"/>
              <a:gd name="connsiteY1" fmla="*/ 35720 h 202248"/>
              <a:gd name="connsiteX2" fmla="*/ 63641 w 210123"/>
              <a:gd name="connsiteY2" fmla="*/ 108320 h 202248"/>
              <a:gd name="connsiteX3" fmla="*/ 100866 w 210123"/>
              <a:gd name="connsiteY3" fmla="*/ 167852 h 202248"/>
              <a:gd name="connsiteX4" fmla="*/ 141754 w 210123"/>
              <a:gd name="connsiteY4" fmla="*/ 202248 h 202248"/>
              <a:gd name="connsiteX5" fmla="*/ 210123 w 210123"/>
              <a:gd name="connsiteY5" fmla="*/ 146701 h 202248"/>
              <a:gd name="connsiteX0" fmla="*/ 0 w 210123"/>
              <a:gd name="connsiteY0" fmla="*/ 0 h 202248"/>
              <a:gd name="connsiteX1" fmla="*/ 59531 w 210123"/>
              <a:gd name="connsiteY1" fmla="*/ 35720 h 202248"/>
              <a:gd name="connsiteX2" fmla="*/ 63641 w 210123"/>
              <a:gd name="connsiteY2" fmla="*/ 108320 h 202248"/>
              <a:gd name="connsiteX3" fmla="*/ 100866 w 210123"/>
              <a:gd name="connsiteY3" fmla="*/ 167852 h 202248"/>
              <a:gd name="connsiteX4" fmla="*/ 141754 w 210123"/>
              <a:gd name="connsiteY4" fmla="*/ 202248 h 202248"/>
              <a:gd name="connsiteX5" fmla="*/ 210123 w 210123"/>
              <a:gd name="connsiteY5" fmla="*/ 146701 h 202248"/>
              <a:gd name="connsiteX0" fmla="*/ 0 w 210123"/>
              <a:gd name="connsiteY0" fmla="*/ 0 h 211433"/>
              <a:gd name="connsiteX1" fmla="*/ 59531 w 210123"/>
              <a:gd name="connsiteY1" fmla="*/ 35720 h 211433"/>
              <a:gd name="connsiteX2" fmla="*/ 63641 w 210123"/>
              <a:gd name="connsiteY2" fmla="*/ 108320 h 211433"/>
              <a:gd name="connsiteX3" fmla="*/ 100866 w 210123"/>
              <a:gd name="connsiteY3" fmla="*/ 167852 h 211433"/>
              <a:gd name="connsiteX4" fmla="*/ 150118 w 210123"/>
              <a:gd name="connsiteY4" fmla="*/ 211433 h 211433"/>
              <a:gd name="connsiteX5" fmla="*/ 210123 w 210123"/>
              <a:gd name="connsiteY5" fmla="*/ 146701 h 211433"/>
              <a:gd name="connsiteX0" fmla="*/ 0 w 220579"/>
              <a:gd name="connsiteY0" fmla="*/ 0 h 211433"/>
              <a:gd name="connsiteX1" fmla="*/ 59531 w 220579"/>
              <a:gd name="connsiteY1" fmla="*/ 35720 h 211433"/>
              <a:gd name="connsiteX2" fmla="*/ 63641 w 220579"/>
              <a:gd name="connsiteY2" fmla="*/ 108320 h 211433"/>
              <a:gd name="connsiteX3" fmla="*/ 100866 w 220579"/>
              <a:gd name="connsiteY3" fmla="*/ 167852 h 211433"/>
              <a:gd name="connsiteX4" fmla="*/ 150118 w 220579"/>
              <a:gd name="connsiteY4" fmla="*/ 211433 h 211433"/>
              <a:gd name="connsiteX5" fmla="*/ 220579 w 220579"/>
              <a:gd name="connsiteY5" fmla="*/ 144863 h 211433"/>
              <a:gd name="connsiteX0" fmla="*/ 0 w 197576"/>
              <a:gd name="connsiteY0" fmla="*/ 0 h 211433"/>
              <a:gd name="connsiteX1" fmla="*/ 59531 w 197576"/>
              <a:gd name="connsiteY1" fmla="*/ 35720 h 211433"/>
              <a:gd name="connsiteX2" fmla="*/ 63641 w 197576"/>
              <a:gd name="connsiteY2" fmla="*/ 108320 h 211433"/>
              <a:gd name="connsiteX3" fmla="*/ 100866 w 197576"/>
              <a:gd name="connsiteY3" fmla="*/ 167852 h 211433"/>
              <a:gd name="connsiteX4" fmla="*/ 150118 w 197576"/>
              <a:gd name="connsiteY4" fmla="*/ 211433 h 211433"/>
              <a:gd name="connsiteX5" fmla="*/ 197576 w 197576"/>
              <a:gd name="connsiteY5" fmla="*/ 144863 h 211433"/>
              <a:gd name="connsiteX0" fmla="*/ 0 w 214305"/>
              <a:gd name="connsiteY0" fmla="*/ 0 h 211433"/>
              <a:gd name="connsiteX1" fmla="*/ 59531 w 214305"/>
              <a:gd name="connsiteY1" fmla="*/ 35720 h 211433"/>
              <a:gd name="connsiteX2" fmla="*/ 63641 w 214305"/>
              <a:gd name="connsiteY2" fmla="*/ 108320 h 211433"/>
              <a:gd name="connsiteX3" fmla="*/ 100866 w 214305"/>
              <a:gd name="connsiteY3" fmla="*/ 167852 h 211433"/>
              <a:gd name="connsiteX4" fmla="*/ 150118 w 214305"/>
              <a:gd name="connsiteY4" fmla="*/ 211433 h 211433"/>
              <a:gd name="connsiteX5" fmla="*/ 214305 w 214305"/>
              <a:gd name="connsiteY5" fmla="*/ 150375 h 211433"/>
              <a:gd name="connsiteX0" fmla="*/ 0 w 214305"/>
              <a:gd name="connsiteY0" fmla="*/ 0 h 211433"/>
              <a:gd name="connsiteX1" fmla="*/ 59531 w 214305"/>
              <a:gd name="connsiteY1" fmla="*/ 35720 h 211433"/>
              <a:gd name="connsiteX2" fmla="*/ 63641 w 214305"/>
              <a:gd name="connsiteY2" fmla="*/ 108320 h 211433"/>
              <a:gd name="connsiteX3" fmla="*/ 100866 w 214305"/>
              <a:gd name="connsiteY3" fmla="*/ 167852 h 211433"/>
              <a:gd name="connsiteX4" fmla="*/ 150118 w 214305"/>
              <a:gd name="connsiteY4" fmla="*/ 211433 h 211433"/>
              <a:gd name="connsiteX5" fmla="*/ 214305 w 214305"/>
              <a:gd name="connsiteY5" fmla="*/ 150375 h 211433"/>
              <a:gd name="connsiteX0" fmla="*/ 0 w 226853"/>
              <a:gd name="connsiteY0" fmla="*/ 0 h 211433"/>
              <a:gd name="connsiteX1" fmla="*/ 59531 w 226853"/>
              <a:gd name="connsiteY1" fmla="*/ 35720 h 211433"/>
              <a:gd name="connsiteX2" fmla="*/ 63641 w 226853"/>
              <a:gd name="connsiteY2" fmla="*/ 108320 h 211433"/>
              <a:gd name="connsiteX3" fmla="*/ 100866 w 226853"/>
              <a:gd name="connsiteY3" fmla="*/ 167852 h 211433"/>
              <a:gd name="connsiteX4" fmla="*/ 150118 w 226853"/>
              <a:gd name="connsiteY4" fmla="*/ 211433 h 211433"/>
              <a:gd name="connsiteX5" fmla="*/ 226853 w 226853"/>
              <a:gd name="connsiteY5" fmla="*/ 163234 h 211433"/>
              <a:gd name="connsiteX0" fmla="*/ 0 w 226853"/>
              <a:gd name="connsiteY0" fmla="*/ 0 h 211433"/>
              <a:gd name="connsiteX1" fmla="*/ 74170 w 226853"/>
              <a:gd name="connsiteY1" fmla="*/ 35720 h 211433"/>
              <a:gd name="connsiteX2" fmla="*/ 63641 w 226853"/>
              <a:gd name="connsiteY2" fmla="*/ 108320 h 211433"/>
              <a:gd name="connsiteX3" fmla="*/ 100866 w 226853"/>
              <a:gd name="connsiteY3" fmla="*/ 167852 h 211433"/>
              <a:gd name="connsiteX4" fmla="*/ 150118 w 226853"/>
              <a:gd name="connsiteY4" fmla="*/ 211433 h 211433"/>
              <a:gd name="connsiteX5" fmla="*/ 226853 w 226853"/>
              <a:gd name="connsiteY5" fmla="*/ 163234 h 211433"/>
              <a:gd name="connsiteX0" fmla="*/ 0 w 226853"/>
              <a:gd name="connsiteY0" fmla="*/ 0 h 211433"/>
              <a:gd name="connsiteX1" fmla="*/ 74170 w 226853"/>
              <a:gd name="connsiteY1" fmla="*/ 35720 h 211433"/>
              <a:gd name="connsiteX2" fmla="*/ 72006 w 226853"/>
              <a:gd name="connsiteY2" fmla="*/ 108320 h 211433"/>
              <a:gd name="connsiteX3" fmla="*/ 100866 w 226853"/>
              <a:gd name="connsiteY3" fmla="*/ 167852 h 211433"/>
              <a:gd name="connsiteX4" fmla="*/ 150118 w 226853"/>
              <a:gd name="connsiteY4" fmla="*/ 211433 h 211433"/>
              <a:gd name="connsiteX5" fmla="*/ 226853 w 226853"/>
              <a:gd name="connsiteY5" fmla="*/ 163234 h 211433"/>
              <a:gd name="connsiteX0" fmla="*/ 0 w 226853"/>
              <a:gd name="connsiteY0" fmla="*/ 0 h 211433"/>
              <a:gd name="connsiteX1" fmla="*/ 74170 w 226853"/>
              <a:gd name="connsiteY1" fmla="*/ 35720 h 211433"/>
              <a:gd name="connsiteX2" fmla="*/ 72006 w 226853"/>
              <a:gd name="connsiteY2" fmla="*/ 108320 h 211433"/>
              <a:gd name="connsiteX3" fmla="*/ 100866 w 226853"/>
              <a:gd name="connsiteY3" fmla="*/ 167852 h 211433"/>
              <a:gd name="connsiteX4" fmla="*/ 150118 w 226853"/>
              <a:gd name="connsiteY4" fmla="*/ 211433 h 211433"/>
              <a:gd name="connsiteX5" fmla="*/ 226853 w 226853"/>
              <a:gd name="connsiteY5" fmla="*/ 163234 h 211433"/>
              <a:gd name="connsiteX0" fmla="*/ 0 w 226853"/>
              <a:gd name="connsiteY0" fmla="*/ 0 h 211433"/>
              <a:gd name="connsiteX1" fmla="*/ 74170 w 226853"/>
              <a:gd name="connsiteY1" fmla="*/ 44905 h 211433"/>
              <a:gd name="connsiteX2" fmla="*/ 72006 w 226853"/>
              <a:gd name="connsiteY2" fmla="*/ 108320 h 211433"/>
              <a:gd name="connsiteX3" fmla="*/ 100866 w 226853"/>
              <a:gd name="connsiteY3" fmla="*/ 167852 h 211433"/>
              <a:gd name="connsiteX4" fmla="*/ 150118 w 226853"/>
              <a:gd name="connsiteY4" fmla="*/ 211433 h 211433"/>
              <a:gd name="connsiteX5" fmla="*/ 226853 w 226853"/>
              <a:gd name="connsiteY5" fmla="*/ 163234 h 211433"/>
              <a:gd name="connsiteX0" fmla="*/ 0 w 226853"/>
              <a:gd name="connsiteY0" fmla="*/ 0 h 211433"/>
              <a:gd name="connsiteX1" fmla="*/ 74170 w 226853"/>
              <a:gd name="connsiteY1" fmla="*/ 44905 h 211433"/>
              <a:gd name="connsiteX2" fmla="*/ 72006 w 226853"/>
              <a:gd name="connsiteY2" fmla="*/ 108320 h 211433"/>
              <a:gd name="connsiteX3" fmla="*/ 100866 w 226853"/>
              <a:gd name="connsiteY3" fmla="*/ 167852 h 211433"/>
              <a:gd name="connsiteX4" fmla="*/ 150118 w 226853"/>
              <a:gd name="connsiteY4" fmla="*/ 211433 h 211433"/>
              <a:gd name="connsiteX5" fmla="*/ 226853 w 226853"/>
              <a:gd name="connsiteY5" fmla="*/ 163234 h 211433"/>
              <a:gd name="connsiteX0" fmla="*/ 0 w 226853"/>
              <a:gd name="connsiteY0" fmla="*/ 0 h 211433"/>
              <a:gd name="connsiteX1" fmla="*/ 74170 w 226853"/>
              <a:gd name="connsiteY1" fmla="*/ 44905 h 211433"/>
              <a:gd name="connsiteX2" fmla="*/ 72006 w 226853"/>
              <a:gd name="connsiteY2" fmla="*/ 108320 h 211433"/>
              <a:gd name="connsiteX3" fmla="*/ 100866 w 226853"/>
              <a:gd name="connsiteY3" fmla="*/ 167852 h 211433"/>
              <a:gd name="connsiteX4" fmla="*/ 150118 w 226853"/>
              <a:gd name="connsiteY4" fmla="*/ 211433 h 211433"/>
              <a:gd name="connsiteX5" fmla="*/ 226853 w 226853"/>
              <a:gd name="connsiteY5" fmla="*/ 163234 h 211433"/>
              <a:gd name="connsiteX0" fmla="*/ 0 w 226853"/>
              <a:gd name="connsiteY0" fmla="*/ 0 h 211433"/>
              <a:gd name="connsiteX1" fmla="*/ 74170 w 226853"/>
              <a:gd name="connsiteY1" fmla="*/ 44905 h 211433"/>
              <a:gd name="connsiteX2" fmla="*/ 72006 w 226853"/>
              <a:gd name="connsiteY2" fmla="*/ 108320 h 211433"/>
              <a:gd name="connsiteX3" fmla="*/ 100866 w 226853"/>
              <a:gd name="connsiteY3" fmla="*/ 167852 h 211433"/>
              <a:gd name="connsiteX4" fmla="*/ 150118 w 226853"/>
              <a:gd name="connsiteY4" fmla="*/ 211433 h 211433"/>
              <a:gd name="connsiteX5" fmla="*/ 226853 w 226853"/>
              <a:gd name="connsiteY5" fmla="*/ 163234 h 211433"/>
              <a:gd name="connsiteX0" fmla="*/ 0 w 237309"/>
              <a:gd name="connsiteY0" fmla="*/ 0 h 211433"/>
              <a:gd name="connsiteX1" fmla="*/ 74170 w 237309"/>
              <a:gd name="connsiteY1" fmla="*/ 44905 h 211433"/>
              <a:gd name="connsiteX2" fmla="*/ 72006 w 237309"/>
              <a:gd name="connsiteY2" fmla="*/ 108320 h 211433"/>
              <a:gd name="connsiteX3" fmla="*/ 100866 w 237309"/>
              <a:gd name="connsiteY3" fmla="*/ 167852 h 211433"/>
              <a:gd name="connsiteX4" fmla="*/ 150118 w 237309"/>
              <a:gd name="connsiteY4" fmla="*/ 211433 h 211433"/>
              <a:gd name="connsiteX5" fmla="*/ 237309 w 237309"/>
              <a:gd name="connsiteY5" fmla="*/ 157722 h 211433"/>
              <a:gd name="connsiteX0" fmla="*/ 0 w 237309"/>
              <a:gd name="connsiteY0" fmla="*/ 0 h 211488"/>
              <a:gd name="connsiteX1" fmla="*/ 74170 w 237309"/>
              <a:gd name="connsiteY1" fmla="*/ 44905 h 211488"/>
              <a:gd name="connsiteX2" fmla="*/ 72006 w 237309"/>
              <a:gd name="connsiteY2" fmla="*/ 108320 h 211488"/>
              <a:gd name="connsiteX3" fmla="*/ 100866 w 237309"/>
              <a:gd name="connsiteY3" fmla="*/ 167852 h 211488"/>
              <a:gd name="connsiteX4" fmla="*/ 150118 w 237309"/>
              <a:gd name="connsiteY4" fmla="*/ 211433 h 211488"/>
              <a:gd name="connsiteX5" fmla="*/ 204489 w 237309"/>
              <a:gd name="connsiteY5" fmla="*/ 176528 h 211488"/>
              <a:gd name="connsiteX6" fmla="*/ 237309 w 237309"/>
              <a:gd name="connsiteY6" fmla="*/ 157722 h 211488"/>
              <a:gd name="connsiteX0" fmla="*/ 0 w 331412"/>
              <a:gd name="connsiteY0" fmla="*/ 0 h 211488"/>
              <a:gd name="connsiteX1" fmla="*/ 74170 w 331412"/>
              <a:gd name="connsiteY1" fmla="*/ 44905 h 211488"/>
              <a:gd name="connsiteX2" fmla="*/ 72006 w 331412"/>
              <a:gd name="connsiteY2" fmla="*/ 108320 h 211488"/>
              <a:gd name="connsiteX3" fmla="*/ 100866 w 331412"/>
              <a:gd name="connsiteY3" fmla="*/ 167852 h 211488"/>
              <a:gd name="connsiteX4" fmla="*/ 150118 w 331412"/>
              <a:gd name="connsiteY4" fmla="*/ 211433 h 211488"/>
              <a:gd name="connsiteX5" fmla="*/ 204489 w 331412"/>
              <a:gd name="connsiteY5" fmla="*/ 176528 h 211488"/>
              <a:gd name="connsiteX6" fmla="*/ 331412 w 331412"/>
              <a:gd name="connsiteY6" fmla="*/ 108121 h 211488"/>
              <a:gd name="connsiteX0" fmla="*/ 0 w 331412"/>
              <a:gd name="connsiteY0" fmla="*/ 0 h 211488"/>
              <a:gd name="connsiteX1" fmla="*/ 74170 w 331412"/>
              <a:gd name="connsiteY1" fmla="*/ 44905 h 211488"/>
              <a:gd name="connsiteX2" fmla="*/ 72006 w 331412"/>
              <a:gd name="connsiteY2" fmla="*/ 108320 h 211488"/>
              <a:gd name="connsiteX3" fmla="*/ 100866 w 331412"/>
              <a:gd name="connsiteY3" fmla="*/ 167852 h 211488"/>
              <a:gd name="connsiteX4" fmla="*/ 150118 w 331412"/>
              <a:gd name="connsiteY4" fmla="*/ 211433 h 211488"/>
              <a:gd name="connsiteX5" fmla="*/ 204489 w 331412"/>
              <a:gd name="connsiteY5" fmla="*/ 176528 h 211488"/>
              <a:gd name="connsiteX6" fmla="*/ 281863 w 331412"/>
              <a:gd name="connsiteY6" fmla="*/ 132438 h 211488"/>
              <a:gd name="connsiteX7" fmla="*/ 331412 w 331412"/>
              <a:gd name="connsiteY7" fmla="*/ 108121 h 211488"/>
              <a:gd name="connsiteX0" fmla="*/ 0 w 331412"/>
              <a:gd name="connsiteY0" fmla="*/ 0 h 211488"/>
              <a:gd name="connsiteX1" fmla="*/ 74170 w 331412"/>
              <a:gd name="connsiteY1" fmla="*/ 44905 h 211488"/>
              <a:gd name="connsiteX2" fmla="*/ 72006 w 331412"/>
              <a:gd name="connsiteY2" fmla="*/ 108320 h 211488"/>
              <a:gd name="connsiteX3" fmla="*/ 100866 w 331412"/>
              <a:gd name="connsiteY3" fmla="*/ 167852 h 211488"/>
              <a:gd name="connsiteX4" fmla="*/ 150118 w 331412"/>
              <a:gd name="connsiteY4" fmla="*/ 211433 h 211488"/>
              <a:gd name="connsiteX5" fmla="*/ 204489 w 331412"/>
              <a:gd name="connsiteY5" fmla="*/ 176528 h 211488"/>
              <a:gd name="connsiteX6" fmla="*/ 281863 w 331412"/>
              <a:gd name="connsiteY6" fmla="*/ 143460 h 211488"/>
              <a:gd name="connsiteX7" fmla="*/ 331412 w 331412"/>
              <a:gd name="connsiteY7" fmla="*/ 108121 h 211488"/>
              <a:gd name="connsiteX0" fmla="*/ 0 w 331412"/>
              <a:gd name="connsiteY0" fmla="*/ 0 h 211488"/>
              <a:gd name="connsiteX1" fmla="*/ 74170 w 331412"/>
              <a:gd name="connsiteY1" fmla="*/ 44905 h 211488"/>
              <a:gd name="connsiteX2" fmla="*/ 72006 w 331412"/>
              <a:gd name="connsiteY2" fmla="*/ 108320 h 211488"/>
              <a:gd name="connsiteX3" fmla="*/ 100866 w 331412"/>
              <a:gd name="connsiteY3" fmla="*/ 167852 h 211488"/>
              <a:gd name="connsiteX4" fmla="*/ 150118 w 331412"/>
              <a:gd name="connsiteY4" fmla="*/ 211433 h 211488"/>
              <a:gd name="connsiteX5" fmla="*/ 204489 w 331412"/>
              <a:gd name="connsiteY5" fmla="*/ 176528 h 211488"/>
              <a:gd name="connsiteX6" fmla="*/ 281863 w 331412"/>
              <a:gd name="connsiteY6" fmla="*/ 143460 h 211488"/>
              <a:gd name="connsiteX7" fmla="*/ 246313 w 331412"/>
              <a:gd name="connsiteY7" fmla="*/ 161831 h 211488"/>
              <a:gd name="connsiteX8" fmla="*/ 331412 w 331412"/>
              <a:gd name="connsiteY8" fmla="*/ 108121 h 211488"/>
              <a:gd name="connsiteX0" fmla="*/ 0 w 331412"/>
              <a:gd name="connsiteY0" fmla="*/ 0 h 211488"/>
              <a:gd name="connsiteX1" fmla="*/ 74170 w 331412"/>
              <a:gd name="connsiteY1" fmla="*/ 44905 h 211488"/>
              <a:gd name="connsiteX2" fmla="*/ 72006 w 331412"/>
              <a:gd name="connsiteY2" fmla="*/ 108320 h 211488"/>
              <a:gd name="connsiteX3" fmla="*/ 100866 w 331412"/>
              <a:gd name="connsiteY3" fmla="*/ 167852 h 211488"/>
              <a:gd name="connsiteX4" fmla="*/ 150118 w 331412"/>
              <a:gd name="connsiteY4" fmla="*/ 211433 h 211488"/>
              <a:gd name="connsiteX5" fmla="*/ 204489 w 331412"/>
              <a:gd name="connsiteY5" fmla="*/ 176528 h 211488"/>
              <a:gd name="connsiteX6" fmla="*/ 281863 w 331412"/>
              <a:gd name="connsiteY6" fmla="*/ 143460 h 211488"/>
              <a:gd name="connsiteX7" fmla="*/ 240039 w 331412"/>
              <a:gd name="connsiteY7" fmla="*/ 147135 h 211488"/>
              <a:gd name="connsiteX8" fmla="*/ 331412 w 331412"/>
              <a:gd name="connsiteY8" fmla="*/ 108121 h 211488"/>
              <a:gd name="connsiteX0" fmla="*/ 0 w 331412"/>
              <a:gd name="connsiteY0" fmla="*/ 0 h 211488"/>
              <a:gd name="connsiteX1" fmla="*/ 74170 w 331412"/>
              <a:gd name="connsiteY1" fmla="*/ 44905 h 211488"/>
              <a:gd name="connsiteX2" fmla="*/ 72006 w 331412"/>
              <a:gd name="connsiteY2" fmla="*/ 108320 h 211488"/>
              <a:gd name="connsiteX3" fmla="*/ 100866 w 331412"/>
              <a:gd name="connsiteY3" fmla="*/ 167852 h 211488"/>
              <a:gd name="connsiteX4" fmla="*/ 150118 w 331412"/>
              <a:gd name="connsiteY4" fmla="*/ 211433 h 211488"/>
              <a:gd name="connsiteX5" fmla="*/ 204489 w 331412"/>
              <a:gd name="connsiteY5" fmla="*/ 176528 h 211488"/>
              <a:gd name="connsiteX6" fmla="*/ 281863 w 331412"/>
              <a:gd name="connsiteY6" fmla="*/ 143460 h 211488"/>
              <a:gd name="connsiteX7" fmla="*/ 240039 w 331412"/>
              <a:gd name="connsiteY7" fmla="*/ 147135 h 211488"/>
              <a:gd name="connsiteX8" fmla="*/ 331412 w 331412"/>
              <a:gd name="connsiteY8" fmla="*/ 108121 h 211488"/>
              <a:gd name="connsiteX0" fmla="*/ 0 w 331412"/>
              <a:gd name="connsiteY0" fmla="*/ 0 h 211488"/>
              <a:gd name="connsiteX1" fmla="*/ 74170 w 331412"/>
              <a:gd name="connsiteY1" fmla="*/ 44905 h 211488"/>
              <a:gd name="connsiteX2" fmla="*/ 72006 w 331412"/>
              <a:gd name="connsiteY2" fmla="*/ 108320 h 211488"/>
              <a:gd name="connsiteX3" fmla="*/ 100866 w 331412"/>
              <a:gd name="connsiteY3" fmla="*/ 167852 h 211488"/>
              <a:gd name="connsiteX4" fmla="*/ 150118 w 331412"/>
              <a:gd name="connsiteY4" fmla="*/ 211433 h 211488"/>
              <a:gd name="connsiteX5" fmla="*/ 204489 w 331412"/>
              <a:gd name="connsiteY5" fmla="*/ 176528 h 211488"/>
              <a:gd name="connsiteX6" fmla="*/ 281863 w 331412"/>
              <a:gd name="connsiteY6" fmla="*/ 143460 h 211488"/>
              <a:gd name="connsiteX7" fmla="*/ 309048 w 331412"/>
              <a:gd name="connsiteY7" fmla="*/ 141623 h 211488"/>
              <a:gd name="connsiteX8" fmla="*/ 331412 w 331412"/>
              <a:gd name="connsiteY8" fmla="*/ 108121 h 211488"/>
              <a:gd name="connsiteX0" fmla="*/ 0 w 331412"/>
              <a:gd name="connsiteY0" fmla="*/ 0 h 211488"/>
              <a:gd name="connsiteX1" fmla="*/ 74170 w 331412"/>
              <a:gd name="connsiteY1" fmla="*/ 44905 h 211488"/>
              <a:gd name="connsiteX2" fmla="*/ 72006 w 331412"/>
              <a:gd name="connsiteY2" fmla="*/ 108320 h 211488"/>
              <a:gd name="connsiteX3" fmla="*/ 100866 w 331412"/>
              <a:gd name="connsiteY3" fmla="*/ 167852 h 211488"/>
              <a:gd name="connsiteX4" fmla="*/ 150118 w 331412"/>
              <a:gd name="connsiteY4" fmla="*/ 211433 h 211488"/>
              <a:gd name="connsiteX5" fmla="*/ 204489 w 331412"/>
              <a:gd name="connsiteY5" fmla="*/ 176528 h 211488"/>
              <a:gd name="connsiteX6" fmla="*/ 256769 w 331412"/>
              <a:gd name="connsiteY6" fmla="*/ 136112 h 211488"/>
              <a:gd name="connsiteX7" fmla="*/ 309048 w 331412"/>
              <a:gd name="connsiteY7" fmla="*/ 141623 h 211488"/>
              <a:gd name="connsiteX8" fmla="*/ 331412 w 331412"/>
              <a:gd name="connsiteY8" fmla="*/ 108121 h 211488"/>
              <a:gd name="connsiteX0" fmla="*/ 0 w 331412"/>
              <a:gd name="connsiteY0" fmla="*/ 0 h 211488"/>
              <a:gd name="connsiteX1" fmla="*/ 74170 w 331412"/>
              <a:gd name="connsiteY1" fmla="*/ 44905 h 211488"/>
              <a:gd name="connsiteX2" fmla="*/ 72006 w 331412"/>
              <a:gd name="connsiteY2" fmla="*/ 108320 h 211488"/>
              <a:gd name="connsiteX3" fmla="*/ 100866 w 331412"/>
              <a:gd name="connsiteY3" fmla="*/ 167852 h 211488"/>
              <a:gd name="connsiteX4" fmla="*/ 150118 w 331412"/>
              <a:gd name="connsiteY4" fmla="*/ 211433 h 211488"/>
              <a:gd name="connsiteX5" fmla="*/ 204489 w 331412"/>
              <a:gd name="connsiteY5" fmla="*/ 176528 h 211488"/>
              <a:gd name="connsiteX6" fmla="*/ 256769 w 331412"/>
              <a:gd name="connsiteY6" fmla="*/ 136112 h 211488"/>
              <a:gd name="connsiteX7" fmla="*/ 294410 w 331412"/>
              <a:gd name="connsiteY7" fmla="*/ 139786 h 211488"/>
              <a:gd name="connsiteX8" fmla="*/ 331412 w 331412"/>
              <a:gd name="connsiteY8" fmla="*/ 108121 h 211488"/>
              <a:gd name="connsiteX0" fmla="*/ 0 w 331412"/>
              <a:gd name="connsiteY0" fmla="*/ 0 h 211488"/>
              <a:gd name="connsiteX1" fmla="*/ 74170 w 331412"/>
              <a:gd name="connsiteY1" fmla="*/ 44905 h 211488"/>
              <a:gd name="connsiteX2" fmla="*/ 72006 w 331412"/>
              <a:gd name="connsiteY2" fmla="*/ 108320 h 211488"/>
              <a:gd name="connsiteX3" fmla="*/ 100866 w 331412"/>
              <a:gd name="connsiteY3" fmla="*/ 167852 h 211488"/>
              <a:gd name="connsiteX4" fmla="*/ 150118 w 331412"/>
              <a:gd name="connsiteY4" fmla="*/ 211433 h 211488"/>
              <a:gd name="connsiteX5" fmla="*/ 204489 w 331412"/>
              <a:gd name="connsiteY5" fmla="*/ 176528 h 211488"/>
              <a:gd name="connsiteX6" fmla="*/ 240039 w 331412"/>
              <a:gd name="connsiteY6" fmla="*/ 134274 h 211488"/>
              <a:gd name="connsiteX7" fmla="*/ 294410 w 331412"/>
              <a:gd name="connsiteY7" fmla="*/ 139786 h 211488"/>
              <a:gd name="connsiteX8" fmla="*/ 331412 w 331412"/>
              <a:gd name="connsiteY8" fmla="*/ 108121 h 211488"/>
              <a:gd name="connsiteX0" fmla="*/ 0 w 331412"/>
              <a:gd name="connsiteY0" fmla="*/ 0 h 211488"/>
              <a:gd name="connsiteX1" fmla="*/ 74170 w 331412"/>
              <a:gd name="connsiteY1" fmla="*/ 44905 h 211488"/>
              <a:gd name="connsiteX2" fmla="*/ 72006 w 331412"/>
              <a:gd name="connsiteY2" fmla="*/ 108320 h 211488"/>
              <a:gd name="connsiteX3" fmla="*/ 100866 w 331412"/>
              <a:gd name="connsiteY3" fmla="*/ 167852 h 211488"/>
              <a:gd name="connsiteX4" fmla="*/ 150118 w 331412"/>
              <a:gd name="connsiteY4" fmla="*/ 211433 h 211488"/>
              <a:gd name="connsiteX5" fmla="*/ 204489 w 331412"/>
              <a:gd name="connsiteY5" fmla="*/ 176528 h 211488"/>
              <a:gd name="connsiteX6" fmla="*/ 240039 w 331412"/>
              <a:gd name="connsiteY6" fmla="*/ 134274 h 211488"/>
              <a:gd name="connsiteX7" fmla="*/ 292319 w 331412"/>
              <a:gd name="connsiteY7" fmla="*/ 125089 h 211488"/>
              <a:gd name="connsiteX8" fmla="*/ 331412 w 331412"/>
              <a:gd name="connsiteY8" fmla="*/ 108121 h 211488"/>
              <a:gd name="connsiteX0" fmla="*/ 0 w 335595"/>
              <a:gd name="connsiteY0" fmla="*/ 0 h 211488"/>
              <a:gd name="connsiteX1" fmla="*/ 74170 w 335595"/>
              <a:gd name="connsiteY1" fmla="*/ 44905 h 211488"/>
              <a:gd name="connsiteX2" fmla="*/ 72006 w 335595"/>
              <a:gd name="connsiteY2" fmla="*/ 108320 h 211488"/>
              <a:gd name="connsiteX3" fmla="*/ 100866 w 335595"/>
              <a:gd name="connsiteY3" fmla="*/ 167852 h 211488"/>
              <a:gd name="connsiteX4" fmla="*/ 150118 w 335595"/>
              <a:gd name="connsiteY4" fmla="*/ 211433 h 211488"/>
              <a:gd name="connsiteX5" fmla="*/ 204489 w 335595"/>
              <a:gd name="connsiteY5" fmla="*/ 176528 h 211488"/>
              <a:gd name="connsiteX6" fmla="*/ 240039 w 335595"/>
              <a:gd name="connsiteY6" fmla="*/ 134274 h 211488"/>
              <a:gd name="connsiteX7" fmla="*/ 292319 w 335595"/>
              <a:gd name="connsiteY7" fmla="*/ 125089 h 211488"/>
              <a:gd name="connsiteX8" fmla="*/ 335595 w 335595"/>
              <a:gd name="connsiteY8" fmla="*/ 98936 h 21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95" h="211488">
                <a:moveTo>
                  <a:pt x="0" y="0"/>
                </a:moveTo>
                <a:cubicBezTo>
                  <a:pt x="6044" y="53053"/>
                  <a:pt x="62169" y="26852"/>
                  <a:pt x="74170" y="44905"/>
                </a:cubicBezTo>
                <a:cubicBezTo>
                  <a:pt x="86171" y="62958"/>
                  <a:pt x="67557" y="87829"/>
                  <a:pt x="72006" y="108320"/>
                </a:cubicBezTo>
                <a:cubicBezTo>
                  <a:pt x="76455" y="128811"/>
                  <a:pt x="77042" y="143319"/>
                  <a:pt x="100866" y="167852"/>
                </a:cubicBezTo>
                <a:cubicBezTo>
                  <a:pt x="122598" y="188712"/>
                  <a:pt x="127378" y="194444"/>
                  <a:pt x="150118" y="211433"/>
                </a:cubicBezTo>
                <a:cubicBezTo>
                  <a:pt x="167388" y="212879"/>
                  <a:pt x="189957" y="185480"/>
                  <a:pt x="204489" y="176528"/>
                </a:cubicBezTo>
                <a:cubicBezTo>
                  <a:pt x="226446" y="163362"/>
                  <a:pt x="218885" y="145675"/>
                  <a:pt x="240039" y="134274"/>
                </a:cubicBezTo>
                <a:cubicBezTo>
                  <a:pt x="247010" y="131825"/>
                  <a:pt x="284061" y="130979"/>
                  <a:pt x="292319" y="125089"/>
                </a:cubicBezTo>
                <a:cubicBezTo>
                  <a:pt x="300577" y="119199"/>
                  <a:pt x="321412" y="107888"/>
                  <a:pt x="335595" y="98936"/>
                </a:cubicBezTo>
              </a:path>
            </a:pathLst>
          </a:custGeom>
          <a:noFill/>
          <a:ln w="38100" cap="flat" cmpd="sng" algn="ctr">
            <a:solidFill>
              <a:srgbClr val="008157"/>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11" name="FDOT System">
            <a:extLst>
              <a:ext uri="{FF2B5EF4-FFF2-40B4-BE49-F238E27FC236}">
                <a16:creationId xmlns:a16="http://schemas.microsoft.com/office/drawing/2014/main" id="{2DE2D742-39F2-1AD3-B69E-968395BBE10F}"/>
              </a:ext>
            </a:extLst>
          </p:cNvPr>
          <p:cNvGrpSpPr/>
          <p:nvPr/>
        </p:nvGrpSpPr>
        <p:grpSpPr>
          <a:xfrm>
            <a:off x="6484481" y="4098777"/>
            <a:ext cx="2393940" cy="1824067"/>
            <a:chOff x="5059152" y="3543446"/>
            <a:chExt cx="2554584" cy="1946470"/>
          </a:xfrm>
        </p:grpSpPr>
        <p:sp>
          <p:nvSpPr>
            <p:cNvPr id="212" name="Freeform 1440">
              <a:extLst>
                <a:ext uri="{FF2B5EF4-FFF2-40B4-BE49-F238E27FC236}">
                  <a16:creationId xmlns:a16="http://schemas.microsoft.com/office/drawing/2014/main" id="{CA1CDA82-D137-B78B-7B69-461F9AE70610}"/>
                </a:ext>
              </a:extLst>
            </p:cNvPr>
            <p:cNvSpPr>
              <a:spLocks/>
            </p:cNvSpPr>
            <p:nvPr/>
          </p:nvSpPr>
          <p:spPr bwMode="auto">
            <a:xfrm>
              <a:off x="5059152" y="3543446"/>
              <a:ext cx="57313" cy="109906"/>
            </a:xfrm>
            <a:custGeom>
              <a:avLst/>
              <a:gdLst>
                <a:gd name="T0" fmla="*/ 18 w 30"/>
                <a:gd name="T1" fmla="*/ 54 h 62"/>
                <a:gd name="T2" fmla="*/ 18 w 30"/>
                <a:gd name="T3" fmla="*/ 54 h 62"/>
                <a:gd name="T4" fmla="*/ 12 w 30"/>
                <a:gd name="T5" fmla="*/ 60 h 62"/>
                <a:gd name="T6" fmla="*/ 6 w 30"/>
                <a:gd name="T7" fmla="*/ 62 h 62"/>
                <a:gd name="T8" fmla="*/ 2 w 30"/>
                <a:gd name="T9" fmla="*/ 62 h 62"/>
                <a:gd name="T10" fmla="*/ 2 w 30"/>
                <a:gd name="T11" fmla="*/ 62 h 62"/>
                <a:gd name="T12" fmla="*/ 2 w 30"/>
                <a:gd name="T13" fmla="*/ 60 h 62"/>
                <a:gd name="T14" fmla="*/ 0 w 30"/>
                <a:gd name="T15" fmla="*/ 58 h 62"/>
                <a:gd name="T16" fmla="*/ 2 w 30"/>
                <a:gd name="T17" fmla="*/ 50 h 62"/>
                <a:gd name="T18" fmla="*/ 4 w 30"/>
                <a:gd name="T19" fmla="*/ 38 h 62"/>
                <a:gd name="T20" fmla="*/ 8 w 30"/>
                <a:gd name="T21" fmla="*/ 16 h 62"/>
                <a:gd name="T22" fmla="*/ 8 w 30"/>
                <a:gd name="T23" fmla="*/ 16 h 62"/>
                <a:gd name="T24" fmla="*/ 8 w 30"/>
                <a:gd name="T25" fmla="*/ 12 h 62"/>
                <a:gd name="T26" fmla="*/ 12 w 30"/>
                <a:gd name="T27" fmla="*/ 8 h 62"/>
                <a:gd name="T28" fmla="*/ 14 w 30"/>
                <a:gd name="T29" fmla="*/ 6 h 62"/>
                <a:gd name="T30" fmla="*/ 14 w 30"/>
                <a:gd name="T31" fmla="*/ 6 h 62"/>
                <a:gd name="T32" fmla="*/ 28 w 30"/>
                <a:gd name="T33" fmla="*/ 0 h 62"/>
                <a:gd name="T34" fmla="*/ 28 w 30"/>
                <a:gd name="T35" fmla="*/ 0 h 62"/>
                <a:gd name="T36" fmla="*/ 30 w 30"/>
                <a:gd name="T37" fmla="*/ 0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62"/>
                <a:gd name="T59" fmla="*/ 30 w 30"/>
                <a:gd name="T60" fmla="*/ 62 h 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62">
                  <a:moveTo>
                    <a:pt x="18" y="54"/>
                  </a:moveTo>
                  <a:lnTo>
                    <a:pt x="18" y="54"/>
                  </a:lnTo>
                  <a:lnTo>
                    <a:pt x="12" y="60"/>
                  </a:lnTo>
                  <a:lnTo>
                    <a:pt x="6" y="62"/>
                  </a:lnTo>
                  <a:lnTo>
                    <a:pt x="2" y="62"/>
                  </a:lnTo>
                  <a:lnTo>
                    <a:pt x="2" y="60"/>
                  </a:lnTo>
                  <a:lnTo>
                    <a:pt x="0" y="58"/>
                  </a:lnTo>
                  <a:lnTo>
                    <a:pt x="2" y="50"/>
                  </a:lnTo>
                  <a:lnTo>
                    <a:pt x="4" y="38"/>
                  </a:lnTo>
                  <a:lnTo>
                    <a:pt x="8" y="16"/>
                  </a:lnTo>
                  <a:lnTo>
                    <a:pt x="8" y="12"/>
                  </a:lnTo>
                  <a:lnTo>
                    <a:pt x="12" y="8"/>
                  </a:lnTo>
                  <a:lnTo>
                    <a:pt x="14" y="6"/>
                  </a:lnTo>
                  <a:lnTo>
                    <a:pt x="28" y="0"/>
                  </a:lnTo>
                  <a:lnTo>
                    <a:pt x="30" y="0"/>
                  </a:lnTo>
                </a:path>
              </a:pathLst>
            </a:custGeom>
            <a:noFill/>
            <a:ln w="38100">
              <a:solidFill>
                <a:srgbClr val="003D5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charset="0"/>
                <a:ea typeface="+mn-ea"/>
                <a:cs typeface="+mn-cs"/>
              </a:endParaRPr>
            </a:p>
          </p:txBody>
        </p:sp>
        <p:sp>
          <p:nvSpPr>
            <p:cNvPr id="213" name="Freeform 1441">
              <a:extLst>
                <a:ext uri="{FF2B5EF4-FFF2-40B4-BE49-F238E27FC236}">
                  <a16:creationId xmlns:a16="http://schemas.microsoft.com/office/drawing/2014/main" id="{4091E30B-6CBC-32DC-6E01-03B1012239E1}"/>
                </a:ext>
              </a:extLst>
            </p:cNvPr>
            <p:cNvSpPr>
              <a:spLocks/>
            </p:cNvSpPr>
            <p:nvPr/>
          </p:nvSpPr>
          <p:spPr bwMode="auto">
            <a:xfrm>
              <a:off x="5120286" y="3546992"/>
              <a:ext cx="87880" cy="141814"/>
            </a:xfrm>
            <a:custGeom>
              <a:avLst/>
              <a:gdLst>
                <a:gd name="T0" fmla="*/ 0 w 46"/>
                <a:gd name="T1" fmla="*/ 0 h 80"/>
                <a:gd name="T2" fmla="*/ 0 w 46"/>
                <a:gd name="T3" fmla="*/ 0 h 80"/>
                <a:gd name="T4" fmla="*/ 0 w 46"/>
                <a:gd name="T5" fmla="*/ 12 h 80"/>
                <a:gd name="T6" fmla="*/ 0 w 46"/>
                <a:gd name="T7" fmla="*/ 28 h 80"/>
                <a:gd name="T8" fmla="*/ 0 w 46"/>
                <a:gd name="T9" fmla="*/ 28 h 80"/>
                <a:gd name="T10" fmla="*/ 0 w 46"/>
                <a:gd name="T11" fmla="*/ 42 h 80"/>
                <a:gd name="T12" fmla="*/ 2 w 46"/>
                <a:gd name="T13" fmla="*/ 50 h 80"/>
                <a:gd name="T14" fmla="*/ 6 w 46"/>
                <a:gd name="T15" fmla="*/ 56 h 80"/>
                <a:gd name="T16" fmla="*/ 6 w 46"/>
                <a:gd name="T17" fmla="*/ 56 h 80"/>
                <a:gd name="T18" fmla="*/ 16 w 46"/>
                <a:gd name="T19" fmla="*/ 66 h 80"/>
                <a:gd name="T20" fmla="*/ 22 w 46"/>
                <a:gd name="T21" fmla="*/ 72 h 80"/>
                <a:gd name="T22" fmla="*/ 22 w 46"/>
                <a:gd name="T23" fmla="*/ 72 h 80"/>
                <a:gd name="T24" fmla="*/ 28 w 46"/>
                <a:gd name="T25" fmla="*/ 76 h 80"/>
                <a:gd name="T26" fmla="*/ 38 w 46"/>
                <a:gd name="T27" fmla="*/ 80 h 80"/>
                <a:gd name="T28" fmla="*/ 38 w 46"/>
                <a:gd name="T29" fmla="*/ 80 h 80"/>
                <a:gd name="T30" fmla="*/ 44 w 46"/>
                <a:gd name="T31" fmla="*/ 80 h 80"/>
                <a:gd name="T32" fmla="*/ 46 w 46"/>
                <a:gd name="T33" fmla="*/ 80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80"/>
                <a:gd name="T53" fmla="*/ 46 w 46"/>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80">
                  <a:moveTo>
                    <a:pt x="0" y="0"/>
                  </a:moveTo>
                  <a:lnTo>
                    <a:pt x="0" y="0"/>
                  </a:lnTo>
                  <a:lnTo>
                    <a:pt x="0" y="12"/>
                  </a:lnTo>
                  <a:lnTo>
                    <a:pt x="0" y="28"/>
                  </a:lnTo>
                  <a:lnTo>
                    <a:pt x="0" y="42"/>
                  </a:lnTo>
                  <a:lnTo>
                    <a:pt x="2" y="50"/>
                  </a:lnTo>
                  <a:lnTo>
                    <a:pt x="6" y="56"/>
                  </a:lnTo>
                  <a:lnTo>
                    <a:pt x="16" y="66"/>
                  </a:lnTo>
                  <a:lnTo>
                    <a:pt x="22" y="72"/>
                  </a:lnTo>
                  <a:lnTo>
                    <a:pt x="28" y="76"/>
                  </a:lnTo>
                  <a:lnTo>
                    <a:pt x="38" y="80"/>
                  </a:lnTo>
                  <a:lnTo>
                    <a:pt x="44" y="80"/>
                  </a:lnTo>
                  <a:lnTo>
                    <a:pt x="46" y="80"/>
                  </a:lnTo>
                </a:path>
              </a:pathLst>
            </a:custGeom>
            <a:noFill/>
            <a:ln w="38100">
              <a:solidFill>
                <a:srgbClr val="003D5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charset="0"/>
                <a:ea typeface="+mn-ea"/>
                <a:cs typeface="+mn-cs"/>
              </a:endParaRPr>
            </a:p>
          </p:txBody>
        </p:sp>
        <p:sp>
          <p:nvSpPr>
            <p:cNvPr id="214" name="Freeform 1442">
              <a:extLst>
                <a:ext uri="{FF2B5EF4-FFF2-40B4-BE49-F238E27FC236}">
                  <a16:creationId xmlns:a16="http://schemas.microsoft.com/office/drawing/2014/main" id="{08AFAAF4-C08C-A307-2F94-DD02A325B355}"/>
                </a:ext>
              </a:extLst>
            </p:cNvPr>
            <p:cNvSpPr>
              <a:spLocks/>
            </p:cNvSpPr>
            <p:nvPr/>
          </p:nvSpPr>
          <p:spPr bwMode="auto">
            <a:xfrm>
              <a:off x="6098701" y="5154171"/>
              <a:ext cx="1199748" cy="35453"/>
            </a:xfrm>
            <a:custGeom>
              <a:avLst/>
              <a:gdLst>
                <a:gd name="T0" fmla="*/ 0 w 628"/>
                <a:gd name="T1" fmla="*/ 8 h 20"/>
                <a:gd name="T2" fmla="*/ 0 w 628"/>
                <a:gd name="T3" fmla="*/ 8 h 20"/>
                <a:gd name="T4" fmla="*/ 106 w 628"/>
                <a:gd name="T5" fmla="*/ 6 h 20"/>
                <a:gd name="T6" fmla="*/ 220 w 628"/>
                <a:gd name="T7" fmla="*/ 4 h 20"/>
                <a:gd name="T8" fmla="*/ 220 w 628"/>
                <a:gd name="T9" fmla="*/ 4 h 20"/>
                <a:gd name="T10" fmla="*/ 316 w 628"/>
                <a:gd name="T11" fmla="*/ 2 h 20"/>
                <a:gd name="T12" fmla="*/ 406 w 628"/>
                <a:gd name="T13" fmla="*/ 0 h 20"/>
                <a:gd name="T14" fmla="*/ 500 w 628"/>
                <a:gd name="T15" fmla="*/ 18 h 20"/>
                <a:gd name="T16" fmla="*/ 628 w 628"/>
                <a:gd name="T17" fmla="*/ 2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8"/>
                <a:gd name="T28" fmla="*/ 0 h 20"/>
                <a:gd name="T29" fmla="*/ 628 w 628"/>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8" h="20">
                  <a:moveTo>
                    <a:pt x="0" y="8"/>
                  </a:moveTo>
                  <a:lnTo>
                    <a:pt x="0" y="8"/>
                  </a:lnTo>
                  <a:lnTo>
                    <a:pt x="106" y="6"/>
                  </a:lnTo>
                  <a:lnTo>
                    <a:pt x="220" y="4"/>
                  </a:lnTo>
                  <a:lnTo>
                    <a:pt x="316" y="2"/>
                  </a:lnTo>
                  <a:lnTo>
                    <a:pt x="406" y="0"/>
                  </a:lnTo>
                  <a:lnTo>
                    <a:pt x="500" y="18"/>
                  </a:lnTo>
                  <a:lnTo>
                    <a:pt x="628" y="20"/>
                  </a:lnTo>
                </a:path>
              </a:pathLst>
            </a:custGeom>
            <a:noFill/>
            <a:ln w="38100">
              <a:solidFill>
                <a:srgbClr val="003D5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charset="0"/>
                <a:ea typeface="+mn-ea"/>
                <a:cs typeface="+mn-cs"/>
              </a:endParaRPr>
            </a:p>
          </p:txBody>
        </p:sp>
        <p:sp>
          <p:nvSpPr>
            <p:cNvPr id="215" name="Freeform 177">
              <a:extLst>
                <a:ext uri="{FF2B5EF4-FFF2-40B4-BE49-F238E27FC236}">
                  <a16:creationId xmlns:a16="http://schemas.microsoft.com/office/drawing/2014/main" id="{64C3923D-38BC-9F65-B8C5-DC6396BCCC57}"/>
                </a:ext>
              </a:extLst>
            </p:cNvPr>
            <p:cNvSpPr/>
            <p:nvPr/>
          </p:nvSpPr>
          <p:spPr>
            <a:xfrm>
              <a:off x="7382302" y="5185355"/>
              <a:ext cx="142875" cy="36116"/>
            </a:xfrm>
            <a:custGeom>
              <a:avLst/>
              <a:gdLst>
                <a:gd name="connsiteX0" fmla="*/ 0 w 142875"/>
                <a:gd name="connsiteY0" fmla="*/ 2536 h 36116"/>
                <a:gd name="connsiteX1" fmla="*/ 42863 w 142875"/>
                <a:gd name="connsiteY1" fmla="*/ 4917 h 36116"/>
                <a:gd name="connsiteX2" fmla="*/ 61913 w 142875"/>
                <a:gd name="connsiteY2" fmla="*/ 9680 h 36116"/>
                <a:gd name="connsiteX3" fmla="*/ 76200 w 142875"/>
                <a:gd name="connsiteY3" fmla="*/ 19205 h 36116"/>
                <a:gd name="connsiteX4" fmla="*/ 90488 w 142875"/>
                <a:gd name="connsiteY4" fmla="*/ 26348 h 36116"/>
                <a:gd name="connsiteX5" fmla="*/ 104775 w 142875"/>
                <a:gd name="connsiteY5" fmla="*/ 31111 h 36116"/>
                <a:gd name="connsiteX6" fmla="*/ 121444 w 142875"/>
                <a:gd name="connsiteY6" fmla="*/ 35873 h 36116"/>
                <a:gd name="connsiteX7" fmla="*/ 142875 w 142875"/>
                <a:gd name="connsiteY7" fmla="*/ 35873 h 3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75" h="36116">
                  <a:moveTo>
                    <a:pt x="0" y="2536"/>
                  </a:moveTo>
                  <a:cubicBezTo>
                    <a:pt x="35767" y="-1040"/>
                    <a:pt x="11609" y="-1333"/>
                    <a:pt x="42863" y="4917"/>
                  </a:cubicBezTo>
                  <a:cubicBezTo>
                    <a:pt x="46167" y="5578"/>
                    <a:pt x="57791" y="7390"/>
                    <a:pt x="61913" y="9680"/>
                  </a:cubicBezTo>
                  <a:cubicBezTo>
                    <a:pt x="66916" y="12460"/>
                    <a:pt x="70770" y="17395"/>
                    <a:pt x="76200" y="19205"/>
                  </a:cubicBezTo>
                  <a:cubicBezTo>
                    <a:pt x="102240" y="27884"/>
                    <a:pt x="62807" y="14045"/>
                    <a:pt x="90488" y="26348"/>
                  </a:cubicBezTo>
                  <a:cubicBezTo>
                    <a:pt x="95075" y="28387"/>
                    <a:pt x="100013" y="29523"/>
                    <a:pt x="104775" y="31111"/>
                  </a:cubicBezTo>
                  <a:cubicBezTo>
                    <a:pt x="108831" y="32463"/>
                    <a:pt x="117559" y="35574"/>
                    <a:pt x="121444" y="35873"/>
                  </a:cubicBezTo>
                  <a:cubicBezTo>
                    <a:pt x="128567" y="36421"/>
                    <a:pt x="135731" y="35873"/>
                    <a:pt x="142875" y="35873"/>
                  </a:cubicBezTo>
                </a:path>
              </a:pathLst>
            </a:custGeom>
            <a:noFill/>
            <a:ln w="38100" cap="flat" cmpd="sng" algn="ctr">
              <a:solidFill>
                <a:srgbClr val="003D5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6" name="Freeform 178">
              <a:extLst>
                <a:ext uri="{FF2B5EF4-FFF2-40B4-BE49-F238E27FC236}">
                  <a16:creationId xmlns:a16="http://schemas.microsoft.com/office/drawing/2014/main" id="{94443655-AA03-BD3A-E57D-2BE7C42D6907}"/>
                </a:ext>
              </a:extLst>
            </p:cNvPr>
            <p:cNvSpPr/>
            <p:nvPr/>
          </p:nvSpPr>
          <p:spPr>
            <a:xfrm>
              <a:off x="7513718" y="4858762"/>
              <a:ext cx="100018" cy="631154"/>
            </a:xfrm>
            <a:custGeom>
              <a:avLst/>
              <a:gdLst>
                <a:gd name="connsiteX0" fmla="*/ 16738 w 22023"/>
                <a:gd name="connsiteY0" fmla="*/ 121567 h 121567"/>
                <a:gd name="connsiteX1" fmla="*/ 881 w 22023"/>
                <a:gd name="connsiteY1" fmla="*/ 52855 h 121567"/>
                <a:gd name="connsiteX2" fmla="*/ 22023 w 22023"/>
                <a:gd name="connsiteY2" fmla="*/ 0 h 121567"/>
                <a:gd name="connsiteX0" fmla="*/ 15921 w 49781"/>
                <a:gd name="connsiteY0" fmla="*/ 269204 h 269204"/>
                <a:gd name="connsiteX1" fmla="*/ 64 w 49781"/>
                <a:gd name="connsiteY1" fmla="*/ 200492 h 269204"/>
                <a:gd name="connsiteX2" fmla="*/ 49781 w 49781"/>
                <a:gd name="connsiteY2" fmla="*/ 0 h 269204"/>
                <a:gd name="connsiteX0" fmla="*/ 16191 w 50051"/>
                <a:gd name="connsiteY0" fmla="*/ 269204 h 269204"/>
                <a:gd name="connsiteX1" fmla="*/ 334 w 50051"/>
                <a:gd name="connsiteY1" fmla="*/ 200492 h 269204"/>
                <a:gd name="connsiteX2" fmla="*/ 9137 w 50051"/>
                <a:gd name="connsiteY2" fmla="*/ 124553 h 269204"/>
                <a:gd name="connsiteX3" fmla="*/ 50051 w 50051"/>
                <a:gd name="connsiteY3" fmla="*/ 0 h 269204"/>
                <a:gd name="connsiteX0" fmla="*/ 15921 w 49781"/>
                <a:gd name="connsiteY0" fmla="*/ 269204 h 269204"/>
                <a:gd name="connsiteX1" fmla="*/ 64 w 49781"/>
                <a:gd name="connsiteY1" fmla="*/ 200492 h 269204"/>
                <a:gd name="connsiteX2" fmla="*/ 37442 w 49781"/>
                <a:gd name="connsiteY2" fmla="*/ 129316 h 269204"/>
                <a:gd name="connsiteX3" fmla="*/ 49781 w 49781"/>
                <a:gd name="connsiteY3" fmla="*/ 0 h 269204"/>
                <a:gd name="connsiteX0" fmla="*/ 15921 w 45019"/>
                <a:gd name="connsiteY0" fmla="*/ 316829 h 316829"/>
                <a:gd name="connsiteX1" fmla="*/ 64 w 45019"/>
                <a:gd name="connsiteY1" fmla="*/ 248117 h 316829"/>
                <a:gd name="connsiteX2" fmla="*/ 37442 w 45019"/>
                <a:gd name="connsiteY2" fmla="*/ 176941 h 316829"/>
                <a:gd name="connsiteX3" fmla="*/ 45019 w 45019"/>
                <a:gd name="connsiteY3" fmla="*/ 0 h 316829"/>
                <a:gd name="connsiteX0" fmla="*/ 15921 w 45019"/>
                <a:gd name="connsiteY0" fmla="*/ 316829 h 316829"/>
                <a:gd name="connsiteX1" fmla="*/ 64 w 45019"/>
                <a:gd name="connsiteY1" fmla="*/ 248117 h 316829"/>
                <a:gd name="connsiteX2" fmla="*/ 37442 w 45019"/>
                <a:gd name="connsiteY2" fmla="*/ 176941 h 316829"/>
                <a:gd name="connsiteX3" fmla="*/ 42205 w 45019"/>
                <a:gd name="connsiteY3" fmla="*/ 81691 h 316829"/>
                <a:gd name="connsiteX4" fmla="*/ 45019 w 45019"/>
                <a:gd name="connsiteY4" fmla="*/ 0 h 316829"/>
                <a:gd name="connsiteX0" fmla="*/ 15921 w 47232"/>
                <a:gd name="connsiteY0" fmla="*/ 316829 h 316829"/>
                <a:gd name="connsiteX1" fmla="*/ 64 w 47232"/>
                <a:gd name="connsiteY1" fmla="*/ 248117 h 316829"/>
                <a:gd name="connsiteX2" fmla="*/ 37442 w 47232"/>
                <a:gd name="connsiteY2" fmla="*/ 176941 h 316829"/>
                <a:gd name="connsiteX3" fmla="*/ 46967 w 47232"/>
                <a:gd name="connsiteY3" fmla="*/ 86454 h 316829"/>
                <a:gd name="connsiteX4" fmla="*/ 45019 w 47232"/>
                <a:gd name="connsiteY4" fmla="*/ 0 h 316829"/>
                <a:gd name="connsiteX0" fmla="*/ 15921 w 47052"/>
                <a:gd name="connsiteY0" fmla="*/ 321591 h 321591"/>
                <a:gd name="connsiteX1" fmla="*/ 64 w 47052"/>
                <a:gd name="connsiteY1" fmla="*/ 252879 h 321591"/>
                <a:gd name="connsiteX2" fmla="*/ 37442 w 47052"/>
                <a:gd name="connsiteY2" fmla="*/ 181703 h 321591"/>
                <a:gd name="connsiteX3" fmla="*/ 46967 w 47052"/>
                <a:gd name="connsiteY3" fmla="*/ 91216 h 321591"/>
                <a:gd name="connsiteX4" fmla="*/ 35494 w 47052"/>
                <a:gd name="connsiteY4" fmla="*/ 0 h 321591"/>
                <a:gd name="connsiteX0" fmla="*/ 15921 w 47095"/>
                <a:gd name="connsiteY0" fmla="*/ 312066 h 312066"/>
                <a:gd name="connsiteX1" fmla="*/ 64 w 47095"/>
                <a:gd name="connsiteY1" fmla="*/ 243354 h 312066"/>
                <a:gd name="connsiteX2" fmla="*/ 37442 w 47095"/>
                <a:gd name="connsiteY2" fmla="*/ 172178 h 312066"/>
                <a:gd name="connsiteX3" fmla="*/ 46967 w 47095"/>
                <a:gd name="connsiteY3" fmla="*/ 81691 h 312066"/>
                <a:gd name="connsiteX4" fmla="*/ 40257 w 47095"/>
                <a:gd name="connsiteY4" fmla="*/ 0 h 312066"/>
                <a:gd name="connsiteX0" fmla="*/ 18288 w 49462"/>
                <a:gd name="connsiteY0" fmla="*/ 312066 h 312066"/>
                <a:gd name="connsiteX1" fmla="*/ 50 w 49462"/>
                <a:gd name="connsiteY1" fmla="*/ 195729 h 312066"/>
                <a:gd name="connsiteX2" fmla="*/ 39809 w 49462"/>
                <a:gd name="connsiteY2" fmla="*/ 172178 h 312066"/>
                <a:gd name="connsiteX3" fmla="*/ 49334 w 49462"/>
                <a:gd name="connsiteY3" fmla="*/ 81691 h 312066"/>
                <a:gd name="connsiteX4" fmla="*/ 42624 w 49462"/>
                <a:gd name="connsiteY4" fmla="*/ 0 h 312066"/>
                <a:gd name="connsiteX0" fmla="*/ 18288 w 54128"/>
                <a:gd name="connsiteY0" fmla="*/ 312066 h 312066"/>
                <a:gd name="connsiteX1" fmla="*/ 50 w 54128"/>
                <a:gd name="connsiteY1" fmla="*/ 195729 h 312066"/>
                <a:gd name="connsiteX2" fmla="*/ 51715 w 54128"/>
                <a:gd name="connsiteY2" fmla="*/ 165034 h 312066"/>
                <a:gd name="connsiteX3" fmla="*/ 49334 w 54128"/>
                <a:gd name="connsiteY3" fmla="*/ 81691 h 312066"/>
                <a:gd name="connsiteX4" fmla="*/ 42624 w 54128"/>
                <a:gd name="connsiteY4" fmla="*/ 0 h 312066"/>
                <a:gd name="connsiteX0" fmla="*/ 15920 w 51760"/>
                <a:gd name="connsiteY0" fmla="*/ 312066 h 312066"/>
                <a:gd name="connsiteX1" fmla="*/ 64 w 51760"/>
                <a:gd name="connsiteY1" fmla="*/ 212397 h 312066"/>
                <a:gd name="connsiteX2" fmla="*/ 49347 w 51760"/>
                <a:gd name="connsiteY2" fmla="*/ 165034 h 312066"/>
                <a:gd name="connsiteX3" fmla="*/ 46966 w 51760"/>
                <a:gd name="connsiteY3" fmla="*/ 81691 h 312066"/>
                <a:gd name="connsiteX4" fmla="*/ 40256 w 51760"/>
                <a:gd name="connsiteY4" fmla="*/ 0 h 312066"/>
                <a:gd name="connsiteX0" fmla="*/ 15920 w 51760"/>
                <a:gd name="connsiteY0" fmla="*/ 335879 h 335879"/>
                <a:gd name="connsiteX1" fmla="*/ 64 w 51760"/>
                <a:gd name="connsiteY1" fmla="*/ 236210 h 335879"/>
                <a:gd name="connsiteX2" fmla="*/ 49347 w 51760"/>
                <a:gd name="connsiteY2" fmla="*/ 188847 h 335879"/>
                <a:gd name="connsiteX3" fmla="*/ 46966 w 51760"/>
                <a:gd name="connsiteY3" fmla="*/ 105504 h 335879"/>
                <a:gd name="connsiteX4" fmla="*/ 42637 w 51760"/>
                <a:gd name="connsiteY4" fmla="*/ 0 h 335879"/>
                <a:gd name="connsiteX0" fmla="*/ 15920 w 51760"/>
                <a:gd name="connsiteY0" fmla="*/ 335879 h 335879"/>
                <a:gd name="connsiteX1" fmla="*/ 64 w 51760"/>
                <a:gd name="connsiteY1" fmla="*/ 236210 h 335879"/>
                <a:gd name="connsiteX2" fmla="*/ 49347 w 51760"/>
                <a:gd name="connsiteY2" fmla="*/ 188847 h 335879"/>
                <a:gd name="connsiteX3" fmla="*/ 46966 w 51760"/>
                <a:gd name="connsiteY3" fmla="*/ 105504 h 335879"/>
                <a:gd name="connsiteX4" fmla="*/ 41989 w 51760"/>
                <a:gd name="connsiteY4" fmla="*/ 60901 h 335879"/>
                <a:gd name="connsiteX5" fmla="*/ 42637 w 51760"/>
                <a:gd name="connsiteY5" fmla="*/ 0 h 335879"/>
                <a:gd name="connsiteX0" fmla="*/ 15920 w 106931"/>
                <a:gd name="connsiteY0" fmla="*/ 633535 h 633535"/>
                <a:gd name="connsiteX1" fmla="*/ 64 w 106931"/>
                <a:gd name="connsiteY1" fmla="*/ 533866 h 633535"/>
                <a:gd name="connsiteX2" fmla="*/ 49347 w 106931"/>
                <a:gd name="connsiteY2" fmla="*/ 486503 h 633535"/>
                <a:gd name="connsiteX3" fmla="*/ 46966 w 106931"/>
                <a:gd name="connsiteY3" fmla="*/ 403160 h 633535"/>
                <a:gd name="connsiteX4" fmla="*/ 41989 w 106931"/>
                <a:gd name="connsiteY4" fmla="*/ 358557 h 633535"/>
                <a:gd name="connsiteX5" fmla="*/ 106931 w 106931"/>
                <a:gd name="connsiteY5" fmla="*/ 0 h 633535"/>
                <a:gd name="connsiteX0" fmla="*/ 15920 w 106931"/>
                <a:gd name="connsiteY0" fmla="*/ 633535 h 633535"/>
                <a:gd name="connsiteX1" fmla="*/ 64 w 106931"/>
                <a:gd name="connsiteY1" fmla="*/ 533866 h 633535"/>
                <a:gd name="connsiteX2" fmla="*/ 49347 w 106931"/>
                <a:gd name="connsiteY2" fmla="*/ 486503 h 633535"/>
                <a:gd name="connsiteX3" fmla="*/ 46966 w 106931"/>
                <a:gd name="connsiteY3" fmla="*/ 403160 h 633535"/>
                <a:gd name="connsiteX4" fmla="*/ 41989 w 106931"/>
                <a:gd name="connsiteY4" fmla="*/ 358557 h 633535"/>
                <a:gd name="connsiteX5" fmla="*/ 87233 w 106931"/>
                <a:gd name="connsiteY5" fmla="*/ 72807 h 633535"/>
                <a:gd name="connsiteX6" fmla="*/ 106931 w 106931"/>
                <a:gd name="connsiteY6" fmla="*/ 0 h 633535"/>
                <a:gd name="connsiteX0" fmla="*/ 15920 w 106931"/>
                <a:gd name="connsiteY0" fmla="*/ 633535 h 633535"/>
                <a:gd name="connsiteX1" fmla="*/ 64 w 106931"/>
                <a:gd name="connsiteY1" fmla="*/ 533866 h 633535"/>
                <a:gd name="connsiteX2" fmla="*/ 49347 w 106931"/>
                <a:gd name="connsiteY2" fmla="*/ 486503 h 633535"/>
                <a:gd name="connsiteX3" fmla="*/ 46966 w 106931"/>
                <a:gd name="connsiteY3" fmla="*/ 403160 h 633535"/>
                <a:gd name="connsiteX4" fmla="*/ 41989 w 106931"/>
                <a:gd name="connsiteY4" fmla="*/ 358557 h 633535"/>
                <a:gd name="connsiteX5" fmla="*/ 84852 w 106931"/>
                <a:gd name="connsiteY5" fmla="*/ 53757 h 633535"/>
                <a:gd name="connsiteX6" fmla="*/ 106931 w 106931"/>
                <a:gd name="connsiteY6" fmla="*/ 0 h 633535"/>
                <a:gd name="connsiteX0" fmla="*/ 15920 w 106931"/>
                <a:gd name="connsiteY0" fmla="*/ 613897 h 613897"/>
                <a:gd name="connsiteX1" fmla="*/ 64 w 106931"/>
                <a:gd name="connsiteY1" fmla="*/ 514228 h 613897"/>
                <a:gd name="connsiteX2" fmla="*/ 49347 w 106931"/>
                <a:gd name="connsiteY2" fmla="*/ 466865 h 613897"/>
                <a:gd name="connsiteX3" fmla="*/ 46966 w 106931"/>
                <a:gd name="connsiteY3" fmla="*/ 383522 h 613897"/>
                <a:gd name="connsiteX4" fmla="*/ 41989 w 106931"/>
                <a:gd name="connsiteY4" fmla="*/ 338919 h 613897"/>
                <a:gd name="connsiteX5" fmla="*/ 84852 w 106931"/>
                <a:gd name="connsiteY5" fmla="*/ 34119 h 613897"/>
                <a:gd name="connsiteX6" fmla="*/ 106931 w 106931"/>
                <a:gd name="connsiteY6" fmla="*/ 1793 h 613897"/>
                <a:gd name="connsiteX0" fmla="*/ 15920 w 106931"/>
                <a:gd name="connsiteY0" fmla="*/ 613897 h 613897"/>
                <a:gd name="connsiteX1" fmla="*/ 64 w 106931"/>
                <a:gd name="connsiteY1" fmla="*/ 514228 h 613897"/>
                <a:gd name="connsiteX2" fmla="*/ 49347 w 106931"/>
                <a:gd name="connsiteY2" fmla="*/ 466865 h 613897"/>
                <a:gd name="connsiteX3" fmla="*/ 46966 w 106931"/>
                <a:gd name="connsiteY3" fmla="*/ 383522 h 613897"/>
                <a:gd name="connsiteX4" fmla="*/ 41989 w 106931"/>
                <a:gd name="connsiteY4" fmla="*/ 338919 h 613897"/>
                <a:gd name="connsiteX5" fmla="*/ 77708 w 106931"/>
                <a:gd name="connsiteY5" fmla="*/ 93650 h 613897"/>
                <a:gd name="connsiteX6" fmla="*/ 84852 w 106931"/>
                <a:gd name="connsiteY6" fmla="*/ 34119 h 613897"/>
                <a:gd name="connsiteX7" fmla="*/ 106931 w 106931"/>
                <a:gd name="connsiteY7" fmla="*/ 1793 h 613897"/>
                <a:gd name="connsiteX0" fmla="*/ 15920 w 106931"/>
                <a:gd name="connsiteY0" fmla="*/ 613897 h 613897"/>
                <a:gd name="connsiteX1" fmla="*/ 64 w 106931"/>
                <a:gd name="connsiteY1" fmla="*/ 514228 h 613897"/>
                <a:gd name="connsiteX2" fmla="*/ 49347 w 106931"/>
                <a:gd name="connsiteY2" fmla="*/ 466865 h 613897"/>
                <a:gd name="connsiteX3" fmla="*/ 46966 w 106931"/>
                <a:gd name="connsiteY3" fmla="*/ 383522 h 613897"/>
                <a:gd name="connsiteX4" fmla="*/ 41989 w 106931"/>
                <a:gd name="connsiteY4" fmla="*/ 338919 h 613897"/>
                <a:gd name="connsiteX5" fmla="*/ 99139 w 106931"/>
                <a:gd name="connsiteY5" fmla="*/ 103175 h 613897"/>
                <a:gd name="connsiteX6" fmla="*/ 84852 w 106931"/>
                <a:gd name="connsiteY6" fmla="*/ 34119 h 613897"/>
                <a:gd name="connsiteX7" fmla="*/ 106931 w 106931"/>
                <a:gd name="connsiteY7" fmla="*/ 1793 h 613897"/>
                <a:gd name="connsiteX0" fmla="*/ 15920 w 135431"/>
                <a:gd name="connsiteY0" fmla="*/ 613897 h 613897"/>
                <a:gd name="connsiteX1" fmla="*/ 64 w 135431"/>
                <a:gd name="connsiteY1" fmla="*/ 514228 h 613897"/>
                <a:gd name="connsiteX2" fmla="*/ 49347 w 135431"/>
                <a:gd name="connsiteY2" fmla="*/ 466865 h 613897"/>
                <a:gd name="connsiteX3" fmla="*/ 46966 w 135431"/>
                <a:gd name="connsiteY3" fmla="*/ 383522 h 613897"/>
                <a:gd name="connsiteX4" fmla="*/ 41989 w 135431"/>
                <a:gd name="connsiteY4" fmla="*/ 338919 h 613897"/>
                <a:gd name="connsiteX5" fmla="*/ 134858 w 135431"/>
                <a:gd name="connsiteY5" fmla="*/ 105556 h 613897"/>
                <a:gd name="connsiteX6" fmla="*/ 84852 w 135431"/>
                <a:gd name="connsiteY6" fmla="*/ 34119 h 613897"/>
                <a:gd name="connsiteX7" fmla="*/ 106931 w 135431"/>
                <a:gd name="connsiteY7" fmla="*/ 1793 h 613897"/>
                <a:gd name="connsiteX0" fmla="*/ 15920 w 189942"/>
                <a:gd name="connsiteY0" fmla="*/ 613897 h 613897"/>
                <a:gd name="connsiteX1" fmla="*/ 64 w 189942"/>
                <a:gd name="connsiteY1" fmla="*/ 514228 h 613897"/>
                <a:gd name="connsiteX2" fmla="*/ 49347 w 189942"/>
                <a:gd name="connsiteY2" fmla="*/ 466865 h 613897"/>
                <a:gd name="connsiteX3" fmla="*/ 46966 w 189942"/>
                <a:gd name="connsiteY3" fmla="*/ 383522 h 613897"/>
                <a:gd name="connsiteX4" fmla="*/ 41989 w 189942"/>
                <a:gd name="connsiteY4" fmla="*/ 338919 h 613897"/>
                <a:gd name="connsiteX5" fmla="*/ 189627 w 189942"/>
                <a:gd name="connsiteY5" fmla="*/ 110319 h 613897"/>
                <a:gd name="connsiteX6" fmla="*/ 84852 w 189942"/>
                <a:gd name="connsiteY6" fmla="*/ 34119 h 613897"/>
                <a:gd name="connsiteX7" fmla="*/ 106931 w 189942"/>
                <a:gd name="connsiteY7" fmla="*/ 1793 h 613897"/>
                <a:gd name="connsiteX0" fmla="*/ 15920 w 106931"/>
                <a:gd name="connsiteY0" fmla="*/ 613897 h 613897"/>
                <a:gd name="connsiteX1" fmla="*/ 64 w 106931"/>
                <a:gd name="connsiteY1" fmla="*/ 514228 h 613897"/>
                <a:gd name="connsiteX2" fmla="*/ 49347 w 106931"/>
                <a:gd name="connsiteY2" fmla="*/ 466865 h 613897"/>
                <a:gd name="connsiteX3" fmla="*/ 46966 w 106931"/>
                <a:gd name="connsiteY3" fmla="*/ 383522 h 613897"/>
                <a:gd name="connsiteX4" fmla="*/ 41989 w 106931"/>
                <a:gd name="connsiteY4" fmla="*/ 338919 h 613897"/>
                <a:gd name="connsiteX5" fmla="*/ 84852 w 106931"/>
                <a:gd name="connsiteY5" fmla="*/ 86507 h 613897"/>
                <a:gd name="connsiteX6" fmla="*/ 84852 w 106931"/>
                <a:gd name="connsiteY6" fmla="*/ 34119 h 613897"/>
                <a:gd name="connsiteX7" fmla="*/ 106931 w 106931"/>
                <a:gd name="connsiteY7" fmla="*/ 1793 h 613897"/>
                <a:gd name="connsiteX0" fmla="*/ 15920 w 106931"/>
                <a:gd name="connsiteY0" fmla="*/ 613897 h 613897"/>
                <a:gd name="connsiteX1" fmla="*/ 64 w 106931"/>
                <a:gd name="connsiteY1" fmla="*/ 514228 h 613897"/>
                <a:gd name="connsiteX2" fmla="*/ 49347 w 106931"/>
                <a:gd name="connsiteY2" fmla="*/ 466865 h 613897"/>
                <a:gd name="connsiteX3" fmla="*/ 46966 w 106931"/>
                <a:gd name="connsiteY3" fmla="*/ 383522 h 613897"/>
                <a:gd name="connsiteX4" fmla="*/ 41989 w 106931"/>
                <a:gd name="connsiteY4" fmla="*/ 338919 h 613897"/>
                <a:gd name="connsiteX5" fmla="*/ 87233 w 106931"/>
                <a:gd name="connsiteY5" fmla="*/ 105557 h 613897"/>
                <a:gd name="connsiteX6" fmla="*/ 84852 w 106931"/>
                <a:gd name="connsiteY6" fmla="*/ 34119 h 613897"/>
                <a:gd name="connsiteX7" fmla="*/ 106931 w 106931"/>
                <a:gd name="connsiteY7" fmla="*/ 1793 h 613897"/>
                <a:gd name="connsiteX0" fmla="*/ 15920 w 106931"/>
                <a:gd name="connsiteY0" fmla="*/ 613897 h 613897"/>
                <a:gd name="connsiteX1" fmla="*/ 64 w 106931"/>
                <a:gd name="connsiteY1" fmla="*/ 514228 h 613897"/>
                <a:gd name="connsiteX2" fmla="*/ 49347 w 106931"/>
                <a:gd name="connsiteY2" fmla="*/ 466865 h 613897"/>
                <a:gd name="connsiteX3" fmla="*/ 46966 w 106931"/>
                <a:gd name="connsiteY3" fmla="*/ 383522 h 613897"/>
                <a:gd name="connsiteX4" fmla="*/ 41989 w 106931"/>
                <a:gd name="connsiteY4" fmla="*/ 338919 h 613897"/>
                <a:gd name="connsiteX5" fmla="*/ 87233 w 106931"/>
                <a:gd name="connsiteY5" fmla="*/ 105557 h 613897"/>
                <a:gd name="connsiteX6" fmla="*/ 84852 w 106931"/>
                <a:gd name="connsiteY6" fmla="*/ 34119 h 613897"/>
                <a:gd name="connsiteX7" fmla="*/ 106931 w 106931"/>
                <a:gd name="connsiteY7" fmla="*/ 1793 h 613897"/>
                <a:gd name="connsiteX0" fmla="*/ 15920 w 106931"/>
                <a:gd name="connsiteY0" fmla="*/ 613897 h 613897"/>
                <a:gd name="connsiteX1" fmla="*/ 64 w 106931"/>
                <a:gd name="connsiteY1" fmla="*/ 514228 h 613897"/>
                <a:gd name="connsiteX2" fmla="*/ 49347 w 106931"/>
                <a:gd name="connsiteY2" fmla="*/ 466865 h 613897"/>
                <a:gd name="connsiteX3" fmla="*/ 46966 w 106931"/>
                <a:gd name="connsiteY3" fmla="*/ 383522 h 613897"/>
                <a:gd name="connsiteX4" fmla="*/ 41989 w 106931"/>
                <a:gd name="connsiteY4" fmla="*/ 338919 h 613897"/>
                <a:gd name="connsiteX5" fmla="*/ 56277 w 106931"/>
                <a:gd name="connsiteY5" fmla="*/ 238906 h 613897"/>
                <a:gd name="connsiteX6" fmla="*/ 87233 w 106931"/>
                <a:gd name="connsiteY6" fmla="*/ 105557 h 613897"/>
                <a:gd name="connsiteX7" fmla="*/ 84852 w 106931"/>
                <a:gd name="connsiteY7" fmla="*/ 34119 h 613897"/>
                <a:gd name="connsiteX8" fmla="*/ 106931 w 106931"/>
                <a:gd name="connsiteY8" fmla="*/ 1793 h 613897"/>
                <a:gd name="connsiteX0" fmla="*/ 15920 w 106931"/>
                <a:gd name="connsiteY0" fmla="*/ 613897 h 613897"/>
                <a:gd name="connsiteX1" fmla="*/ 64 w 106931"/>
                <a:gd name="connsiteY1" fmla="*/ 514228 h 613897"/>
                <a:gd name="connsiteX2" fmla="*/ 49347 w 106931"/>
                <a:gd name="connsiteY2" fmla="*/ 466865 h 613897"/>
                <a:gd name="connsiteX3" fmla="*/ 46966 w 106931"/>
                <a:gd name="connsiteY3" fmla="*/ 383522 h 613897"/>
                <a:gd name="connsiteX4" fmla="*/ 41989 w 106931"/>
                <a:gd name="connsiteY4" fmla="*/ 338919 h 613897"/>
                <a:gd name="connsiteX5" fmla="*/ 56277 w 106931"/>
                <a:gd name="connsiteY5" fmla="*/ 238906 h 613897"/>
                <a:gd name="connsiteX6" fmla="*/ 87233 w 106931"/>
                <a:gd name="connsiteY6" fmla="*/ 105557 h 613897"/>
                <a:gd name="connsiteX7" fmla="*/ 84852 w 106931"/>
                <a:gd name="connsiteY7" fmla="*/ 34119 h 613897"/>
                <a:gd name="connsiteX8" fmla="*/ 106931 w 106931"/>
                <a:gd name="connsiteY8" fmla="*/ 1793 h 613897"/>
                <a:gd name="connsiteX0" fmla="*/ 15920 w 106931"/>
                <a:gd name="connsiteY0" fmla="*/ 613897 h 613897"/>
                <a:gd name="connsiteX1" fmla="*/ 64 w 106931"/>
                <a:gd name="connsiteY1" fmla="*/ 514228 h 613897"/>
                <a:gd name="connsiteX2" fmla="*/ 49347 w 106931"/>
                <a:gd name="connsiteY2" fmla="*/ 466865 h 613897"/>
                <a:gd name="connsiteX3" fmla="*/ 46966 w 106931"/>
                <a:gd name="connsiteY3" fmla="*/ 383522 h 613897"/>
                <a:gd name="connsiteX4" fmla="*/ 41989 w 106931"/>
                <a:gd name="connsiteY4" fmla="*/ 338919 h 613897"/>
                <a:gd name="connsiteX5" fmla="*/ 56277 w 106931"/>
                <a:gd name="connsiteY5" fmla="*/ 238906 h 613897"/>
                <a:gd name="connsiteX6" fmla="*/ 87233 w 106931"/>
                <a:gd name="connsiteY6" fmla="*/ 105557 h 613897"/>
                <a:gd name="connsiteX7" fmla="*/ 84852 w 106931"/>
                <a:gd name="connsiteY7" fmla="*/ 34119 h 613897"/>
                <a:gd name="connsiteX8" fmla="*/ 106931 w 106931"/>
                <a:gd name="connsiteY8" fmla="*/ 1793 h 613897"/>
                <a:gd name="connsiteX0" fmla="*/ 15920 w 106931"/>
                <a:gd name="connsiteY0" fmla="*/ 613897 h 613897"/>
                <a:gd name="connsiteX1" fmla="*/ 64 w 106931"/>
                <a:gd name="connsiteY1" fmla="*/ 514228 h 613897"/>
                <a:gd name="connsiteX2" fmla="*/ 49347 w 106931"/>
                <a:gd name="connsiteY2" fmla="*/ 466865 h 613897"/>
                <a:gd name="connsiteX3" fmla="*/ 46966 w 106931"/>
                <a:gd name="connsiteY3" fmla="*/ 383522 h 613897"/>
                <a:gd name="connsiteX4" fmla="*/ 51514 w 106931"/>
                <a:gd name="connsiteY4" fmla="*/ 336538 h 613897"/>
                <a:gd name="connsiteX5" fmla="*/ 56277 w 106931"/>
                <a:gd name="connsiteY5" fmla="*/ 238906 h 613897"/>
                <a:gd name="connsiteX6" fmla="*/ 87233 w 106931"/>
                <a:gd name="connsiteY6" fmla="*/ 105557 h 613897"/>
                <a:gd name="connsiteX7" fmla="*/ 84852 w 106931"/>
                <a:gd name="connsiteY7" fmla="*/ 34119 h 613897"/>
                <a:gd name="connsiteX8" fmla="*/ 106931 w 106931"/>
                <a:gd name="connsiteY8" fmla="*/ 1793 h 613897"/>
                <a:gd name="connsiteX0" fmla="*/ 15920 w 106931"/>
                <a:gd name="connsiteY0" fmla="*/ 613897 h 613897"/>
                <a:gd name="connsiteX1" fmla="*/ 64 w 106931"/>
                <a:gd name="connsiteY1" fmla="*/ 514228 h 613897"/>
                <a:gd name="connsiteX2" fmla="*/ 49347 w 106931"/>
                <a:gd name="connsiteY2" fmla="*/ 466865 h 613897"/>
                <a:gd name="connsiteX3" fmla="*/ 56491 w 106931"/>
                <a:gd name="connsiteY3" fmla="*/ 383522 h 613897"/>
                <a:gd name="connsiteX4" fmla="*/ 51514 w 106931"/>
                <a:gd name="connsiteY4" fmla="*/ 336538 h 613897"/>
                <a:gd name="connsiteX5" fmla="*/ 56277 w 106931"/>
                <a:gd name="connsiteY5" fmla="*/ 238906 h 613897"/>
                <a:gd name="connsiteX6" fmla="*/ 87233 w 106931"/>
                <a:gd name="connsiteY6" fmla="*/ 105557 h 613897"/>
                <a:gd name="connsiteX7" fmla="*/ 84852 w 106931"/>
                <a:gd name="connsiteY7" fmla="*/ 34119 h 613897"/>
                <a:gd name="connsiteX8" fmla="*/ 106931 w 106931"/>
                <a:gd name="connsiteY8" fmla="*/ 1793 h 613897"/>
                <a:gd name="connsiteX0" fmla="*/ 15920 w 106931"/>
                <a:gd name="connsiteY0" fmla="*/ 613897 h 613897"/>
                <a:gd name="connsiteX1" fmla="*/ 64 w 106931"/>
                <a:gd name="connsiteY1" fmla="*/ 514228 h 613897"/>
                <a:gd name="connsiteX2" fmla="*/ 49347 w 106931"/>
                <a:gd name="connsiteY2" fmla="*/ 466865 h 613897"/>
                <a:gd name="connsiteX3" fmla="*/ 56491 w 106931"/>
                <a:gd name="connsiteY3" fmla="*/ 383522 h 613897"/>
                <a:gd name="connsiteX4" fmla="*/ 51514 w 106931"/>
                <a:gd name="connsiteY4" fmla="*/ 336538 h 613897"/>
                <a:gd name="connsiteX5" fmla="*/ 56277 w 106931"/>
                <a:gd name="connsiteY5" fmla="*/ 238906 h 613897"/>
                <a:gd name="connsiteX6" fmla="*/ 87233 w 106931"/>
                <a:gd name="connsiteY6" fmla="*/ 105557 h 613897"/>
                <a:gd name="connsiteX7" fmla="*/ 84852 w 106931"/>
                <a:gd name="connsiteY7" fmla="*/ 34119 h 613897"/>
                <a:gd name="connsiteX8" fmla="*/ 106931 w 106931"/>
                <a:gd name="connsiteY8" fmla="*/ 1793 h 613897"/>
                <a:gd name="connsiteX0" fmla="*/ 15920 w 99787"/>
                <a:gd name="connsiteY0" fmla="*/ 631154 h 631154"/>
                <a:gd name="connsiteX1" fmla="*/ 64 w 99787"/>
                <a:gd name="connsiteY1" fmla="*/ 531485 h 631154"/>
                <a:gd name="connsiteX2" fmla="*/ 49347 w 99787"/>
                <a:gd name="connsiteY2" fmla="*/ 484122 h 631154"/>
                <a:gd name="connsiteX3" fmla="*/ 56491 w 99787"/>
                <a:gd name="connsiteY3" fmla="*/ 400779 h 631154"/>
                <a:gd name="connsiteX4" fmla="*/ 51514 w 99787"/>
                <a:gd name="connsiteY4" fmla="*/ 353795 h 631154"/>
                <a:gd name="connsiteX5" fmla="*/ 56277 w 99787"/>
                <a:gd name="connsiteY5" fmla="*/ 256163 h 631154"/>
                <a:gd name="connsiteX6" fmla="*/ 87233 w 99787"/>
                <a:gd name="connsiteY6" fmla="*/ 122814 h 631154"/>
                <a:gd name="connsiteX7" fmla="*/ 84852 w 99787"/>
                <a:gd name="connsiteY7" fmla="*/ 51376 h 631154"/>
                <a:gd name="connsiteX8" fmla="*/ 99787 w 99787"/>
                <a:gd name="connsiteY8" fmla="*/ 0 h 631154"/>
                <a:gd name="connsiteX0" fmla="*/ 15920 w 100018"/>
                <a:gd name="connsiteY0" fmla="*/ 631154 h 631154"/>
                <a:gd name="connsiteX1" fmla="*/ 64 w 100018"/>
                <a:gd name="connsiteY1" fmla="*/ 531485 h 631154"/>
                <a:gd name="connsiteX2" fmla="*/ 49347 w 100018"/>
                <a:gd name="connsiteY2" fmla="*/ 484122 h 631154"/>
                <a:gd name="connsiteX3" fmla="*/ 56491 w 100018"/>
                <a:gd name="connsiteY3" fmla="*/ 400779 h 631154"/>
                <a:gd name="connsiteX4" fmla="*/ 51514 w 100018"/>
                <a:gd name="connsiteY4" fmla="*/ 353795 h 631154"/>
                <a:gd name="connsiteX5" fmla="*/ 56277 w 100018"/>
                <a:gd name="connsiteY5" fmla="*/ 256163 h 631154"/>
                <a:gd name="connsiteX6" fmla="*/ 87233 w 100018"/>
                <a:gd name="connsiteY6" fmla="*/ 122814 h 631154"/>
                <a:gd name="connsiteX7" fmla="*/ 94377 w 100018"/>
                <a:gd name="connsiteY7" fmla="*/ 60901 h 631154"/>
                <a:gd name="connsiteX8" fmla="*/ 99787 w 100018"/>
                <a:gd name="connsiteY8" fmla="*/ 0 h 631154"/>
                <a:gd name="connsiteX0" fmla="*/ 15920 w 100018"/>
                <a:gd name="connsiteY0" fmla="*/ 631154 h 631154"/>
                <a:gd name="connsiteX1" fmla="*/ 64 w 100018"/>
                <a:gd name="connsiteY1" fmla="*/ 531485 h 631154"/>
                <a:gd name="connsiteX2" fmla="*/ 49347 w 100018"/>
                <a:gd name="connsiteY2" fmla="*/ 484122 h 631154"/>
                <a:gd name="connsiteX3" fmla="*/ 56491 w 100018"/>
                <a:gd name="connsiteY3" fmla="*/ 400779 h 631154"/>
                <a:gd name="connsiteX4" fmla="*/ 51514 w 100018"/>
                <a:gd name="connsiteY4" fmla="*/ 353795 h 631154"/>
                <a:gd name="connsiteX5" fmla="*/ 56277 w 100018"/>
                <a:gd name="connsiteY5" fmla="*/ 256163 h 631154"/>
                <a:gd name="connsiteX6" fmla="*/ 94377 w 100018"/>
                <a:gd name="connsiteY6" fmla="*/ 132339 h 631154"/>
                <a:gd name="connsiteX7" fmla="*/ 94377 w 100018"/>
                <a:gd name="connsiteY7" fmla="*/ 60901 h 631154"/>
                <a:gd name="connsiteX8" fmla="*/ 99787 w 100018"/>
                <a:gd name="connsiteY8" fmla="*/ 0 h 631154"/>
                <a:gd name="connsiteX0" fmla="*/ 15920 w 100018"/>
                <a:gd name="connsiteY0" fmla="*/ 631154 h 631154"/>
                <a:gd name="connsiteX1" fmla="*/ 64 w 100018"/>
                <a:gd name="connsiteY1" fmla="*/ 531485 h 631154"/>
                <a:gd name="connsiteX2" fmla="*/ 49347 w 100018"/>
                <a:gd name="connsiteY2" fmla="*/ 484122 h 631154"/>
                <a:gd name="connsiteX3" fmla="*/ 51729 w 100018"/>
                <a:gd name="connsiteY3" fmla="*/ 400779 h 631154"/>
                <a:gd name="connsiteX4" fmla="*/ 51514 w 100018"/>
                <a:gd name="connsiteY4" fmla="*/ 353795 h 631154"/>
                <a:gd name="connsiteX5" fmla="*/ 56277 w 100018"/>
                <a:gd name="connsiteY5" fmla="*/ 256163 h 631154"/>
                <a:gd name="connsiteX6" fmla="*/ 94377 w 100018"/>
                <a:gd name="connsiteY6" fmla="*/ 132339 h 631154"/>
                <a:gd name="connsiteX7" fmla="*/ 94377 w 100018"/>
                <a:gd name="connsiteY7" fmla="*/ 60901 h 631154"/>
                <a:gd name="connsiteX8" fmla="*/ 99787 w 100018"/>
                <a:gd name="connsiteY8" fmla="*/ 0 h 631154"/>
                <a:gd name="connsiteX0" fmla="*/ 15920 w 100018"/>
                <a:gd name="connsiteY0" fmla="*/ 631154 h 631154"/>
                <a:gd name="connsiteX1" fmla="*/ 64 w 100018"/>
                <a:gd name="connsiteY1" fmla="*/ 531485 h 631154"/>
                <a:gd name="connsiteX2" fmla="*/ 39822 w 100018"/>
                <a:gd name="connsiteY2" fmla="*/ 484122 h 631154"/>
                <a:gd name="connsiteX3" fmla="*/ 51729 w 100018"/>
                <a:gd name="connsiteY3" fmla="*/ 400779 h 631154"/>
                <a:gd name="connsiteX4" fmla="*/ 51514 w 100018"/>
                <a:gd name="connsiteY4" fmla="*/ 353795 h 631154"/>
                <a:gd name="connsiteX5" fmla="*/ 56277 w 100018"/>
                <a:gd name="connsiteY5" fmla="*/ 256163 h 631154"/>
                <a:gd name="connsiteX6" fmla="*/ 94377 w 100018"/>
                <a:gd name="connsiteY6" fmla="*/ 132339 h 631154"/>
                <a:gd name="connsiteX7" fmla="*/ 94377 w 100018"/>
                <a:gd name="connsiteY7" fmla="*/ 60901 h 631154"/>
                <a:gd name="connsiteX8" fmla="*/ 99787 w 100018"/>
                <a:gd name="connsiteY8" fmla="*/ 0 h 63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8" h="631154">
                  <a:moveTo>
                    <a:pt x="15920" y="631154"/>
                  </a:moveTo>
                  <a:cubicBezTo>
                    <a:pt x="7551" y="606928"/>
                    <a:pt x="-817" y="551746"/>
                    <a:pt x="64" y="531485"/>
                  </a:cubicBezTo>
                  <a:cubicBezTo>
                    <a:pt x="-1112" y="507377"/>
                    <a:pt x="31536" y="517537"/>
                    <a:pt x="39822" y="484122"/>
                  </a:cubicBezTo>
                  <a:cubicBezTo>
                    <a:pt x="46845" y="456384"/>
                    <a:pt x="50466" y="430269"/>
                    <a:pt x="51729" y="400779"/>
                  </a:cubicBezTo>
                  <a:cubicBezTo>
                    <a:pt x="50503" y="379455"/>
                    <a:pt x="52235" y="371379"/>
                    <a:pt x="51514" y="353795"/>
                  </a:cubicBezTo>
                  <a:cubicBezTo>
                    <a:pt x="53066" y="329692"/>
                    <a:pt x="48736" y="295057"/>
                    <a:pt x="56277" y="256163"/>
                  </a:cubicBezTo>
                  <a:cubicBezTo>
                    <a:pt x="85249" y="222032"/>
                    <a:pt x="94377" y="204570"/>
                    <a:pt x="94377" y="132339"/>
                  </a:cubicBezTo>
                  <a:cubicBezTo>
                    <a:pt x="94377" y="98207"/>
                    <a:pt x="89507" y="76211"/>
                    <a:pt x="94377" y="60901"/>
                  </a:cubicBezTo>
                  <a:cubicBezTo>
                    <a:pt x="105201" y="1142"/>
                    <a:pt x="96504" y="12135"/>
                    <a:pt x="99787" y="0"/>
                  </a:cubicBezTo>
                </a:path>
              </a:pathLst>
            </a:custGeom>
            <a:noFill/>
            <a:ln w="38100">
              <a:solidFill>
                <a:srgbClr val="003D5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charset="0"/>
                <a:ea typeface="+mn-ea"/>
                <a:cs typeface="+mn-cs"/>
              </a:endParaRPr>
            </a:p>
          </p:txBody>
        </p:sp>
      </p:grpSp>
      <p:sp>
        <p:nvSpPr>
          <p:cNvPr id="217" name="Freeform 171">
            <a:extLst>
              <a:ext uri="{FF2B5EF4-FFF2-40B4-BE49-F238E27FC236}">
                <a16:creationId xmlns:a16="http://schemas.microsoft.com/office/drawing/2014/main" id="{1F113CE9-683C-655B-8805-356C9668C101}"/>
              </a:ext>
            </a:extLst>
          </p:cNvPr>
          <p:cNvSpPr/>
          <p:nvPr/>
        </p:nvSpPr>
        <p:spPr>
          <a:xfrm>
            <a:off x="7492239" y="1791147"/>
            <a:ext cx="62927" cy="16208"/>
          </a:xfrm>
          <a:custGeom>
            <a:avLst/>
            <a:gdLst>
              <a:gd name="connsiteX0" fmla="*/ 34977 w 34977"/>
              <a:gd name="connsiteY0" fmla="*/ 0 h 37476"/>
              <a:gd name="connsiteX1" fmla="*/ 0 w 34977"/>
              <a:gd name="connsiteY1" fmla="*/ 37476 h 37476"/>
              <a:gd name="connsiteX0" fmla="*/ 62304 w 62304"/>
              <a:gd name="connsiteY0" fmla="*/ 0 h 12101"/>
              <a:gd name="connsiteX1" fmla="*/ 0 w 62304"/>
              <a:gd name="connsiteY1" fmla="*/ 12101 h 12101"/>
              <a:gd name="connsiteX0" fmla="*/ 40443 w 40443"/>
              <a:gd name="connsiteY0" fmla="*/ 8539 h 11612"/>
              <a:gd name="connsiteX1" fmla="*/ 0 w 40443"/>
              <a:gd name="connsiteY1" fmla="*/ 3073 h 11612"/>
              <a:gd name="connsiteX0" fmla="*/ 40443 w 40443"/>
              <a:gd name="connsiteY0" fmla="*/ 5466 h 11613"/>
              <a:gd name="connsiteX1" fmla="*/ 0 w 40443"/>
              <a:gd name="connsiteY1" fmla="*/ 0 h 11613"/>
              <a:gd name="connsiteX0" fmla="*/ 47730 w 47730"/>
              <a:gd name="connsiteY0" fmla="*/ 1562 h 9019"/>
              <a:gd name="connsiteX1" fmla="*/ 0 w 47730"/>
              <a:gd name="connsiteY1" fmla="*/ 0 h 9019"/>
              <a:gd name="connsiteX0" fmla="*/ 10000 w 10000"/>
              <a:gd name="connsiteY0" fmla="*/ 1732 h 6557"/>
              <a:gd name="connsiteX1" fmla="*/ 0 w 10000"/>
              <a:gd name="connsiteY1" fmla="*/ 0 h 6557"/>
              <a:gd name="connsiteX0" fmla="*/ 9618 w 9618"/>
              <a:gd name="connsiteY0" fmla="*/ 22446 h 24616"/>
              <a:gd name="connsiteX1" fmla="*/ 0 w 9618"/>
              <a:gd name="connsiteY1" fmla="*/ 0 h 24616"/>
              <a:gd name="connsiteX0" fmla="*/ 10000 w 10000"/>
              <a:gd name="connsiteY0" fmla="*/ 9118 h 9740"/>
              <a:gd name="connsiteX1" fmla="*/ 0 w 10000"/>
              <a:gd name="connsiteY1" fmla="*/ 0 h 9740"/>
              <a:gd name="connsiteX0" fmla="*/ 10000 w 10000"/>
              <a:gd name="connsiteY0" fmla="*/ 3854 h 4958"/>
              <a:gd name="connsiteX1" fmla="*/ 0 w 10000"/>
              <a:gd name="connsiteY1" fmla="*/ 0 h 4958"/>
              <a:gd name="connsiteX0" fmla="*/ 7222 w 7222"/>
              <a:gd name="connsiteY0" fmla="*/ 4996 h 7697"/>
              <a:gd name="connsiteX1" fmla="*/ 0 w 7222"/>
              <a:gd name="connsiteY1" fmla="*/ 0 h 7697"/>
              <a:gd name="connsiteX0" fmla="*/ 14396 w 14396"/>
              <a:gd name="connsiteY0" fmla="*/ 17315 h 19441"/>
              <a:gd name="connsiteX1" fmla="*/ 0 w 14396"/>
              <a:gd name="connsiteY1" fmla="*/ 0 h 19441"/>
              <a:gd name="connsiteX0" fmla="*/ 25935 w 25935"/>
              <a:gd name="connsiteY0" fmla="*/ 0 h 19999"/>
              <a:gd name="connsiteX1" fmla="*/ 0 w 25935"/>
              <a:gd name="connsiteY1" fmla="*/ 18765 h 19999"/>
              <a:gd name="connsiteX0" fmla="*/ 25935 w 25935"/>
              <a:gd name="connsiteY0" fmla="*/ 0 h 19997"/>
              <a:gd name="connsiteX1" fmla="*/ 0 w 25935"/>
              <a:gd name="connsiteY1" fmla="*/ 18765 h 19997"/>
              <a:gd name="connsiteX0" fmla="*/ 15495 w 15495"/>
              <a:gd name="connsiteY0" fmla="*/ 24531 h 26206"/>
              <a:gd name="connsiteX1" fmla="*/ 0 w 15495"/>
              <a:gd name="connsiteY1" fmla="*/ 0 h 26206"/>
            </a:gdLst>
            <a:ahLst/>
            <a:cxnLst>
              <a:cxn ang="0">
                <a:pos x="connsiteX0" y="connsiteY0"/>
              </a:cxn>
              <a:cxn ang="0">
                <a:pos x="connsiteX1" y="connsiteY1"/>
              </a:cxn>
            </a:cxnLst>
            <a:rect l="l" t="t" r="r" b="b"/>
            <a:pathLst>
              <a:path w="15495" h="26206">
                <a:moveTo>
                  <a:pt x="15495" y="24531"/>
                </a:moveTo>
                <a:cubicBezTo>
                  <a:pt x="13076" y="33189"/>
                  <a:pt x="1318" y="5772"/>
                  <a:pt x="0" y="0"/>
                </a:cubicBezTo>
              </a:path>
            </a:pathLst>
          </a:custGeom>
          <a:noFill/>
          <a:ln w="38100">
            <a:solidFill>
              <a:srgbClr val="003D5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218" name="Freeform: Shape 306">
            <a:extLst>
              <a:ext uri="{FF2B5EF4-FFF2-40B4-BE49-F238E27FC236}">
                <a16:creationId xmlns:a16="http://schemas.microsoft.com/office/drawing/2014/main" id="{CC212DA9-3CB6-8FDC-90C0-CA6C271EDB94}"/>
              </a:ext>
            </a:extLst>
          </p:cNvPr>
          <p:cNvSpPr/>
          <p:nvPr/>
        </p:nvSpPr>
        <p:spPr>
          <a:xfrm>
            <a:off x="6617731" y="2951983"/>
            <a:ext cx="81492" cy="78317"/>
          </a:xfrm>
          <a:custGeom>
            <a:avLst/>
            <a:gdLst>
              <a:gd name="connsiteX0" fmla="*/ 0 w 123825"/>
              <a:gd name="connsiteY0" fmla="*/ 0 h 110067"/>
              <a:gd name="connsiteX1" fmla="*/ 42333 w 123825"/>
              <a:gd name="connsiteY1" fmla="*/ 31750 h 110067"/>
              <a:gd name="connsiteX2" fmla="*/ 57150 w 123825"/>
              <a:gd name="connsiteY2" fmla="*/ 32809 h 110067"/>
              <a:gd name="connsiteX3" fmla="*/ 68792 w 123825"/>
              <a:gd name="connsiteY3" fmla="*/ 37042 h 110067"/>
              <a:gd name="connsiteX4" fmla="*/ 78317 w 123825"/>
              <a:gd name="connsiteY4" fmla="*/ 49742 h 110067"/>
              <a:gd name="connsiteX5" fmla="*/ 85725 w 123825"/>
              <a:gd name="connsiteY5" fmla="*/ 68792 h 110067"/>
              <a:gd name="connsiteX6" fmla="*/ 100542 w 123825"/>
              <a:gd name="connsiteY6" fmla="*/ 77259 h 110067"/>
              <a:gd name="connsiteX7" fmla="*/ 115358 w 123825"/>
              <a:gd name="connsiteY7" fmla="*/ 85725 h 110067"/>
              <a:gd name="connsiteX8" fmla="*/ 123825 w 123825"/>
              <a:gd name="connsiteY8" fmla="*/ 98425 h 110067"/>
              <a:gd name="connsiteX9" fmla="*/ 117475 w 123825"/>
              <a:gd name="connsiteY9" fmla="*/ 110067 h 110067"/>
              <a:gd name="connsiteX0" fmla="*/ 0 w 81492"/>
              <a:gd name="connsiteY0" fmla="*/ 0 h 78317"/>
              <a:gd name="connsiteX1" fmla="*/ 14817 w 81492"/>
              <a:gd name="connsiteY1" fmla="*/ 1059 h 78317"/>
              <a:gd name="connsiteX2" fmla="*/ 26459 w 81492"/>
              <a:gd name="connsiteY2" fmla="*/ 5292 h 78317"/>
              <a:gd name="connsiteX3" fmla="*/ 35984 w 81492"/>
              <a:gd name="connsiteY3" fmla="*/ 17992 h 78317"/>
              <a:gd name="connsiteX4" fmla="*/ 43392 w 81492"/>
              <a:gd name="connsiteY4" fmla="*/ 37042 h 78317"/>
              <a:gd name="connsiteX5" fmla="*/ 58209 w 81492"/>
              <a:gd name="connsiteY5" fmla="*/ 45509 h 78317"/>
              <a:gd name="connsiteX6" fmla="*/ 73025 w 81492"/>
              <a:gd name="connsiteY6" fmla="*/ 53975 h 78317"/>
              <a:gd name="connsiteX7" fmla="*/ 81492 w 81492"/>
              <a:gd name="connsiteY7" fmla="*/ 66675 h 78317"/>
              <a:gd name="connsiteX8" fmla="*/ 75142 w 81492"/>
              <a:gd name="connsiteY8" fmla="*/ 78317 h 7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92" h="78317">
                <a:moveTo>
                  <a:pt x="0" y="0"/>
                </a:moveTo>
                <a:lnTo>
                  <a:pt x="14817" y="1059"/>
                </a:lnTo>
                <a:lnTo>
                  <a:pt x="26459" y="5292"/>
                </a:lnTo>
                <a:lnTo>
                  <a:pt x="35984" y="17992"/>
                </a:lnTo>
                <a:lnTo>
                  <a:pt x="43392" y="37042"/>
                </a:lnTo>
                <a:lnTo>
                  <a:pt x="58209" y="45509"/>
                </a:lnTo>
                <a:lnTo>
                  <a:pt x="73025" y="53975"/>
                </a:lnTo>
                <a:lnTo>
                  <a:pt x="81492" y="66675"/>
                </a:lnTo>
                <a:lnTo>
                  <a:pt x="75142" y="78317"/>
                </a:lnTo>
              </a:path>
            </a:pathLst>
          </a:custGeom>
          <a:noFill/>
          <a:ln w="38100" cap="flat" cmpd="sng" algn="ctr">
            <a:solidFill>
              <a:srgbClr val="008157"/>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9" name="Freeform: Shape 307">
            <a:extLst>
              <a:ext uri="{FF2B5EF4-FFF2-40B4-BE49-F238E27FC236}">
                <a16:creationId xmlns:a16="http://schemas.microsoft.com/office/drawing/2014/main" id="{6FD9C0C2-0C9C-33FE-56D5-A6EC301FD36C}"/>
              </a:ext>
            </a:extLst>
          </p:cNvPr>
          <p:cNvSpPr/>
          <p:nvPr/>
        </p:nvSpPr>
        <p:spPr>
          <a:xfrm>
            <a:off x="5068275" y="1348212"/>
            <a:ext cx="57150" cy="8467"/>
          </a:xfrm>
          <a:custGeom>
            <a:avLst/>
            <a:gdLst>
              <a:gd name="connsiteX0" fmla="*/ 0 w 57150"/>
              <a:gd name="connsiteY0" fmla="*/ 12700 h 12700"/>
              <a:gd name="connsiteX1" fmla="*/ 53975 w 57150"/>
              <a:gd name="connsiteY1" fmla="*/ 0 h 12700"/>
              <a:gd name="connsiteX2" fmla="*/ 57150 w 57150"/>
              <a:gd name="connsiteY2" fmla="*/ 4233 h 12700"/>
              <a:gd name="connsiteX3" fmla="*/ 57150 w 57150"/>
              <a:gd name="connsiteY3" fmla="*/ 11641 h 12700"/>
              <a:gd name="connsiteX0" fmla="*/ 0 w 57150"/>
              <a:gd name="connsiteY0" fmla="*/ 12700 h 12700"/>
              <a:gd name="connsiteX1" fmla="*/ 53975 w 57150"/>
              <a:gd name="connsiteY1" fmla="*/ 0 h 12700"/>
              <a:gd name="connsiteX2" fmla="*/ 26458 w 57150"/>
              <a:gd name="connsiteY2" fmla="*/ 4233 h 12700"/>
              <a:gd name="connsiteX3" fmla="*/ 57150 w 57150"/>
              <a:gd name="connsiteY3" fmla="*/ 11641 h 12700"/>
              <a:gd name="connsiteX0" fmla="*/ 0 w 57150"/>
              <a:gd name="connsiteY0" fmla="*/ 8467 h 8467"/>
              <a:gd name="connsiteX1" fmla="*/ 38100 w 57150"/>
              <a:gd name="connsiteY1" fmla="*/ 3176 h 8467"/>
              <a:gd name="connsiteX2" fmla="*/ 26458 w 57150"/>
              <a:gd name="connsiteY2" fmla="*/ 0 h 8467"/>
              <a:gd name="connsiteX3" fmla="*/ 57150 w 57150"/>
              <a:gd name="connsiteY3" fmla="*/ 7408 h 8467"/>
            </a:gdLst>
            <a:ahLst/>
            <a:cxnLst>
              <a:cxn ang="0">
                <a:pos x="connsiteX0" y="connsiteY0"/>
              </a:cxn>
              <a:cxn ang="0">
                <a:pos x="connsiteX1" y="connsiteY1"/>
              </a:cxn>
              <a:cxn ang="0">
                <a:pos x="connsiteX2" y="connsiteY2"/>
              </a:cxn>
              <a:cxn ang="0">
                <a:pos x="connsiteX3" y="connsiteY3"/>
              </a:cxn>
            </a:cxnLst>
            <a:rect l="l" t="t" r="r" b="b"/>
            <a:pathLst>
              <a:path w="57150" h="8467">
                <a:moveTo>
                  <a:pt x="0" y="8467"/>
                </a:moveTo>
                <a:lnTo>
                  <a:pt x="38100" y="3176"/>
                </a:lnTo>
                <a:lnTo>
                  <a:pt x="26458" y="0"/>
                </a:lnTo>
                <a:cubicBezTo>
                  <a:pt x="26458" y="2469"/>
                  <a:pt x="57150" y="4939"/>
                  <a:pt x="57150" y="7408"/>
                </a:cubicBezTo>
              </a:path>
            </a:pathLst>
          </a:custGeom>
          <a:noFill/>
          <a:ln w="25400">
            <a:solidFill>
              <a:sysClr val="windowText" lastClr="000000">
                <a:lumMod val="50000"/>
                <a:lumOff val="50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220" name="Freeform: Shape 308">
            <a:extLst>
              <a:ext uri="{FF2B5EF4-FFF2-40B4-BE49-F238E27FC236}">
                <a16:creationId xmlns:a16="http://schemas.microsoft.com/office/drawing/2014/main" id="{77543C5A-EC29-F110-5732-932D063CF774}"/>
              </a:ext>
            </a:extLst>
          </p:cNvPr>
          <p:cNvSpPr/>
          <p:nvPr/>
        </p:nvSpPr>
        <p:spPr>
          <a:xfrm>
            <a:off x="7583178" y="3631642"/>
            <a:ext cx="48985" cy="96611"/>
          </a:xfrm>
          <a:custGeom>
            <a:avLst/>
            <a:gdLst>
              <a:gd name="connsiteX0" fmla="*/ 0 w 48985"/>
              <a:gd name="connsiteY0" fmla="*/ 0 h 96611"/>
              <a:gd name="connsiteX1" fmla="*/ 42182 w 48985"/>
              <a:gd name="connsiteY1" fmla="*/ 48986 h 96611"/>
              <a:gd name="connsiteX2" fmla="*/ 43543 w 48985"/>
              <a:gd name="connsiteY2" fmla="*/ 76200 h 96611"/>
              <a:gd name="connsiteX3" fmla="*/ 48985 w 48985"/>
              <a:gd name="connsiteY3" fmla="*/ 96611 h 96611"/>
            </a:gdLst>
            <a:ahLst/>
            <a:cxnLst>
              <a:cxn ang="0">
                <a:pos x="connsiteX0" y="connsiteY0"/>
              </a:cxn>
              <a:cxn ang="0">
                <a:pos x="connsiteX1" y="connsiteY1"/>
              </a:cxn>
              <a:cxn ang="0">
                <a:pos x="connsiteX2" y="connsiteY2"/>
              </a:cxn>
              <a:cxn ang="0">
                <a:pos x="connsiteX3" y="connsiteY3"/>
              </a:cxn>
            </a:cxnLst>
            <a:rect l="l" t="t" r="r" b="b"/>
            <a:pathLst>
              <a:path w="48985" h="96611">
                <a:moveTo>
                  <a:pt x="0" y="0"/>
                </a:moveTo>
                <a:lnTo>
                  <a:pt x="42182" y="48986"/>
                </a:lnTo>
                <a:cubicBezTo>
                  <a:pt x="42636" y="58057"/>
                  <a:pt x="43089" y="67129"/>
                  <a:pt x="43543" y="76200"/>
                </a:cubicBezTo>
                <a:lnTo>
                  <a:pt x="48985" y="96611"/>
                </a:lnTo>
              </a:path>
            </a:pathLst>
          </a:custGeom>
          <a:noFill/>
          <a:ln w="25400">
            <a:solidFill>
              <a:sysClr val="windowText" lastClr="000000">
                <a:lumMod val="50000"/>
                <a:lumOff val="50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221" name="Freeform: Shape 309">
            <a:extLst>
              <a:ext uri="{FF2B5EF4-FFF2-40B4-BE49-F238E27FC236}">
                <a16:creationId xmlns:a16="http://schemas.microsoft.com/office/drawing/2014/main" id="{8C198B2A-4B08-0BF4-74BA-CE8239ADCABE}"/>
              </a:ext>
            </a:extLst>
          </p:cNvPr>
          <p:cNvSpPr/>
          <p:nvPr/>
        </p:nvSpPr>
        <p:spPr>
          <a:xfrm>
            <a:off x="7521782" y="3051220"/>
            <a:ext cx="183697" cy="58510"/>
          </a:xfrm>
          <a:custGeom>
            <a:avLst/>
            <a:gdLst>
              <a:gd name="connsiteX0" fmla="*/ 194583 w 194583"/>
              <a:gd name="connsiteY0" fmla="*/ 6803 h 108857"/>
              <a:gd name="connsiteX1" fmla="*/ 142875 w 194583"/>
              <a:gd name="connsiteY1" fmla="*/ 19050 h 108857"/>
              <a:gd name="connsiteX2" fmla="*/ 118383 w 194583"/>
              <a:gd name="connsiteY2" fmla="*/ 8164 h 108857"/>
              <a:gd name="connsiteX3" fmla="*/ 92529 w 194583"/>
              <a:gd name="connsiteY3" fmla="*/ 0 h 108857"/>
              <a:gd name="connsiteX4" fmla="*/ 73479 w 194583"/>
              <a:gd name="connsiteY4" fmla="*/ 6803 h 108857"/>
              <a:gd name="connsiteX5" fmla="*/ 62593 w 194583"/>
              <a:gd name="connsiteY5" fmla="*/ 38100 h 108857"/>
              <a:gd name="connsiteX6" fmla="*/ 57150 w 194583"/>
              <a:gd name="connsiteY6" fmla="*/ 55789 h 108857"/>
              <a:gd name="connsiteX7" fmla="*/ 31297 w 194583"/>
              <a:gd name="connsiteY7" fmla="*/ 62592 h 108857"/>
              <a:gd name="connsiteX8" fmla="*/ 6804 w 194583"/>
              <a:gd name="connsiteY8" fmla="*/ 65314 h 108857"/>
              <a:gd name="connsiteX9" fmla="*/ 0 w 194583"/>
              <a:gd name="connsiteY9" fmla="*/ 92528 h 108857"/>
              <a:gd name="connsiteX10" fmla="*/ 0 w 194583"/>
              <a:gd name="connsiteY10" fmla="*/ 108857 h 108857"/>
              <a:gd name="connsiteX0" fmla="*/ 194583 w 194583"/>
              <a:gd name="connsiteY0" fmla="*/ 6803 h 92528"/>
              <a:gd name="connsiteX1" fmla="*/ 142875 w 194583"/>
              <a:gd name="connsiteY1" fmla="*/ 19050 h 92528"/>
              <a:gd name="connsiteX2" fmla="*/ 118383 w 194583"/>
              <a:gd name="connsiteY2" fmla="*/ 8164 h 92528"/>
              <a:gd name="connsiteX3" fmla="*/ 92529 w 194583"/>
              <a:gd name="connsiteY3" fmla="*/ 0 h 92528"/>
              <a:gd name="connsiteX4" fmla="*/ 73479 w 194583"/>
              <a:gd name="connsiteY4" fmla="*/ 6803 h 92528"/>
              <a:gd name="connsiteX5" fmla="*/ 62593 w 194583"/>
              <a:gd name="connsiteY5" fmla="*/ 38100 h 92528"/>
              <a:gd name="connsiteX6" fmla="*/ 57150 w 194583"/>
              <a:gd name="connsiteY6" fmla="*/ 55789 h 92528"/>
              <a:gd name="connsiteX7" fmla="*/ 31297 w 194583"/>
              <a:gd name="connsiteY7" fmla="*/ 62592 h 92528"/>
              <a:gd name="connsiteX8" fmla="*/ 6804 w 194583"/>
              <a:gd name="connsiteY8" fmla="*/ 65314 h 92528"/>
              <a:gd name="connsiteX9" fmla="*/ 0 w 194583"/>
              <a:gd name="connsiteY9" fmla="*/ 92528 h 92528"/>
              <a:gd name="connsiteX0" fmla="*/ 187779 w 187779"/>
              <a:gd name="connsiteY0" fmla="*/ 6803 h 65314"/>
              <a:gd name="connsiteX1" fmla="*/ 136071 w 187779"/>
              <a:gd name="connsiteY1" fmla="*/ 19050 h 65314"/>
              <a:gd name="connsiteX2" fmla="*/ 111579 w 187779"/>
              <a:gd name="connsiteY2" fmla="*/ 8164 h 65314"/>
              <a:gd name="connsiteX3" fmla="*/ 85725 w 187779"/>
              <a:gd name="connsiteY3" fmla="*/ 0 h 65314"/>
              <a:gd name="connsiteX4" fmla="*/ 66675 w 187779"/>
              <a:gd name="connsiteY4" fmla="*/ 6803 h 65314"/>
              <a:gd name="connsiteX5" fmla="*/ 55789 w 187779"/>
              <a:gd name="connsiteY5" fmla="*/ 38100 h 65314"/>
              <a:gd name="connsiteX6" fmla="*/ 50346 w 187779"/>
              <a:gd name="connsiteY6" fmla="*/ 55789 h 65314"/>
              <a:gd name="connsiteX7" fmla="*/ 24493 w 187779"/>
              <a:gd name="connsiteY7" fmla="*/ 62592 h 65314"/>
              <a:gd name="connsiteX8" fmla="*/ 0 w 187779"/>
              <a:gd name="connsiteY8" fmla="*/ 65314 h 65314"/>
              <a:gd name="connsiteX0" fmla="*/ 183697 w 183697"/>
              <a:gd name="connsiteY0" fmla="*/ 32656 h 65314"/>
              <a:gd name="connsiteX1" fmla="*/ 136071 w 183697"/>
              <a:gd name="connsiteY1" fmla="*/ 19050 h 65314"/>
              <a:gd name="connsiteX2" fmla="*/ 111579 w 183697"/>
              <a:gd name="connsiteY2" fmla="*/ 8164 h 65314"/>
              <a:gd name="connsiteX3" fmla="*/ 85725 w 183697"/>
              <a:gd name="connsiteY3" fmla="*/ 0 h 65314"/>
              <a:gd name="connsiteX4" fmla="*/ 66675 w 183697"/>
              <a:gd name="connsiteY4" fmla="*/ 6803 h 65314"/>
              <a:gd name="connsiteX5" fmla="*/ 55789 w 183697"/>
              <a:gd name="connsiteY5" fmla="*/ 38100 h 65314"/>
              <a:gd name="connsiteX6" fmla="*/ 50346 w 183697"/>
              <a:gd name="connsiteY6" fmla="*/ 55789 h 65314"/>
              <a:gd name="connsiteX7" fmla="*/ 24493 w 183697"/>
              <a:gd name="connsiteY7" fmla="*/ 62592 h 65314"/>
              <a:gd name="connsiteX8" fmla="*/ 0 w 183697"/>
              <a:gd name="connsiteY8" fmla="*/ 65314 h 65314"/>
              <a:gd name="connsiteX0" fmla="*/ 183697 w 183697"/>
              <a:gd name="connsiteY0" fmla="*/ 32656 h 65314"/>
              <a:gd name="connsiteX1" fmla="*/ 136071 w 183697"/>
              <a:gd name="connsiteY1" fmla="*/ 19050 h 65314"/>
              <a:gd name="connsiteX2" fmla="*/ 111579 w 183697"/>
              <a:gd name="connsiteY2" fmla="*/ 8164 h 65314"/>
              <a:gd name="connsiteX3" fmla="*/ 85725 w 183697"/>
              <a:gd name="connsiteY3" fmla="*/ 0 h 65314"/>
              <a:gd name="connsiteX4" fmla="*/ 66675 w 183697"/>
              <a:gd name="connsiteY4" fmla="*/ 6803 h 65314"/>
              <a:gd name="connsiteX5" fmla="*/ 55789 w 183697"/>
              <a:gd name="connsiteY5" fmla="*/ 38100 h 65314"/>
              <a:gd name="connsiteX6" fmla="*/ 50346 w 183697"/>
              <a:gd name="connsiteY6" fmla="*/ 55789 h 65314"/>
              <a:gd name="connsiteX7" fmla="*/ 24493 w 183697"/>
              <a:gd name="connsiteY7" fmla="*/ 62592 h 65314"/>
              <a:gd name="connsiteX8" fmla="*/ 0 w 183697"/>
              <a:gd name="connsiteY8" fmla="*/ 65314 h 65314"/>
              <a:gd name="connsiteX0" fmla="*/ 183697 w 183697"/>
              <a:gd name="connsiteY0" fmla="*/ 32656 h 65314"/>
              <a:gd name="connsiteX1" fmla="*/ 136071 w 183697"/>
              <a:gd name="connsiteY1" fmla="*/ 19050 h 65314"/>
              <a:gd name="connsiteX2" fmla="*/ 111579 w 183697"/>
              <a:gd name="connsiteY2" fmla="*/ 8164 h 65314"/>
              <a:gd name="connsiteX3" fmla="*/ 85725 w 183697"/>
              <a:gd name="connsiteY3" fmla="*/ 0 h 65314"/>
              <a:gd name="connsiteX4" fmla="*/ 68036 w 183697"/>
              <a:gd name="connsiteY4" fmla="*/ 10886 h 65314"/>
              <a:gd name="connsiteX5" fmla="*/ 55789 w 183697"/>
              <a:gd name="connsiteY5" fmla="*/ 38100 h 65314"/>
              <a:gd name="connsiteX6" fmla="*/ 50346 w 183697"/>
              <a:gd name="connsiteY6" fmla="*/ 55789 h 65314"/>
              <a:gd name="connsiteX7" fmla="*/ 24493 w 183697"/>
              <a:gd name="connsiteY7" fmla="*/ 62592 h 65314"/>
              <a:gd name="connsiteX8" fmla="*/ 0 w 183697"/>
              <a:gd name="connsiteY8" fmla="*/ 65314 h 65314"/>
              <a:gd name="connsiteX0" fmla="*/ 183697 w 183697"/>
              <a:gd name="connsiteY0" fmla="*/ 25852 h 58510"/>
              <a:gd name="connsiteX1" fmla="*/ 136071 w 183697"/>
              <a:gd name="connsiteY1" fmla="*/ 12246 h 58510"/>
              <a:gd name="connsiteX2" fmla="*/ 111579 w 183697"/>
              <a:gd name="connsiteY2" fmla="*/ 1360 h 58510"/>
              <a:gd name="connsiteX3" fmla="*/ 85725 w 183697"/>
              <a:gd name="connsiteY3" fmla="*/ 0 h 58510"/>
              <a:gd name="connsiteX4" fmla="*/ 68036 w 183697"/>
              <a:gd name="connsiteY4" fmla="*/ 4082 h 58510"/>
              <a:gd name="connsiteX5" fmla="*/ 55789 w 183697"/>
              <a:gd name="connsiteY5" fmla="*/ 31296 h 58510"/>
              <a:gd name="connsiteX6" fmla="*/ 50346 w 183697"/>
              <a:gd name="connsiteY6" fmla="*/ 48985 h 58510"/>
              <a:gd name="connsiteX7" fmla="*/ 24493 w 183697"/>
              <a:gd name="connsiteY7" fmla="*/ 55788 h 58510"/>
              <a:gd name="connsiteX8" fmla="*/ 0 w 183697"/>
              <a:gd name="connsiteY8" fmla="*/ 58510 h 58510"/>
              <a:gd name="connsiteX0" fmla="*/ 183697 w 183697"/>
              <a:gd name="connsiteY0" fmla="*/ 25852 h 58510"/>
              <a:gd name="connsiteX1" fmla="*/ 141514 w 183697"/>
              <a:gd name="connsiteY1" fmla="*/ 14967 h 58510"/>
              <a:gd name="connsiteX2" fmla="*/ 111579 w 183697"/>
              <a:gd name="connsiteY2" fmla="*/ 1360 h 58510"/>
              <a:gd name="connsiteX3" fmla="*/ 85725 w 183697"/>
              <a:gd name="connsiteY3" fmla="*/ 0 h 58510"/>
              <a:gd name="connsiteX4" fmla="*/ 68036 w 183697"/>
              <a:gd name="connsiteY4" fmla="*/ 4082 h 58510"/>
              <a:gd name="connsiteX5" fmla="*/ 55789 w 183697"/>
              <a:gd name="connsiteY5" fmla="*/ 31296 h 58510"/>
              <a:gd name="connsiteX6" fmla="*/ 50346 w 183697"/>
              <a:gd name="connsiteY6" fmla="*/ 48985 h 58510"/>
              <a:gd name="connsiteX7" fmla="*/ 24493 w 183697"/>
              <a:gd name="connsiteY7" fmla="*/ 55788 h 58510"/>
              <a:gd name="connsiteX8" fmla="*/ 0 w 183697"/>
              <a:gd name="connsiteY8" fmla="*/ 58510 h 5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697" h="58510">
                <a:moveTo>
                  <a:pt x="183697" y="25852"/>
                </a:moveTo>
                <a:lnTo>
                  <a:pt x="141514" y="14967"/>
                </a:lnTo>
                <a:lnTo>
                  <a:pt x="111579" y="1360"/>
                </a:lnTo>
                <a:lnTo>
                  <a:pt x="85725" y="0"/>
                </a:lnTo>
                <a:lnTo>
                  <a:pt x="68036" y="4082"/>
                </a:lnTo>
                <a:lnTo>
                  <a:pt x="55789" y="31296"/>
                </a:lnTo>
                <a:lnTo>
                  <a:pt x="50346" y="48985"/>
                </a:lnTo>
                <a:lnTo>
                  <a:pt x="24493" y="55788"/>
                </a:lnTo>
                <a:lnTo>
                  <a:pt x="0" y="58510"/>
                </a:lnTo>
              </a:path>
            </a:pathLst>
          </a:custGeom>
          <a:noFill/>
          <a:ln w="38100">
            <a:solidFill>
              <a:srgbClr val="003D5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sp>
        <p:nvSpPr>
          <p:cNvPr id="222" name="Freeform: Shape 317">
            <a:extLst>
              <a:ext uri="{FF2B5EF4-FFF2-40B4-BE49-F238E27FC236}">
                <a16:creationId xmlns:a16="http://schemas.microsoft.com/office/drawing/2014/main" id="{2974C6A4-261F-5247-65A6-D7860E2F4526}"/>
              </a:ext>
            </a:extLst>
          </p:cNvPr>
          <p:cNvSpPr/>
          <p:nvPr/>
        </p:nvSpPr>
        <p:spPr>
          <a:xfrm>
            <a:off x="7617195" y="1749774"/>
            <a:ext cx="12247" cy="58511"/>
          </a:xfrm>
          <a:custGeom>
            <a:avLst/>
            <a:gdLst>
              <a:gd name="connsiteX0" fmla="*/ 0 w 12247"/>
              <a:gd name="connsiteY0" fmla="*/ 58511 h 58511"/>
              <a:gd name="connsiteX1" fmla="*/ 12247 w 12247"/>
              <a:gd name="connsiteY1" fmla="*/ 10886 h 58511"/>
              <a:gd name="connsiteX2" fmla="*/ 10886 w 12247"/>
              <a:gd name="connsiteY2" fmla="*/ 0 h 58511"/>
            </a:gdLst>
            <a:ahLst/>
            <a:cxnLst>
              <a:cxn ang="0">
                <a:pos x="connsiteX0" y="connsiteY0"/>
              </a:cxn>
              <a:cxn ang="0">
                <a:pos x="connsiteX1" y="connsiteY1"/>
              </a:cxn>
              <a:cxn ang="0">
                <a:pos x="connsiteX2" y="connsiteY2"/>
              </a:cxn>
            </a:cxnLst>
            <a:rect l="l" t="t" r="r" b="b"/>
            <a:pathLst>
              <a:path w="12247" h="58511">
                <a:moveTo>
                  <a:pt x="0" y="58511"/>
                </a:moveTo>
                <a:lnTo>
                  <a:pt x="12247" y="10886"/>
                </a:lnTo>
                <a:lnTo>
                  <a:pt x="10886" y="0"/>
                </a:lnTo>
              </a:path>
            </a:pathLst>
          </a:custGeom>
          <a:noFill/>
          <a:ln w="38100">
            <a:solidFill>
              <a:srgbClr val="003D5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cxnSp>
        <p:nvCxnSpPr>
          <p:cNvPr id="223" name="AutoShape 430">
            <a:extLst>
              <a:ext uri="{FF2B5EF4-FFF2-40B4-BE49-F238E27FC236}">
                <a16:creationId xmlns:a16="http://schemas.microsoft.com/office/drawing/2014/main" id="{EAF47DAD-91A3-A3E4-0D47-1C5F78EDCA27}"/>
              </a:ext>
            </a:extLst>
          </p:cNvPr>
          <p:cNvCxnSpPr>
            <a:cxnSpLocks noChangeShapeType="1"/>
            <a:endCxn id="208" idx="1"/>
          </p:cNvCxnSpPr>
          <p:nvPr/>
        </p:nvCxnSpPr>
        <p:spPr bwMode="auto">
          <a:xfrm>
            <a:off x="6377374" y="2628197"/>
            <a:ext cx="1130857" cy="861976"/>
          </a:xfrm>
          <a:prstGeom prst="straightConnector1">
            <a:avLst/>
          </a:prstGeom>
          <a:noFill/>
          <a:ln w="9525">
            <a:solidFill>
              <a:srgbClr val="A5A5A5">
                <a:lumMod val="50000"/>
              </a:srgbClr>
            </a:solidFill>
            <a:round/>
            <a:headEnd/>
            <a:tailEnd/>
          </a:ln>
        </p:spPr>
      </p:cxnSp>
      <p:sp>
        <p:nvSpPr>
          <p:cNvPr id="224" name="Line 177">
            <a:extLst>
              <a:ext uri="{FF2B5EF4-FFF2-40B4-BE49-F238E27FC236}">
                <a16:creationId xmlns:a16="http://schemas.microsoft.com/office/drawing/2014/main" id="{CA67CFBE-34FF-315B-67A8-F0C3B37BDA62}"/>
              </a:ext>
            </a:extLst>
          </p:cNvPr>
          <p:cNvSpPr>
            <a:spLocks noChangeShapeType="1"/>
          </p:cNvSpPr>
          <p:nvPr/>
        </p:nvSpPr>
        <p:spPr bwMode="auto">
          <a:xfrm>
            <a:off x="2322478" y="1121742"/>
            <a:ext cx="4463" cy="2975"/>
          </a:xfrm>
          <a:prstGeom prst="line">
            <a:avLst/>
          </a:prstGeom>
          <a:no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charset="0"/>
              <a:ea typeface="+mn-ea"/>
              <a:cs typeface="+mn-cs"/>
            </a:endParaRPr>
          </a:p>
        </p:txBody>
      </p:sp>
      <p:grpSp>
        <p:nvGrpSpPr>
          <p:cNvPr id="225" name="Group 224">
            <a:extLst>
              <a:ext uri="{FF2B5EF4-FFF2-40B4-BE49-F238E27FC236}">
                <a16:creationId xmlns:a16="http://schemas.microsoft.com/office/drawing/2014/main" id="{55BCED5A-2162-B158-3A5C-87BA58948A52}"/>
              </a:ext>
            </a:extLst>
          </p:cNvPr>
          <p:cNvGrpSpPr/>
          <p:nvPr/>
        </p:nvGrpSpPr>
        <p:grpSpPr>
          <a:xfrm>
            <a:off x="1971913" y="2442111"/>
            <a:ext cx="933338" cy="1528218"/>
            <a:chOff x="1378080" y="2155669"/>
            <a:chExt cx="933338" cy="1528218"/>
          </a:xfrm>
        </p:grpSpPr>
        <p:sp>
          <p:nvSpPr>
            <p:cNvPr id="226" name="Rectangle 225">
              <a:extLst>
                <a:ext uri="{FF2B5EF4-FFF2-40B4-BE49-F238E27FC236}">
                  <a16:creationId xmlns:a16="http://schemas.microsoft.com/office/drawing/2014/main" id="{DA197A75-0BFF-0668-CD21-B368C0B403F2}"/>
                </a:ext>
              </a:extLst>
            </p:cNvPr>
            <p:cNvSpPr/>
            <p:nvPr/>
          </p:nvSpPr>
          <p:spPr>
            <a:xfrm>
              <a:off x="1378080" y="2493298"/>
              <a:ext cx="909878" cy="1116227"/>
            </a:xfrm>
            <a:prstGeom prst="rect">
              <a:avLst/>
            </a:prstGeom>
            <a:solidFill>
              <a:srgbClr val="00815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27" name="Rectangle: Top Corners Rounded 228">
              <a:extLst>
                <a:ext uri="{FF2B5EF4-FFF2-40B4-BE49-F238E27FC236}">
                  <a16:creationId xmlns:a16="http://schemas.microsoft.com/office/drawing/2014/main" id="{EDA4A292-4878-9997-25E9-807D8E1956DE}"/>
                </a:ext>
              </a:extLst>
            </p:cNvPr>
            <p:cNvSpPr/>
            <p:nvPr/>
          </p:nvSpPr>
          <p:spPr>
            <a:xfrm>
              <a:off x="1378080" y="2174151"/>
              <a:ext cx="909878" cy="390842"/>
            </a:xfrm>
            <a:prstGeom prst="round2SameRect">
              <a:avLst/>
            </a:prstGeom>
            <a:solidFill>
              <a:srgbClr val="80B2D4"/>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28" name="Line 1468">
              <a:extLst>
                <a:ext uri="{FF2B5EF4-FFF2-40B4-BE49-F238E27FC236}">
                  <a16:creationId xmlns:a16="http://schemas.microsoft.com/office/drawing/2014/main" id="{B96FD446-E80F-C619-2E38-CC15D292FB3A}"/>
                </a:ext>
              </a:extLst>
            </p:cNvPr>
            <p:cNvSpPr>
              <a:spLocks noChangeShapeType="1"/>
            </p:cNvSpPr>
            <p:nvPr/>
          </p:nvSpPr>
          <p:spPr bwMode="auto">
            <a:xfrm>
              <a:off x="1449743" y="3277381"/>
              <a:ext cx="771208" cy="0"/>
            </a:xfrm>
            <a:prstGeom prst="line">
              <a:avLst/>
            </a:prstGeom>
            <a:noFill/>
            <a:ln w="19050">
              <a:solidFill>
                <a:sysClr val="window" lastClr="FFFFFF"/>
              </a:solidFill>
              <a:round/>
              <a:headEnd/>
              <a:tailEnd/>
            </a:ln>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charset="0"/>
                <a:ea typeface="+mn-ea"/>
                <a:cs typeface="+mn-cs"/>
              </a:endParaRPr>
            </a:p>
          </p:txBody>
        </p:sp>
        <p:grpSp>
          <p:nvGrpSpPr>
            <p:cNvPr id="229" name="Group 228">
              <a:extLst>
                <a:ext uri="{FF2B5EF4-FFF2-40B4-BE49-F238E27FC236}">
                  <a16:creationId xmlns:a16="http://schemas.microsoft.com/office/drawing/2014/main" id="{A3D05E97-AB08-AB96-AE8C-2B837249472C}"/>
                </a:ext>
              </a:extLst>
            </p:cNvPr>
            <p:cNvGrpSpPr/>
            <p:nvPr/>
          </p:nvGrpSpPr>
          <p:grpSpPr>
            <a:xfrm>
              <a:off x="1380379" y="2155669"/>
              <a:ext cx="931039" cy="1528218"/>
              <a:chOff x="1380379" y="2155669"/>
              <a:chExt cx="931039" cy="1528218"/>
            </a:xfrm>
          </p:grpSpPr>
          <p:sp>
            <p:nvSpPr>
              <p:cNvPr id="230" name="Text Box 442">
                <a:extLst>
                  <a:ext uri="{FF2B5EF4-FFF2-40B4-BE49-F238E27FC236}">
                    <a16:creationId xmlns:a16="http://schemas.microsoft.com/office/drawing/2014/main" id="{BB1D892B-97D1-064B-7B33-B665510DC309}"/>
                  </a:ext>
                </a:extLst>
              </p:cNvPr>
              <p:cNvSpPr txBox="1">
                <a:spLocks noChangeArrowheads="1"/>
              </p:cNvSpPr>
              <p:nvPr/>
            </p:nvSpPr>
            <p:spPr bwMode="auto">
              <a:xfrm>
                <a:off x="1493565" y="2877640"/>
                <a:ext cx="817853"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Helvetica" pitchFamily="2" charset="0"/>
                    <a:ea typeface="+mn-ea"/>
                    <a:cs typeface="+mn-cs"/>
                  </a:rPr>
                  <a:t>  48</a:t>
                </a:r>
                <a:r>
                  <a:rPr kumimoji="0" lang="en-US" sz="2400" b="1" i="0" u="none" strike="noStrike" kern="0" cap="none" spc="0" normalizeH="0" baseline="0" noProof="0" dirty="0">
                    <a:ln>
                      <a:noFill/>
                    </a:ln>
                    <a:solidFill>
                      <a:prstClr val="white"/>
                    </a:solidFill>
                    <a:effectLst/>
                    <a:uLnTx/>
                    <a:uFillTx/>
                    <a:latin typeface="Arial" charset="0"/>
                    <a:ea typeface="+mn-ea"/>
                    <a:cs typeface="+mn-cs"/>
                  </a:rPr>
                  <a:t>*</a:t>
                </a:r>
              </a:p>
            </p:txBody>
          </p:sp>
          <p:sp>
            <p:nvSpPr>
              <p:cNvPr id="231" name="Text Box 442">
                <a:extLst>
                  <a:ext uri="{FF2B5EF4-FFF2-40B4-BE49-F238E27FC236}">
                    <a16:creationId xmlns:a16="http://schemas.microsoft.com/office/drawing/2014/main" id="{2389C754-B95E-D964-AF26-D8F001C491E5}"/>
                  </a:ext>
                </a:extLst>
              </p:cNvPr>
              <p:cNvSpPr txBox="1">
                <a:spLocks noChangeArrowheads="1"/>
              </p:cNvSpPr>
              <p:nvPr/>
            </p:nvSpPr>
            <p:spPr bwMode="auto">
              <a:xfrm>
                <a:off x="1511654" y="2593149"/>
                <a:ext cx="699230"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Helvetica" pitchFamily="2" charset="0"/>
                    <a:ea typeface="+mn-ea"/>
                    <a:cs typeface="+mn-cs"/>
                  </a:rPr>
                  <a:t>511</a:t>
                </a:r>
              </a:p>
            </p:txBody>
          </p:sp>
          <p:sp>
            <p:nvSpPr>
              <p:cNvPr id="232" name="Text Box 442">
                <a:extLst>
                  <a:ext uri="{FF2B5EF4-FFF2-40B4-BE49-F238E27FC236}">
                    <a16:creationId xmlns:a16="http://schemas.microsoft.com/office/drawing/2014/main" id="{A0DDF85C-2E46-BDC2-E414-24701BF3B463}"/>
                  </a:ext>
                </a:extLst>
              </p:cNvPr>
              <p:cNvSpPr txBox="1">
                <a:spLocks noChangeArrowheads="1"/>
              </p:cNvSpPr>
              <p:nvPr/>
            </p:nvSpPr>
            <p:spPr bwMode="auto">
              <a:xfrm>
                <a:off x="1511654" y="3222222"/>
                <a:ext cx="699230"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Helvetica" pitchFamily="2" charset="0"/>
                    <a:ea typeface="+mn-ea"/>
                    <a:cs typeface="+mn-cs"/>
                  </a:rPr>
                  <a:t>559</a:t>
                </a:r>
              </a:p>
            </p:txBody>
          </p:sp>
          <p:sp>
            <p:nvSpPr>
              <p:cNvPr id="233" name="Text Box 442">
                <a:extLst>
                  <a:ext uri="{FF2B5EF4-FFF2-40B4-BE49-F238E27FC236}">
                    <a16:creationId xmlns:a16="http://schemas.microsoft.com/office/drawing/2014/main" id="{2D4FA461-489E-3FBA-6A88-A0C65CEC4C14}"/>
                  </a:ext>
                </a:extLst>
              </p:cNvPr>
              <p:cNvSpPr txBox="1">
                <a:spLocks noChangeArrowheads="1"/>
              </p:cNvSpPr>
              <p:nvPr/>
            </p:nvSpPr>
            <p:spPr bwMode="auto">
              <a:xfrm>
                <a:off x="1380379" y="2155669"/>
                <a:ext cx="909878" cy="430887"/>
              </a:xfrm>
              <a:prstGeom prst="rect">
                <a:avLst/>
              </a:prstGeom>
              <a:solidFill>
                <a:sysClr val="windowText" lastClr="000000"/>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0" cap="none" spc="0" normalizeH="0" baseline="0" noProof="0" dirty="0">
                    <a:ln>
                      <a:noFill/>
                    </a:ln>
                    <a:solidFill>
                      <a:prstClr val="white"/>
                    </a:solidFill>
                    <a:effectLst/>
                    <a:uLnTx/>
                    <a:uFillTx/>
                    <a:latin typeface="Helvetica" pitchFamily="2" charset="0"/>
                    <a:ea typeface="+mn-ea"/>
                    <a:cs typeface="+mn-cs"/>
                  </a:rPr>
                  <a:t>Miles</a:t>
                </a:r>
              </a:p>
            </p:txBody>
          </p:sp>
        </p:grpSp>
      </p:grpSp>
      <p:grpSp>
        <p:nvGrpSpPr>
          <p:cNvPr id="234" name="Group 233">
            <a:extLst>
              <a:ext uri="{FF2B5EF4-FFF2-40B4-BE49-F238E27FC236}">
                <a16:creationId xmlns:a16="http://schemas.microsoft.com/office/drawing/2014/main" id="{3F9F7A12-EA6B-4671-7721-B5267E68A6E1}"/>
              </a:ext>
            </a:extLst>
          </p:cNvPr>
          <p:cNvGrpSpPr/>
          <p:nvPr/>
        </p:nvGrpSpPr>
        <p:grpSpPr>
          <a:xfrm>
            <a:off x="1968811" y="5086194"/>
            <a:ext cx="2898806" cy="1438882"/>
            <a:chOff x="1374978" y="4799752"/>
            <a:chExt cx="2898806" cy="1438882"/>
          </a:xfrm>
        </p:grpSpPr>
        <p:grpSp>
          <p:nvGrpSpPr>
            <p:cNvPr id="235" name="Group 153">
              <a:extLst>
                <a:ext uri="{FF2B5EF4-FFF2-40B4-BE49-F238E27FC236}">
                  <a16:creationId xmlns:a16="http://schemas.microsoft.com/office/drawing/2014/main" id="{E5BE480C-19F2-F405-F9FC-03ED080EBA57}"/>
                </a:ext>
              </a:extLst>
            </p:cNvPr>
            <p:cNvGrpSpPr/>
            <p:nvPr/>
          </p:nvGrpSpPr>
          <p:grpSpPr>
            <a:xfrm>
              <a:off x="1374978" y="4799752"/>
              <a:ext cx="1877418" cy="288422"/>
              <a:chOff x="156952" y="4737679"/>
              <a:chExt cx="2003405" cy="286412"/>
            </a:xfrm>
          </p:grpSpPr>
          <p:sp>
            <p:nvSpPr>
              <p:cNvPr id="248" name="Line 443">
                <a:extLst>
                  <a:ext uri="{FF2B5EF4-FFF2-40B4-BE49-F238E27FC236}">
                    <a16:creationId xmlns:a16="http://schemas.microsoft.com/office/drawing/2014/main" id="{9D714A2E-A03D-D973-8094-F7993988F180}"/>
                  </a:ext>
                </a:extLst>
              </p:cNvPr>
              <p:cNvSpPr>
                <a:spLocks noChangeShapeType="1"/>
              </p:cNvSpPr>
              <p:nvPr/>
            </p:nvSpPr>
            <p:spPr bwMode="auto">
              <a:xfrm>
                <a:off x="156952" y="4905954"/>
                <a:ext cx="393700" cy="0"/>
              </a:xfrm>
              <a:prstGeom prst="line">
                <a:avLst/>
              </a:prstGeom>
              <a:noFill/>
              <a:ln w="38100">
                <a:solidFill>
                  <a:srgbClr val="008157"/>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lumMod val="65000"/>
                    </a:prstClr>
                  </a:solidFill>
                  <a:effectLst/>
                  <a:uLnTx/>
                  <a:uFillTx/>
                  <a:latin typeface="Helvetica Light" panose="020B0403020202020204" pitchFamily="34" charset="0"/>
                  <a:ea typeface="+mn-ea"/>
                  <a:cs typeface="+mn-cs"/>
                </a:endParaRPr>
              </a:p>
            </p:txBody>
          </p:sp>
          <p:sp>
            <p:nvSpPr>
              <p:cNvPr id="249" name="Text Box 444">
                <a:extLst>
                  <a:ext uri="{FF2B5EF4-FFF2-40B4-BE49-F238E27FC236}">
                    <a16:creationId xmlns:a16="http://schemas.microsoft.com/office/drawing/2014/main" id="{EB4780B5-188D-953A-AD4D-9F4F539A2487}"/>
                  </a:ext>
                </a:extLst>
              </p:cNvPr>
              <p:cNvSpPr txBox="1">
                <a:spLocks noChangeArrowheads="1"/>
              </p:cNvSpPr>
              <p:nvPr/>
            </p:nvSpPr>
            <p:spPr bwMode="auto">
              <a:xfrm>
                <a:off x="553827" y="4737679"/>
                <a:ext cx="1606530" cy="2864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white">
                        <a:lumMod val="65000"/>
                      </a:prstClr>
                    </a:solidFill>
                    <a:effectLst/>
                    <a:uLnTx/>
                    <a:uFillTx/>
                    <a:latin typeface="Helvetica Light" panose="020B0403020202020204" pitchFamily="34" charset="0"/>
                    <a:ea typeface="+mn-ea"/>
                    <a:cs typeface="+mn-cs"/>
                  </a:rPr>
                  <a:t>Florida’s Turnpike</a:t>
                </a:r>
              </a:p>
            </p:txBody>
          </p:sp>
        </p:grpSp>
        <p:grpSp>
          <p:nvGrpSpPr>
            <p:cNvPr id="236" name="Group 155">
              <a:extLst>
                <a:ext uri="{FF2B5EF4-FFF2-40B4-BE49-F238E27FC236}">
                  <a16:creationId xmlns:a16="http://schemas.microsoft.com/office/drawing/2014/main" id="{BDD44B9A-2801-7745-4355-159AE3148602}"/>
                </a:ext>
              </a:extLst>
            </p:cNvPr>
            <p:cNvGrpSpPr/>
            <p:nvPr/>
          </p:nvGrpSpPr>
          <p:grpSpPr>
            <a:xfrm>
              <a:off x="1382046" y="5371712"/>
              <a:ext cx="2050610" cy="288410"/>
              <a:chOff x="152400" y="5360594"/>
              <a:chExt cx="2188218" cy="307764"/>
            </a:xfrm>
          </p:grpSpPr>
          <p:sp>
            <p:nvSpPr>
              <p:cNvPr id="246" name="Line 1469">
                <a:extLst>
                  <a:ext uri="{FF2B5EF4-FFF2-40B4-BE49-F238E27FC236}">
                    <a16:creationId xmlns:a16="http://schemas.microsoft.com/office/drawing/2014/main" id="{C7907C11-91A0-4286-2428-697199C69B33}"/>
                  </a:ext>
                </a:extLst>
              </p:cNvPr>
              <p:cNvSpPr>
                <a:spLocks noChangeShapeType="1"/>
              </p:cNvSpPr>
              <p:nvPr/>
            </p:nvSpPr>
            <p:spPr bwMode="auto">
              <a:xfrm>
                <a:off x="152400" y="5535219"/>
                <a:ext cx="393700" cy="0"/>
              </a:xfrm>
              <a:prstGeom prst="line">
                <a:avLst/>
              </a:prstGeom>
              <a:noFill/>
              <a:ln w="38100">
                <a:solidFill>
                  <a:srgbClr val="003D53"/>
                </a:solidFill>
                <a:round/>
                <a:headEnd/>
                <a:tailEnd/>
              </a:ln>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lumMod val="65000"/>
                    </a:prstClr>
                  </a:solidFill>
                  <a:effectLst/>
                  <a:uLnTx/>
                  <a:uFillTx/>
                  <a:latin typeface="Helvetica Light" panose="020B0403020202020204" pitchFamily="34" charset="0"/>
                  <a:ea typeface="+mn-ea"/>
                  <a:cs typeface="+mn-cs"/>
                </a:endParaRPr>
              </a:p>
            </p:txBody>
          </p:sp>
          <p:sp>
            <p:nvSpPr>
              <p:cNvPr id="247" name="Text Box 1471">
                <a:extLst>
                  <a:ext uri="{FF2B5EF4-FFF2-40B4-BE49-F238E27FC236}">
                    <a16:creationId xmlns:a16="http://schemas.microsoft.com/office/drawing/2014/main" id="{29E84391-73D6-D609-0866-D93C787D6FBE}"/>
                  </a:ext>
                </a:extLst>
              </p:cNvPr>
              <p:cNvSpPr txBox="1">
                <a:spLocks noChangeArrowheads="1"/>
              </p:cNvSpPr>
              <p:nvPr/>
            </p:nvSpPr>
            <p:spPr bwMode="auto">
              <a:xfrm>
                <a:off x="557844" y="5360594"/>
                <a:ext cx="1782774" cy="307764"/>
              </a:xfrm>
              <a:prstGeom prst="rect">
                <a:avLst/>
              </a:prstGeom>
              <a:noFill/>
              <a:ln w="9525">
                <a:noFill/>
                <a:miter lim="800000"/>
                <a:headEnd/>
                <a:tailEnd/>
              </a:ln>
            </p:spPr>
            <p:txBody>
              <a:bodyPr wrap="none"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white">
                        <a:lumMod val="65000"/>
                      </a:prstClr>
                    </a:solidFill>
                    <a:effectLst/>
                    <a:uLnTx/>
                    <a:uFillTx/>
                    <a:latin typeface="Helvetica Light" panose="020B0403020202020204" pitchFamily="34" charset="0"/>
                    <a:ea typeface="+mn-ea"/>
                    <a:cs typeface="+mn-cs"/>
                  </a:rPr>
                  <a:t>Other FDOT Owned</a:t>
                </a:r>
              </a:p>
            </p:txBody>
          </p:sp>
        </p:grpSp>
        <p:grpSp>
          <p:nvGrpSpPr>
            <p:cNvPr id="237" name="Group 157">
              <a:extLst>
                <a:ext uri="{FF2B5EF4-FFF2-40B4-BE49-F238E27FC236}">
                  <a16:creationId xmlns:a16="http://schemas.microsoft.com/office/drawing/2014/main" id="{73D963F0-0EAF-EAF4-7A64-6C8366205A79}"/>
                </a:ext>
              </a:extLst>
            </p:cNvPr>
            <p:cNvGrpSpPr/>
            <p:nvPr/>
          </p:nvGrpSpPr>
          <p:grpSpPr>
            <a:xfrm>
              <a:off x="1393235" y="5656182"/>
              <a:ext cx="2340784" cy="307764"/>
              <a:chOff x="152400" y="5965475"/>
              <a:chExt cx="2497864" cy="328417"/>
            </a:xfrm>
          </p:grpSpPr>
          <p:sp>
            <p:nvSpPr>
              <p:cNvPr id="244" name="Line 1470">
                <a:extLst>
                  <a:ext uri="{FF2B5EF4-FFF2-40B4-BE49-F238E27FC236}">
                    <a16:creationId xmlns:a16="http://schemas.microsoft.com/office/drawing/2014/main" id="{7AC75380-3E14-82E2-8F18-F714CEB353B5}"/>
                  </a:ext>
                </a:extLst>
              </p:cNvPr>
              <p:cNvSpPr>
                <a:spLocks noChangeShapeType="1"/>
              </p:cNvSpPr>
              <p:nvPr/>
            </p:nvSpPr>
            <p:spPr bwMode="auto">
              <a:xfrm>
                <a:off x="152400" y="6136925"/>
                <a:ext cx="393700" cy="0"/>
              </a:xfrm>
              <a:prstGeom prst="line">
                <a:avLst/>
              </a:prstGeom>
              <a:noFill/>
              <a:ln w="38100">
                <a:solidFill>
                  <a:srgbClr val="FFC000">
                    <a:lumMod val="50000"/>
                  </a:srgbClr>
                </a:solidFill>
                <a:round/>
                <a:headEnd/>
                <a:tailEnd/>
              </a:ln>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charset="0"/>
                  <a:ea typeface="+mn-ea"/>
                  <a:cs typeface="+mn-cs"/>
                </a:endParaRPr>
              </a:p>
            </p:txBody>
          </p:sp>
          <p:sp>
            <p:nvSpPr>
              <p:cNvPr id="245" name="Text Box 1472">
                <a:extLst>
                  <a:ext uri="{FF2B5EF4-FFF2-40B4-BE49-F238E27FC236}">
                    <a16:creationId xmlns:a16="http://schemas.microsoft.com/office/drawing/2014/main" id="{13A3B260-BC49-AF17-9107-CD12FBF7B756}"/>
                  </a:ext>
                </a:extLst>
              </p:cNvPr>
              <p:cNvSpPr txBox="1">
                <a:spLocks noChangeArrowheads="1"/>
              </p:cNvSpPr>
              <p:nvPr/>
            </p:nvSpPr>
            <p:spPr bwMode="auto">
              <a:xfrm>
                <a:off x="557845" y="5965475"/>
                <a:ext cx="2092419" cy="328417"/>
              </a:xfrm>
              <a:prstGeom prst="rect">
                <a:avLst/>
              </a:prstGeom>
              <a:noFill/>
              <a:ln w="9525">
                <a:noFill/>
                <a:miter lim="800000"/>
                <a:headEnd/>
                <a:tailEnd/>
              </a:ln>
            </p:spPr>
            <p:txBody>
              <a:bodyPr wrap="none"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white">
                        <a:lumMod val="65000"/>
                      </a:prstClr>
                    </a:solidFill>
                    <a:effectLst/>
                    <a:uLnTx/>
                    <a:uFillTx/>
                    <a:latin typeface="Helvetica Light" panose="020B0403020202020204" pitchFamily="34" charset="0"/>
                    <a:ea typeface="+mn-ea"/>
                    <a:cs typeface="+mn-cs"/>
                  </a:rPr>
                  <a:t>Other FDOT Operated</a:t>
                </a:r>
              </a:p>
            </p:txBody>
          </p:sp>
        </p:grpSp>
        <p:grpSp>
          <p:nvGrpSpPr>
            <p:cNvPr id="238" name="Group 157">
              <a:extLst>
                <a:ext uri="{FF2B5EF4-FFF2-40B4-BE49-F238E27FC236}">
                  <a16:creationId xmlns:a16="http://schemas.microsoft.com/office/drawing/2014/main" id="{CF201A61-9AAB-8060-6896-3FBE92519ADD}"/>
                </a:ext>
              </a:extLst>
            </p:cNvPr>
            <p:cNvGrpSpPr/>
            <p:nvPr/>
          </p:nvGrpSpPr>
          <p:grpSpPr>
            <a:xfrm>
              <a:off x="1381042" y="5950224"/>
              <a:ext cx="2035649" cy="288410"/>
              <a:chOff x="152400" y="5965475"/>
              <a:chExt cx="2172253" cy="307764"/>
            </a:xfrm>
          </p:grpSpPr>
          <p:sp>
            <p:nvSpPr>
              <p:cNvPr id="242" name="Line 1470">
                <a:extLst>
                  <a:ext uri="{FF2B5EF4-FFF2-40B4-BE49-F238E27FC236}">
                    <a16:creationId xmlns:a16="http://schemas.microsoft.com/office/drawing/2014/main" id="{B24C3D86-96FA-FD09-E1CD-E2FDAA4A356B}"/>
                  </a:ext>
                </a:extLst>
              </p:cNvPr>
              <p:cNvSpPr>
                <a:spLocks noChangeShapeType="1"/>
              </p:cNvSpPr>
              <p:nvPr/>
            </p:nvSpPr>
            <p:spPr bwMode="auto">
              <a:xfrm>
                <a:off x="152400" y="6136925"/>
                <a:ext cx="393700" cy="0"/>
              </a:xfrm>
              <a:prstGeom prst="line">
                <a:avLst/>
              </a:prstGeom>
              <a:noFill/>
              <a:ln w="38100">
                <a:solidFill>
                  <a:sysClr val="windowText" lastClr="000000">
                    <a:lumMod val="50000"/>
                    <a:lumOff val="50000"/>
                  </a:sysClr>
                </a:solidFill>
                <a:round/>
                <a:headEnd/>
                <a:tailEnd/>
              </a:ln>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lumMod val="65000"/>
                    </a:prstClr>
                  </a:solidFill>
                  <a:effectLst/>
                  <a:uLnTx/>
                  <a:uFillTx/>
                  <a:latin typeface="Helvetica Light" panose="020B0403020202020204" pitchFamily="34" charset="0"/>
                  <a:ea typeface="+mn-ea"/>
                  <a:cs typeface="+mn-cs"/>
                </a:endParaRPr>
              </a:p>
            </p:txBody>
          </p:sp>
          <p:sp>
            <p:nvSpPr>
              <p:cNvPr id="243" name="Text Box 1472">
                <a:extLst>
                  <a:ext uri="{FF2B5EF4-FFF2-40B4-BE49-F238E27FC236}">
                    <a16:creationId xmlns:a16="http://schemas.microsoft.com/office/drawing/2014/main" id="{7E4DDFF0-39D4-BAF4-08B1-40DD4BA3280B}"/>
                  </a:ext>
                </a:extLst>
              </p:cNvPr>
              <p:cNvSpPr txBox="1">
                <a:spLocks noChangeArrowheads="1"/>
              </p:cNvSpPr>
              <p:nvPr/>
            </p:nvSpPr>
            <p:spPr bwMode="auto">
              <a:xfrm>
                <a:off x="557845" y="5965475"/>
                <a:ext cx="1766808" cy="307764"/>
              </a:xfrm>
              <a:prstGeom prst="rect">
                <a:avLst/>
              </a:prstGeom>
              <a:noFill/>
              <a:ln w="9525">
                <a:noFill/>
                <a:miter lim="800000"/>
                <a:headEnd/>
                <a:tailEnd/>
              </a:ln>
            </p:spPr>
            <p:txBody>
              <a:bodyPr wrap="none"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white">
                        <a:lumMod val="65000"/>
                      </a:prstClr>
                    </a:solidFill>
                    <a:effectLst/>
                    <a:uLnTx/>
                    <a:uFillTx/>
                    <a:latin typeface="Helvetica Light" panose="020B0403020202020204" pitchFamily="34" charset="0"/>
                    <a:ea typeface="+mn-ea"/>
                    <a:cs typeface="+mn-cs"/>
                  </a:rPr>
                  <a:t>Other Toll Agencies</a:t>
                </a:r>
              </a:p>
            </p:txBody>
          </p:sp>
        </p:grpSp>
        <p:grpSp>
          <p:nvGrpSpPr>
            <p:cNvPr id="239" name="Group 154">
              <a:extLst>
                <a:ext uri="{FF2B5EF4-FFF2-40B4-BE49-F238E27FC236}">
                  <a16:creationId xmlns:a16="http://schemas.microsoft.com/office/drawing/2014/main" id="{F6B9D02A-29B5-0D98-30AA-E65DEBCDC2F0}"/>
                </a:ext>
              </a:extLst>
            </p:cNvPr>
            <p:cNvGrpSpPr/>
            <p:nvPr/>
          </p:nvGrpSpPr>
          <p:grpSpPr>
            <a:xfrm>
              <a:off x="1389895" y="5085472"/>
              <a:ext cx="2883889" cy="288422"/>
              <a:chOff x="156952" y="5058998"/>
              <a:chExt cx="3077417" cy="307777"/>
            </a:xfrm>
          </p:grpSpPr>
          <p:sp>
            <p:nvSpPr>
              <p:cNvPr id="240" name="Line 443">
                <a:extLst>
                  <a:ext uri="{FF2B5EF4-FFF2-40B4-BE49-F238E27FC236}">
                    <a16:creationId xmlns:a16="http://schemas.microsoft.com/office/drawing/2014/main" id="{9AEE251F-8C7F-8017-1D01-033381DABDD3}"/>
                  </a:ext>
                </a:extLst>
              </p:cNvPr>
              <p:cNvSpPr>
                <a:spLocks noChangeShapeType="1"/>
              </p:cNvSpPr>
              <p:nvPr/>
            </p:nvSpPr>
            <p:spPr bwMode="auto">
              <a:xfrm>
                <a:off x="156952" y="5227273"/>
                <a:ext cx="393700" cy="0"/>
              </a:xfrm>
              <a:prstGeom prst="line">
                <a:avLst/>
              </a:prstGeom>
              <a:noFill/>
              <a:ln w="38100" cmpd="sng">
                <a:solidFill>
                  <a:srgbClr val="008157"/>
                </a:solidFill>
                <a:prstDash val="sysDot"/>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solidFill>
                      <a:prstClr val="black"/>
                    </a:solidFill>
                    <a:prstDash val="sysDash"/>
                  </a:ln>
                  <a:solidFill>
                    <a:prstClr val="white">
                      <a:lumMod val="65000"/>
                    </a:prstClr>
                  </a:solidFill>
                  <a:effectLst/>
                  <a:uLnTx/>
                  <a:uFillTx/>
                  <a:latin typeface="Helvetica Light" panose="020B0403020202020204" pitchFamily="34" charset="0"/>
                  <a:ea typeface="+mn-ea"/>
                  <a:cs typeface="+mn-cs"/>
                </a:endParaRPr>
              </a:p>
            </p:txBody>
          </p:sp>
          <p:sp>
            <p:nvSpPr>
              <p:cNvPr id="241" name="Text Box 444">
                <a:extLst>
                  <a:ext uri="{FF2B5EF4-FFF2-40B4-BE49-F238E27FC236}">
                    <a16:creationId xmlns:a16="http://schemas.microsoft.com/office/drawing/2014/main" id="{CA001E70-ED52-8399-6A77-8DFC1D83832E}"/>
                  </a:ext>
                </a:extLst>
              </p:cNvPr>
              <p:cNvSpPr txBox="1">
                <a:spLocks noChangeArrowheads="1"/>
              </p:cNvSpPr>
              <p:nvPr/>
            </p:nvSpPr>
            <p:spPr bwMode="auto">
              <a:xfrm>
                <a:off x="553827" y="5058998"/>
                <a:ext cx="2680542" cy="30777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white">
                        <a:lumMod val="65000"/>
                      </a:prstClr>
                    </a:solidFill>
                    <a:effectLst/>
                    <a:uLnTx/>
                    <a:uFillTx/>
                    <a:latin typeface="Helvetica Light" panose="020B0403020202020204" pitchFamily="34" charset="0"/>
                    <a:ea typeface="+mn-ea"/>
                    <a:cs typeface="+mn-cs"/>
                  </a:rPr>
                  <a:t>Florida’s Turnpike (*Future)</a:t>
                </a:r>
              </a:p>
            </p:txBody>
          </p:sp>
        </p:grpSp>
      </p:grpSp>
      <p:grpSp>
        <p:nvGrpSpPr>
          <p:cNvPr id="250" name="Group 249">
            <a:extLst>
              <a:ext uri="{FF2B5EF4-FFF2-40B4-BE49-F238E27FC236}">
                <a16:creationId xmlns:a16="http://schemas.microsoft.com/office/drawing/2014/main" id="{C5E71FB7-905B-F6BC-C076-65E637588023}"/>
              </a:ext>
            </a:extLst>
          </p:cNvPr>
          <p:cNvGrpSpPr/>
          <p:nvPr/>
        </p:nvGrpSpPr>
        <p:grpSpPr>
          <a:xfrm>
            <a:off x="4065731" y="1635898"/>
            <a:ext cx="6221971" cy="4861820"/>
            <a:chOff x="3471898" y="1349456"/>
            <a:chExt cx="6221971" cy="4861820"/>
          </a:xfrm>
          <a:solidFill>
            <a:srgbClr val="008157"/>
          </a:solidFill>
        </p:grpSpPr>
        <p:cxnSp>
          <p:nvCxnSpPr>
            <p:cNvPr id="251" name="AutoShape 431">
              <a:extLst>
                <a:ext uri="{FF2B5EF4-FFF2-40B4-BE49-F238E27FC236}">
                  <a16:creationId xmlns:a16="http://schemas.microsoft.com/office/drawing/2014/main" id="{0429C8F6-6B74-B7E4-E6E9-93F9BFB99933}"/>
                </a:ext>
              </a:extLst>
            </p:cNvPr>
            <p:cNvCxnSpPr>
              <a:cxnSpLocks noChangeShapeType="1"/>
            </p:cNvCxnSpPr>
            <p:nvPr/>
          </p:nvCxnSpPr>
          <p:spPr bwMode="auto">
            <a:xfrm>
              <a:off x="5113477" y="2786187"/>
              <a:ext cx="1051935" cy="299941"/>
            </a:xfrm>
            <a:prstGeom prst="straightConnector1">
              <a:avLst/>
            </a:prstGeom>
            <a:grpFill/>
            <a:ln w="9525">
              <a:solidFill>
                <a:srgbClr val="A5A5A5">
                  <a:lumMod val="50000"/>
                </a:srgbClr>
              </a:solidFill>
              <a:round/>
              <a:headEnd/>
              <a:tailEnd/>
            </a:ln>
          </p:spPr>
        </p:cxnSp>
        <p:cxnSp>
          <p:nvCxnSpPr>
            <p:cNvPr id="252" name="AutoShape 432">
              <a:extLst>
                <a:ext uri="{FF2B5EF4-FFF2-40B4-BE49-F238E27FC236}">
                  <a16:creationId xmlns:a16="http://schemas.microsoft.com/office/drawing/2014/main" id="{EF4C7BA9-2E6A-6A5A-45F9-E0DF92F5FD15}"/>
                </a:ext>
              </a:extLst>
            </p:cNvPr>
            <p:cNvCxnSpPr>
              <a:cxnSpLocks noChangeShapeType="1"/>
            </p:cNvCxnSpPr>
            <p:nvPr/>
          </p:nvCxnSpPr>
          <p:spPr bwMode="auto">
            <a:xfrm>
              <a:off x="5120532" y="3286557"/>
              <a:ext cx="962258" cy="200848"/>
            </a:xfrm>
            <a:prstGeom prst="straightConnector1">
              <a:avLst/>
            </a:prstGeom>
            <a:grpFill/>
            <a:ln w="9525">
              <a:solidFill>
                <a:srgbClr val="A5A5A5">
                  <a:lumMod val="50000"/>
                </a:srgbClr>
              </a:solidFill>
              <a:round/>
              <a:headEnd/>
              <a:tailEnd/>
            </a:ln>
          </p:spPr>
        </p:cxnSp>
        <p:cxnSp>
          <p:nvCxnSpPr>
            <p:cNvPr id="253" name="AutoShape 436">
              <a:extLst>
                <a:ext uri="{FF2B5EF4-FFF2-40B4-BE49-F238E27FC236}">
                  <a16:creationId xmlns:a16="http://schemas.microsoft.com/office/drawing/2014/main" id="{9F47BC7E-B4F6-EB67-DDBD-6542C4B05D75}"/>
                </a:ext>
              </a:extLst>
            </p:cNvPr>
            <p:cNvCxnSpPr>
              <a:cxnSpLocks noChangeShapeType="1"/>
            </p:cNvCxnSpPr>
            <p:nvPr/>
          </p:nvCxnSpPr>
          <p:spPr bwMode="auto">
            <a:xfrm flipH="1" flipV="1">
              <a:off x="7113259" y="3127203"/>
              <a:ext cx="813463" cy="243398"/>
            </a:xfrm>
            <a:prstGeom prst="straightConnector1">
              <a:avLst/>
            </a:prstGeom>
            <a:grpFill/>
            <a:ln w="9525">
              <a:solidFill>
                <a:srgbClr val="A5A5A5">
                  <a:lumMod val="50000"/>
                </a:srgbClr>
              </a:solidFill>
              <a:round/>
              <a:headEnd/>
              <a:tailEnd/>
            </a:ln>
          </p:spPr>
        </p:cxnSp>
        <p:cxnSp>
          <p:nvCxnSpPr>
            <p:cNvPr id="254" name="AutoShape 437">
              <a:extLst>
                <a:ext uri="{FF2B5EF4-FFF2-40B4-BE49-F238E27FC236}">
                  <a16:creationId xmlns:a16="http://schemas.microsoft.com/office/drawing/2014/main" id="{3E850F81-E9CF-9CE5-CF66-5A102563C02F}"/>
                </a:ext>
              </a:extLst>
            </p:cNvPr>
            <p:cNvCxnSpPr>
              <a:cxnSpLocks noChangeShapeType="1"/>
            </p:cNvCxnSpPr>
            <p:nvPr/>
          </p:nvCxnSpPr>
          <p:spPr bwMode="auto">
            <a:xfrm flipH="1" flipV="1">
              <a:off x="7481979" y="3723807"/>
              <a:ext cx="978738" cy="10148"/>
            </a:xfrm>
            <a:prstGeom prst="straightConnector1">
              <a:avLst/>
            </a:prstGeom>
            <a:grpFill/>
            <a:ln w="9525">
              <a:solidFill>
                <a:srgbClr val="A5A5A5">
                  <a:lumMod val="50000"/>
                </a:srgbClr>
              </a:solidFill>
              <a:round/>
              <a:headEnd/>
              <a:tailEnd/>
            </a:ln>
          </p:spPr>
        </p:cxnSp>
        <p:cxnSp>
          <p:nvCxnSpPr>
            <p:cNvPr id="255" name="AutoShape 440">
              <a:extLst>
                <a:ext uri="{FF2B5EF4-FFF2-40B4-BE49-F238E27FC236}">
                  <a16:creationId xmlns:a16="http://schemas.microsoft.com/office/drawing/2014/main" id="{B6E5771E-2645-B5FE-990B-7D7806050F2D}"/>
                </a:ext>
              </a:extLst>
            </p:cNvPr>
            <p:cNvCxnSpPr>
              <a:cxnSpLocks noChangeShapeType="1"/>
              <a:stCxn id="265" idx="3"/>
            </p:cNvCxnSpPr>
            <p:nvPr/>
          </p:nvCxnSpPr>
          <p:spPr bwMode="auto">
            <a:xfrm flipV="1">
              <a:off x="6908291" y="5839437"/>
              <a:ext cx="1155636" cy="182830"/>
            </a:xfrm>
            <a:prstGeom prst="straightConnector1">
              <a:avLst/>
            </a:prstGeom>
            <a:grpFill/>
            <a:ln w="9525">
              <a:solidFill>
                <a:srgbClr val="A5A5A5">
                  <a:lumMod val="50000"/>
                </a:srgbClr>
              </a:solidFill>
              <a:round/>
              <a:headEnd/>
              <a:tailEnd/>
            </a:ln>
          </p:spPr>
        </p:cxnSp>
        <p:cxnSp>
          <p:nvCxnSpPr>
            <p:cNvPr id="256" name="AutoShape 435">
              <a:extLst>
                <a:ext uri="{FF2B5EF4-FFF2-40B4-BE49-F238E27FC236}">
                  <a16:creationId xmlns:a16="http://schemas.microsoft.com/office/drawing/2014/main" id="{A95BC1CB-3CFC-E0E8-27F1-F8B5720CEF5E}"/>
                </a:ext>
              </a:extLst>
            </p:cNvPr>
            <p:cNvCxnSpPr>
              <a:cxnSpLocks noChangeShapeType="1"/>
              <a:stCxn id="267" idx="1"/>
            </p:cNvCxnSpPr>
            <p:nvPr/>
          </p:nvCxnSpPr>
          <p:spPr bwMode="auto">
            <a:xfrm flipH="1">
              <a:off x="6811034" y="1496854"/>
              <a:ext cx="880790" cy="188543"/>
            </a:xfrm>
            <a:prstGeom prst="straightConnector1">
              <a:avLst/>
            </a:prstGeom>
            <a:grpFill/>
            <a:ln w="9525">
              <a:solidFill>
                <a:srgbClr val="A5A5A5">
                  <a:lumMod val="50000"/>
                </a:srgbClr>
              </a:solidFill>
              <a:round/>
              <a:headEnd/>
              <a:tailEnd/>
            </a:ln>
          </p:spPr>
        </p:cxnSp>
        <p:cxnSp>
          <p:nvCxnSpPr>
            <p:cNvPr id="257" name="AutoShape 441">
              <a:extLst>
                <a:ext uri="{FF2B5EF4-FFF2-40B4-BE49-F238E27FC236}">
                  <a16:creationId xmlns:a16="http://schemas.microsoft.com/office/drawing/2014/main" id="{6046A34F-72ED-B5EC-1660-8B7B05ABC266}"/>
                </a:ext>
              </a:extLst>
            </p:cNvPr>
            <p:cNvCxnSpPr>
              <a:cxnSpLocks noChangeShapeType="1"/>
            </p:cNvCxnSpPr>
            <p:nvPr/>
          </p:nvCxnSpPr>
          <p:spPr bwMode="auto">
            <a:xfrm flipH="1">
              <a:off x="7243088" y="2315181"/>
              <a:ext cx="799697" cy="551753"/>
            </a:xfrm>
            <a:prstGeom prst="straightConnector1">
              <a:avLst/>
            </a:prstGeom>
            <a:grpFill/>
            <a:ln w="9525">
              <a:solidFill>
                <a:srgbClr val="A5A5A5">
                  <a:lumMod val="50000"/>
                </a:srgbClr>
              </a:solidFill>
              <a:round/>
              <a:headEnd/>
              <a:tailEnd/>
            </a:ln>
          </p:spPr>
        </p:cxnSp>
        <p:sp>
          <p:nvSpPr>
            <p:cNvPr id="258" name="AutoShape 418">
              <a:extLst>
                <a:ext uri="{FF2B5EF4-FFF2-40B4-BE49-F238E27FC236}">
                  <a16:creationId xmlns:a16="http://schemas.microsoft.com/office/drawing/2014/main" id="{0364B124-31DB-9C49-5C57-C5B1914EEE75}"/>
                </a:ext>
              </a:extLst>
            </p:cNvPr>
            <p:cNvSpPr>
              <a:spLocks noChangeArrowheads="1"/>
            </p:cNvSpPr>
            <p:nvPr/>
          </p:nvSpPr>
          <p:spPr bwMode="auto">
            <a:xfrm>
              <a:off x="3898662" y="2217534"/>
              <a:ext cx="1884879" cy="248442"/>
            </a:xfrm>
            <a:prstGeom prst="roundRect">
              <a:avLst>
                <a:gd name="adj" fmla="val 16667"/>
              </a:avLst>
            </a:prstGeom>
            <a:grpFill/>
            <a:ln w="9525">
              <a:solidFill>
                <a:srgbClr val="003D53"/>
              </a:solidFill>
              <a:round/>
              <a:headEnd/>
              <a:tailEnd/>
            </a:ln>
          </p:spPr>
          <p:txBody>
            <a:bodyPr wrap="none" tIns="5486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50" b="1" i="0" u="none" strike="noStrike" kern="0" cap="none" spc="0" normalizeH="0" baseline="0" noProof="0" dirty="0">
                  <a:ln>
                    <a:noFill/>
                  </a:ln>
                  <a:solidFill>
                    <a:prstClr val="white">
                      <a:lumMod val="95000"/>
                    </a:prstClr>
                  </a:solidFill>
                  <a:effectLst/>
                  <a:uLnTx/>
                  <a:uFillTx/>
                  <a:latin typeface="Helvetica" pitchFamily="2" charset="0"/>
                  <a:ea typeface="+mn-ea"/>
                  <a:cs typeface="+mn-cs"/>
                </a:rPr>
                <a:t>WESTERN BELTWAY</a:t>
              </a:r>
            </a:p>
          </p:txBody>
        </p:sp>
        <p:sp>
          <p:nvSpPr>
            <p:cNvPr id="259" name="AutoShape 420">
              <a:extLst>
                <a:ext uri="{FF2B5EF4-FFF2-40B4-BE49-F238E27FC236}">
                  <a16:creationId xmlns:a16="http://schemas.microsoft.com/office/drawing/2014/main" id="{74068743-0858-435B-206C-B1B3DB535308}"/>
                </a:ext>
              </a:extLst>
            </p:cNvPr>
            <p:cNvSpPr>
              <a:spLocks noChangeArrowheads="1"/>
            </p:cNvSpPr>
            <p:nvPr/>
          </p:nvSpPr>
          <p:spPr bwMode="auto">
            <a:xfrm>
              <a:off x="3471898" y="3147566"/>
              <a:ext cx="1636439" cy="248442"/>
            </a:xfrm>
            <a:prstGeom prst="roundRect">
              <a:avLst>
                <a:gd name="adj" fmla="val 16667"/>
              </a:avLst>
            </a:prstGeom>
            <a:grpFill/>
            <a:ln w="9525">
              <a:solidFill>
                <a:srgbClr val="003D53"/>
              </a:solidFill>
              <a:round/>
              <a:headEnd/>
              <a:tailEnd/>
            </a:ln>
          </p:spPr>
          <p:txBody>
            <a:bodyPr wrap="none" tIns="54864" anchor="ctr"/>
            <a:lstStyle/>
            <a:p>
              <a:pPr marL="0" marR="0" lvl="0" indent="0" algn="ctr" defTabSz="914400" rtl="0" eaLnBrk="1" fontAlgn="base" latinLnBrk="0" hangingPunct="1">
                <a:lnSpc>
                  <a:spcPct val="100000"/>
                </a:lnSpc>
                <a:spcBef>
                  <a:spcPct val="0"/>
                </a:spcBef>
                <a:spcAft>
                  <a:spcPct val="0"/>
                </a:spcAft>
                <a:buClrTx/>
                <a:buSzTx/>
                <a:buFontTx/>
                <a:buNone/>
                <a:tabLst>
                  <a:tab pos="342860" algn="l"/>
                </a:tabLst>
                <a:defRPr/>
              </a:pPr>
              <a:r>
                <a:rPr kumimoji="0" lang="en-US" sz="850" b="1" i="0" u="none" strike="noStrike" kern="0" cap="none" spc="0" normalizeH="0" baseline="0" noProof="0" dirty="0">
                  <a:ln>
                    <a:noFill/>
                  </a:ln>
                  <a:solidFill>
                    <a:prstClr val="white">
                      <a:lumMod val="95000"/>
                    </a:prstClr>
                  </a:solidFill>
                  <a:effectLst/>
                  <a:uLnTx/>
                  <a:uFillTx/>
                  <a:latin typeface="Helvetica" pitchFamily="2" charset="0"/>
                  <a:ea typeface="+mn-ea"/>
                  <a:cs typeface="+mn-cs"/>
                </a:rPr>
                <a:t>VETERANS EXPRESSWAY</a:t>
              </a:r>
            </a:p>
          </p:txBody>
        </p:sp>
        <p:sp>
          <p:nvSpPr>
            <p:cNvPr id="260" name="AutoShape 421">
              <a:extLst>
                <a:ext uri="{FF2B5EF4-FFF2-40B4-BE49-F238E27FC236}">
                  <a16:creationId xmlns:a16="http://schemas.microsoft.com/office/drawing/2014/main" id="{9CA4805E-4914-0110-3780-6293069AA844}"/>
                </a:ext>
              </a:extLst>
            </p:cNvPr>
            <p:cNvSpPr>
              <a:spLocks noChangeArrowheads="1"/>
            </p:cNvSpPr>
            <p:nvPr/>
          </p:nvSpPr>
          <p:spPr bwMode="auto">
            <a:xfrm>
              <a:off x="4868535" y="4477684"/>
              <a:ext cx="1202263" cy="248442"/>
            </a:xfrm>
            <a:prstGeom prst="roundRect">
              <a:avLst>
                <a:gd name="adj" fmla="val 16667"/>
              </a:avLst>
            </a:prstGeom>
            <a:grpFill/>
            <a:ln w="9525">
              <a:solidFill>
                <a:srgbClr val="003D53"/>
              </a:solidFill>
              <a:round/>
              <a:headEnd/>
              <a:tailEnd/>
            </a:ln>
          </p:spPr>
          <p:txBody>
            <a:bodyPr wrap="none" tIns="5486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50" b="1" i="0" u="none" strike="noStrike" kern="0" cap="none" spc="0" normalizeH="0" baseline="0" noProof="0" dirty="0">
                  <a:ln>
                    <a:noFill/>
                  </a:ln>
                  <a:solidFill>
                    <a:prstClr val="white">
                      <a:lumMod val="95000"/>
                    </a:prstClr>
                  </a:solidFill>
                  <a:effectLst/>
                  <a:uLnTx/>
                  <a:uFillTx/>
                  <a:latin typeface="Helvetica" pitchFamily="2" charset="0"/>
                  <a:ea typeface="+mn-ea"/>
                  <a:cs typeface="+mn-cs"/>
                </a:rPr>
                <a:t>POLK PARKWAY</a:t>
              </a:r>
            </a:p>
          </p:txBody>
        </p:sp>
        <p:sp>
          <p:nvSpPr>
            <p:cNvPr id="261" name="AutoShape 422">
              <a:extLst>
                <a:ext uri="{FF2B5EF4-FFF2-40B4-BE49-F238E27FC236}">
                  <a16:creationId xmlns:a16="http://schemas.microsoft.com/office/drawing/2014/main" id="{430E8F2A-0BDE-C63C-2560-C8C150F1494D}"/>
                </a:ext>
              </a:extLst>
            </p:cNvPr>
            <p:cNvSpPr>
              <a:spLocks noChangeArrowheads="1"/>
            </p:cNvSpPr>
            <p:nvPr/>
          </p:nvSpPr>
          <p:spPr bwMode="auto">
            <a:xfrm>
              <a:off x="4646909" y="5095139"/>
              <a:ext cx="1592824" cy="362630"/>
            </a:xfrm>
            <a:prstGeom prst="roundRect">
              <a:avLst>
                <a:gd name="adj" fmla="val 16667"/>
              </a:avLst>
            </a:prstGeom>
            <a:grpFill/>
            <a:ln w="9525">
              <a:solidFill>
                <a:srgbClr val="003D53"/>
              </a:solidFill>
              <a:round/>
              <a:headEnd/>
              <a:tailEnd/>
            </a:ln>
          </p:spPr>
          <p:txBody>
            <a:bodyPr wrap="none" tIns="5486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50" b="1" i="0" u="none" strike="noStrike" kern="0" cap="none" spc="0" normalizeH="0" baseline="0" noProof="0" dirty="0">
                  <a:ln>
                    <a:noFill/>
                  </a:ln>
                  <a:solidFill>
                    <a:prstClr val="white">
                      <a:lumMod val="95000"/>
                    </a:prstClr>
                  </a:solidFill>
                  <a:effectLst/>
                  <a:uLnTx/>
                  <a:uFillTx/>
                  <a:latin typeface="Helvetica" pitchFamily="2" charset="0"/>
                  <a:ea typeface="+mn-ea"/>
                  <a:cs typeface="+mn-cs"/>
                </a:rPr>
                <a:t>SOUTHERN CONNECTOR</a:t>
              </a:r>
              <a:br>
                <a:rPr kumimoji="0" lang="en-US" sz="850" b="1" i="0" u="none" strike="noStrike" kern="0" cap="none" spc="0" normalizeH="0" baseline="0" noProof="0" dirty="0">
                  <a:ln>
                    <a:noFill/>
                  </a:ln>
                  <a:solidFill>
                    <a:prstClr val="white">
                      <a:lumMod val="95000"/>
                    </a:prstClr>
                  </a:solidFill>
                  <a:effectLst/>
                  <a:uLnTx/>
                  <a:uFillTx/>
                  <a:latin typeface="Helvetica" pitchFamily="2" charset="0"/>
                  <a:ea typeface="+mn-ea"/>
                  <a:cs typeface="+mn-cs"/>
                </a:rPr>
              </a:br>
              <a:r>
                <a:rPr kumimoji="0" lang="en-US" sz="850" b="1" i="0" u="none" strike="noStrike" kern="0" cap="none" spc="0" normalizeH="0" baseline="0" noProof="0" dirty="0">
                  <a:ln>
                    <a:noFill/>
                  </a:ln>
                  <a:solidFill>
                    <a:prstClr val="white">
                      <a:lumMod val="95000"/>
                    </a:prstClr>
                  </a:solidFill>
                  <a:effectLst/>
                  <a:uLnTx/>
                  <a:uFillTx/>
                  <a:latin typeface="Helvetica" pitchFamily="2" charset="0"/>
                  <a:ea typeface="+mn-ea"/>
                  <a:cs typeface="+mn-cs"/>
                </a:rPr>
                <a:t>EXTENSION</a:t>
              </a:r>
            </a:p>
          </p:txBody>
        </p:sp>
        <p:sp>
          <p:nvSpPr>
            <p:cNvPr id="262" name="AutoShape 424">
              <a:extLst>
                <a:ext uri="{FF2B5EF4-FFF2-40B4-BE49-F238E27FC236}">
                  <a16:creationId xmlns:a16="http://schemas.microsoft.com/office/drawing/2014/main" id="{BC4D9E4E-14C8-D5AF-5C73-78B1BA311A77}"/>
                </a:ext>
              </a:extLst>
            </p:cNvPr>
            <p:cNvSpPr>
              <a:spLocks noChangeArrowheads="1"/>
            </p:cNvSpPr>
            <p:nvPr/>
          </p:nvSpPr>
          <p:spPr bwMode="auto">
            <a:xfrm>
              <a:off x="8024132" y="2185638"/>
              <a:ext cx="1646852" cy="248442"/>
            </a:xfrm>
            <a:prstGeom prst="roundRect">
              <a:avLst>
                <a:gd name="adj" fmla="val 16667"/>
              </a:avLst>
            </a:prstGeom>
            <a:grpFill/>
            <a:ln w="9525">
              <a:solidFill>
                <a:srgbClr val="003D53"/>
              </a:solidFill>
              <a:round/>
              <a:headEnd/>
              <a:tailEnd/>
            </a:ln>
          </p:spPr>
          <p:txBody>
            <a:bodyPr wrap="none" tIns="5486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50" b="1" i="0" u="none" strike="noStrike" kern="0" cap="none" spc="0" normalizeH="0" baseline="0" noProof="0" dirty="0">
                  <a:ln>
                    <a:noFill/>
                  </a:ln>
                  <a:solidFill>
                    <a:prstClr val="white">
                      <a:lumMod val="95000"/>
                    </a:prstClr>
                  </a:solidFill>
                  <a:effectLst/>
                  <a:uLnTx/>
                  <a:uFillTx/>
                  <a:latin typeface="Helvetica" pitchFamily="2" charset="0"/>
                  <a:ea typeface="+mn-ea"/>
                  <a:cs typeface="+mn-cs"/>
                </a:rPr>
                <a:t>SEMINOLE EXPRESSWAY</a:t>
              </a:r>
            </a:p>
          </p:txBody>
        </p:sp>
        <p:sp>
          <p:nvSpPr>
            <p:cNvPr id="263" name="AutoShape 425">
              <a:extLst>
                <a:ext uri="{FF2B5EF4-FFF2-40B4-BE49-F238E27FC236}">
                  <a16:creationId xmlns:a16="http://schemas.microsoft.com/office/drawing/2014/main" id="{107D3954-03A1-C17B-B9E8-E96DF4D1D2E3}"/>
                </a:ext>
              </a:extLst>
            </p:cNvPr>
            <p:cNvSpPr>
              <a:spLocks noChangeArrowheads="1"/>
            </p:cNvSpPr>
            <p:nvPr/>
          </p:nvSpPr>
          <p:spPr bwMode="auto">
            <a:xfrm>
              <a:off x="7918820" y="3248780"/>
              <a:ext cx="1755452" cy="248442"/>
            </a:xfrm>
            <a:prstGeom prst="roundRect">
              <a:avLst>
                <a:gd name="adj" fmla="val 16667"/>
              </a:avLst>
            </a:prstGeom>
            <a:grpFill/>
            <a:ln w="9525">
              <a:solidFill>
                <a:srgbClr val="003D53"/>
              </a:solidFill>
              <a:round/>
              <a:headEnd/>
              <a:tailEnd/>
            </a:ln>
          </p:spPr>
          <p:txBody>
            <a:bodyPr wrap="none" tIns="5486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50" b="1" i="0" u="none" strike="noStrike" kern="0" cap="none" spc="0" normalizeH="0" baseline="0" noProof="0" dirty="0">
                  <a:ln>
                    <a:noFill/>
                  </a:ln>
                  <a:solidFill>
                    <a:prstClr val="white">
                      <a:lumMod val="95000"/>
                    </a:prstClr>
                  </a:solidFill>
                  <a:effectLst/>
                  <a:uLnTx/>
                  <a:uFillTx/>
                  <a:latin typeface="Helvetica" pitchFamily="2" charset="0"/>
                  <a:ea typeface="+mn-ea"/>
                  <a:cs typeface="+mn-cs"/>
                </a:rPr>
                <a:t>BEACHLINE WEST EXPESSWAY</a:t>
              </a:r>
            </a:p>
          </p:txBody>
        </p:sp>
        <p:sp>
          <p:nvSpPr>
            <p:cNvPr id="264" name="AutoShape 428">
              <a:extLst>
                <a:ext uri="{FF2B5EF4-FFF2-40B4-BE49-F238E27FC236}">
                  <a16:creationId xmlns:a16="http://schemas.microsoft.com/office/drawing/2014/main" id="{7FCE63F0-2023-7C0B-8C0E-19767B4F66F4}"/>
                </a:ext>
              </a:extLst>
            </p:cNvPr>
            <p:cNvSpPr>
              <a:spLocks noChangeArrowheads="1"/>
            </p:cNvSpPr>
            <p:nvPr/>
          </p:nvSpPr>
          <p:spPr bwMode="auto">
            <a:xfrm>
              <a:off x="8676045" y="4422328"/>
              <a:ext cx="998228" cy="385604"/>
            </a:xfrm>
            <a:prstGeom prst="roundRect">
              <a:avLst>
                <a:gd name="adj" fmla="val 16667"/>
              </a:avLst>
            </a:prstGeom>
            <a:grpFill/>
            <a:ln w="9525">
              <a:solidFill>
                <a:srgbClr val="003D53"/>
              </a:solidFill>
              <a:round/>
              <a:headEnd/>
              <a:tailEnd/>
            </a:ln>
          </p:spPr>
          <p:txBody>
            <a:bodyPr wrap="none" tIns="5486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50" b="1" i="0" u="none" strike="noStrike" kern="0" cap="none" spc="0" normalizeH="0" baseline="0" noProof="0" dirty="0">
                  <a:ln>
                    <a:noFill/>
                  </a:ln>
                  <a:solidFill>
                    <a:prstClr val="white">
                      <a:lumMod val="95000"/>
                    </a:prstClr>
                  </a:solidFill>
                  <a:effectLst/>
                  <a:uLnTx/>
                  <a:uFillTx/>
                  <a:latin typeface="Helvetica" pitchFamily="2" charset="0"/>
                  <a:ea typeface="+mn-ea"/>
                  <a:cs typeface="+mn-cs"/>
                </a:rPr>
                <a:t>SAWGRASS</a:t>
              </a:r>
              <a:br>
                <a:rPr kumimoji="0" lang="en-US" sz="850" b="1" i="0" u="none" strike="noStrike" kern="0" cap="none" spc="0" normalizeH="0" baseline="0" noProof="0" dirty="0">
                  <a:ln>
                    <a:noFill/>
                  </a:ln>
                  <a:solidFill>
                    <a:prstClr val="white">
                      <a:lumMod val="95000"/>
                    </a:prstClr>
                  </a:solidFill>
                  <a:effectLst/>
                  <a:uLnTx/>
                  <a:uFillTx/>
                  <a:latin typeface="Helvetica" pitchFamily="2" charset="0"/>
                  <a:ea typeface="+mn-ea"/>
                  <a:cs typeface="+mn-cs"/>
                </a:rPr>
              </a:br>
              <a:r>
                <a:rPr kumimoji="0" lang="en-US" sz="850" b="1" i="0" u="none" strike="noStrike" kern="0" cap="none" spc="0" normalizeH="0" baseline="0" noProof="0" dirty="0">
                  <a:ln>
                    <a:noFill/>
                  </a:ln>
                  <a:solidFill>
                    <a:prstClr val="white">
                      <a:lumMod val="95000"/>
                    </a:prstClr>
                  </a:solidFill>
                  <a:effectLst/>
                  <a:uLnTx/>
                  <a:uFillTx/>
                  <a:latin typeface="Helvetica" pitchFamily="2" charset="0"/>
                  <a:ea typeface="+mn-ea"/>
                  <a:cs typeface="+mn-cs"/>
                </a:rPr>
                <a:t>EXPRESSWAY</a:t>
              </a:r>
            </a:p>
          </p:txBody>
        </p:sp>
        <p:sp>
          <p:nvSpPr>
            <p:cNvPr id="265" name="AutoShape 429">
              <a:extLst>
                <a:ext uri="{FF2B5EF4-FFF2-40B4-BE49-F238E27FC236}">
                  <a16:creationId xmlns:a16="http://schemas.microsoft.com/office/drawing/2014/main" id="{D7BBBB27-48F4-64B3-AB38-3E7ADC87461B}"/>
                </a:ext>
              </a:extLst>
            </p:cNvPr>
            <p:cNvSpPr>
              <a:spLocks noChangeArrowheads="1"/>
            </p:cNvSpPr>
            <p:nvPr/>
          </p:nvSpPr>
          <p:spPr bwMode="auto">
            <a:xfrm>
              <a:off x="5680025" y="5833257"/>
              <a:ext cx="1228266" cy="378019"/>
            </a:xfrm>
            <a:prstGeom prst="roundRect">
              <a:avLst>
                <a:gd name="adj" fmla="val 16667"/>
              </a:avLst>
            </a:prstGeom>
            <a:grpFill/>
            <a:ln w="9525">
              <a:solidFill>
                <a:srgbClr val="003D53"/>
              </a:solidFill>
              <a:round/>
              <a:headEnd/>
              <a:tailEnd/>
            </a:ln>
          </p:spPr>
          <p:txBody>
            <a:bodyPr tIns="5486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50" b="1" i="0" u="none" strike="noStrike" kern="0" cap="none" spc="0" normalizeH="0" baseline="0" noProof="0" dirty="0">
                  <a:ln>
                    <a:noFill/>
                  </a:ln>
                  <a:solidFill>
                    <a:prstClr val="white">
                      <a:lumMod val="95000"/>
                    </a:prstClr>
                  </a:solidFill>
                  <a:effectLst/>
                  <a:uLnTx/>
                  <a:uFillTx/>
                  <a:latin typeface="Helvetica" pitchFamily="2" charset="0"/>
                  <a:ea typeface="+mn-ea"/>
                  <a:cs typeface="+mn-cs"/>
                </a:rPr>
                <a:t>TURNPIKE MAINLINE / SR 821</a:t>
              </a:r>
            </a:p>
          </p:txBody>
        </p:sp>
        <p:sp>
          <p:nvSpPr>
            <p:cNvPr id="266" name="AutoShape 420">
              <a:extLst>
                <a:ext uri="{FF2B5EF4-FFF2-40B4-BE49-F238E27FC236}">
                  <a16:creationId xmlns:a16="http://schemas.microsoft.com/office/drawing/2014/main" id="{2DCD2706-6B5A-2601-B4F3-24FAF687AB5D}"/>
                </a:ext>
              </a:extLst>
            </p:cNvPr>
            <p:cNvSpPr>
              <a:spLocks noChangeArrowheads="1"/>
            </p:cNvSpPr>
            <p:nvPr/>
          </p:nvSpPr>
          <p:spPr bwMode="auto">
            <a:xfrm>
              <a:off x="3473660" y="3503190"/>
              <a:ext cx="1238221" cy="248442"/>
            </a:xfrm>
            <a:prstGeom prst="roundRect">
              <a:avLst>
                <a:gd name="adj" fmla="val 16667"/>
              </a:avLst>
            </a:prstGeom>
            <a:grpFill/>
            <a:ln w="9525">
              <a:solidFill>
                <a:srgbClr val="003D53"/>
              </a:solidFill>
              <a:round/>
              <a:headEnd/>
              <a:tailEnd/>
            </a:ln>
          </p:spPr>
          <p:txBody>
            <a:bodyPr wrap="none" tIns="54864" anchor="ctr"/>
            <a:lstStyle/>
            <a:p>
              <a:pPr marL="0" marR="0" lvl="0" indent="0" algn="ctr" defTabSz="914400" rtl="0" eaLnBrk="1" fontAlgn="base" latinLnBrk="0" hangingPunct="1">
                <a:lnSpc>
                  <a:spcPct val="100000"/>
                </a:lnSpc>
                <a:spcBef>
                  <a:spcPct val="0"/>
                </a:spcBef>
                <a:spcAft>
                  <a:spcPct val="0"/>
                </a:spcAft>
                <a:buClrTx/>
                <a:buSzTx/>
                <a:buFontTx/>
                <a:buNone/>
                <a:tabLst>
                  <a:tab pos="342860" algn="l"/>
                </a:tabLst>
                <a:defRPr/>
              </a:pPr>
              <a:r>
                <a:rPr kumimoji="0" lang="en-US" sz="850" b="1" i="0" u="none" strike="noStrike" kern="0" cap="none" spc="0" normalizeH="0" baseline="0" noProof="0" dirty="0">
                  <a:ln>
                    <a:noFill/>
                  </a:ln>
                  <a:solidFill>
                    <a:prstClr val="white">
                      <a:lumMod val="95000"/>
                    </a:prstClr>
                  </a:solidFill>
                  <a:effectLst/>
                  <a:uLnTx/>
                  <a:uFillTx/>
                  <a:latin typeface="Helvetica" pitchFamily="2" charset="0"/>
                  <a:ea typeface="+mn-ea"/>
                  <a:cs typeface="+mn-cs"/>
                </a:rPr>
                <a:t>I-4 CONNECTOR</a:t>
              </a:r>
            </a:p>
          </p:txBody>
        </p:sp>
        <p:sp>
          <p:nvSpPr>
            <p:cNvPr id="267" name="AutoShape 423">
              <a:extLst>
                <a:ext uri="{FF2B5EF4-FFF2-40B4-BE49-F238E27FC236}">
                  <a16:creationId xmlns:a16="http://schemas.microsoft.com/office/drawing/2014/main" id="{A2CBD1EE-540D-DC85-5A92-C88210ECACDA}"/>
                </a:ext>
              </a:extLst>
            </p:cNvPr>
            <p:cNvSpPr>
              <a:spLocks noChangeArrowheads="1"/>
            </p:cNvSpPr>
            <p:nvPr/>
          </p:nvSpPr>
          <p:spPr bwMode="auto">
            <a:xfrm>
              <a:off x="7691824" y="1349456"/>
              <a:ext cx="2002045" cy="294796"/>
            </a:xfrm>
            <a:prstGeom prst="roundRect">
              <a:avLst>
                <a:gd name="adj" fmla="val 16667"/>
              </a:avLst>
            </a:prstGeom>
            <a:grpFill/>
            <a:ln w="9525">
              <a:solidFill>
                <a:srgbClr val="003D53"/>
              </a:solidFill>
              <a:round/>
              <a:headEnd/>
              <a:tailEnd/>
            </a:ln>
          </p:spPr>
          <p:txBody>
            <a:bodyPr wrap="none" tIns="5486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50" b="1" i="0" u="none" strike="noStrike" kern="0" cap="none" spc="0" normalizeH="0" baseline="0" noProof="0" dirty="0">
                  <a:ln>
                    <a:noFill/>
                  </a:ln>
                  <a:solidFill>
                    <a:prstClr val="white">
                      <a:lumMod val="95000"/>
                    </a:prstClr>
                  </a:solidFill>
                  <a:effectLst/>
                  <a:uLnTx/>
                  <a:uFillTx/>
                  <a:latin typeface="Helvetica" pitchFamily="2" charset="0"/>
                  <a:ea typeface="+mn-ea"/>
                  <a:cs typeface="+mn-cs"/>
                </a:rPr>
                <a:t>FIRST COAST EXPRESSWAY</a:t>
              </a:r>
            </a:p>
          </p:txBody>
        </p:sp>
        <p:sp>
          <p:nvSpPr>
            <p:cNvPr id="268" name="AutoShape 1460">
              <a:extLst>
                <a:ext uri="{FF2B5EF4-FFF2-40B4-BE49-F238E27FC236}">
                  <a16:creationId xmlns:a16="http://schemas.microsoft.com/office/drawing/2014/main" id="{B2B588B1-4D4D-FB7C-5E24-642879E275A8}"/>
                </a:ext>
              </a:extLst>
            </p:cNvPr>
            <p:cNvSpPr>
              <a:spLocks noChangeArrowheads="1"/>
            </p:cNvSpPr>
            <p:nvPr/>
          </p:nvSpPr>
          <p:spPr bwMode="auto">
            <a:xfrm>
              <a:off x="7918820" y="2911175"/>
              <a:ext cx="1755452" cy="248442"/>
            </a:xfrm>
            <a:prstGeom prst="roundRect">
              <a:avLst>
                <a:gd name="adj" fmla="val 16667"/>
              </a:avLst>
            </a:prstGeom>
            <a:grpFill/>
            <a:ln w="9525">
              <a:solidFill>
                <a:srgbClr val="003D53"/>
              </a:solidFill>
              <a:round/>
              <a:headEnd/>
              <a:tailEnd/>
            </a:ln>
          </p:spPr>
          <p:txBody>
            <a:bodyPr wrap="none" tIns="5486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50" b="1" i="0" u="none" strike="noStrike" kern="0" cap="none" spc="0" normalizeH="0" baseline="0" noProof="0" dirty="0">
                  <a:ln>
                    <a:noFill/>
                  </a:ln>
                  <a:solidFill>
                    <a:prstClr val="white">
                      <a:lumMod val="95000"/>
                    </a:prstClr>
                  </a:solidFill>
                  <a:effectLst/>
                  <a:uLnTx/>
                  <a:uFillTx/>
                  <a:latin typeface="Helvetica" pitchFamily="2" charset="0"/>
                  <a:ea typeface="+mn-ea"/>
                  <a:cs typeface="+mn-cs"/>
                </a:rPr>
                <a:t>BEACHLINE EAST EXPESSWAY</a:t>
              </a:r>
            </a:p>
          </p:txBody>
        </p:sp>
        <p:sp>
          <p:nvSpPr>
            <p:cNvPr id="269" name="AutoShape 421">
              <a:extLst>
                <a:ext uri="{FF2B5EF4-FFF2-40B4-BE49-F238E27FC236}">
                  <a16:creationId xmlns:a16="http://schemas.microsoft.com/office/drawing/2014/main" id="{33D5F580-1D5F-2DD6-3E8F-E90CE0E38B50}"/>
                </a:ext>
              </a:extLst>
            </p:cNvPr>
            <p:cNvSpPr>
              <a:spLocks noChangeArrowheads="1"/>
            </p:cNvSpPr>
            <p:nvPr/>
          </p:nvSpPr>
          <p:spPr bwMode="auto">
            <a:xfrm>
              <a:off x="4365234" y="4774803"/>
              <a:ext cx="1705563" cy="248442"/>
            </a:xfrm>
            <a:prstGeom prst="roundRect">
              <a:avLst>
                <a:gd name="adj" fmla="val 16667"/>
              </a:avLst>
            </a:prstGeom>
            <a:grpFill/>
            <a:ln w="9525">
              <a:solidFill>
                <a:srgbClr val="003D53"/>
              </a:solidFill>
              <a:round/>
              <a:headEnd/>
              <a:tailEnd/>
            </a:ln>
          </p:spPr>
          <p:txBody>
            <a:bodyPr wrap="none" tIns="5486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50" b="1" i="0" u="none" strike="noStrike" kern="0" cap="none" spc="0" normalizeH="0" baseline="0" noProof="0" dirty="0">
                  <a:ln>
                    <a:noFill/>
                  </a:ln>
                  <a:solidFill>
                    <a:prstClr val="white">
                      <a:lumMod val="95000"/>
                    </a:prstClr>
                  </a:solidFill>
                  <a:effectLst/>
                  <a:uLnTx/>
                  <a:uFillTx/>
                  <a:latin typeface="Helvetica" pitchFamily="2" charset="0"/>
                  <a:ea typeface="+mn-ea"/>
                  <a:cs typeface="+mn-cs"/>
                </a:rPr>
                <a:t>CENTRAL POLK PARKWAY</a:t>
              </a:r>
            </a:p>
          </p:txBody>
        </p:sp>
        <p:cxnSp>
          <p:nvCxnSpPr>
            <p:cNvPr id="270" name="AutoShape 439">
              <a:extLst>
                <a:ext uri="{FF2B5EF4-FFF2-40B4-BE49-F238E27FC236}">
                  <a16:creationId xmlns:a16="http://schemas.microsoft.com/office/drawing/2014/main" id="{9C62492C-EA74-492A-D6C9-BD0E46BDCD5F}"/>
                </a:ext>
              </a:extLst>
            </p:cNvPr>
            <p:cNvCxnSpPr>
              <a:cxnSpLocks noChangeShapeType="1"/>
            </p:cNvCxnSpPr>
            <p:nvPr/>
          </p:nvCxnSpPr>
          <p:spPr bwMode="auto">
            <a:xfrm flipH="1">
              <a:off x="8128587" y="4612730"/>
              <a:ext cx="555360" cy="555816"/>
            </a:xfrm>
            <a:prstGeom prst="straightConnector1">
              <a:avLst/>
            </a:prstGeom>
            <a:grpFill/>
            <a:ln w="9525">
              <a:solidFill>
                <a:srgbClr val="A5A5A5">
                  <a:lumMod val="50000"/>
                </a:srgbClr>
              </a:solidFill>
              <a:round/>
              <a:headEnd/>
              <a:tailEnd/>
            </a:ln>
          </p:spPr>
        </p:cxnSp>
        <p:cxnSp>
          <p:nvCxnSpPr>
            <p:cNvPr id="271" name="AutoShape 432">
              <a:extLst>
                <a:ext uri="{FF2B5EF4-FFF2-40B4-BE49-F238E27FC236}">
                  <a16:creationId xmlns:a16="http://schemas.microsoft.com/office/drawing/2014/main" id="{A544FDB3-80A9-C148-D44B-BCE30333B1A0}"/>
                </a:ext>
              </a:extLst>
            </p:cNvPr>
            <p:cNvCxnSpPr>
              <a:cxnSpLocks noChangeShapeType="1"/>
            </p:cNvCxnSpPr>
            <p:nvPr/>
          </p:nvCxnSpPr>
          <p:spPr bwMode="auto">
            <a:xfrm flipV="1">
              <a:off x="4724656" y="3601130"/>
              <a:ext cx="1453614" cy="37563"/>
            </a:xfrm>
            <a:prstGeom prst="straightConnector1">
              <a:avLst/>
            </a:prstGeom>
            <a:grpFill/>
            <a:ln w="9525">
              <a:solidFill>
                <a:srgbClr val="A5A5A5">
                  <a:lumMod val="50000"/>
                </a:srgbClr>
              </a:solidFill>
              <a:round/>
              <a:headEnd/>
              <a:tailEnd/>
            </a:ln>
          </p:spPr>
        </p:cxnSp>
        <p:cxnSp>
          <p:nvCxnSpPr>
            <p:cNvPr id="272" name="AutoShape 434">
              <a:extLst>
                <a:ext uri="{FF2B5EF4-FFF2-40B4-BE49-F238E27FC236}">
                  <a16:creationId xmlns:a16="http://schemas.microsoft.com/office/drawing/2014/main" id="{A581CD37-D300-5A8D-FDDA-0010567957FB}"/>
                </a:ext>
              </a:extLst>
            </p:cNvPr>
            <p:cNvCxnSpPr>
              <a:cxnSpLocks noChangeShapeType="1"/>
            </p:cNvCxnSpPr>
            <p:nvPr/>
          </p:nvCxnSpPr>
          <p:spPr bwMode="auto">
            <a:xfrm flipV="1">
              <a:off x="6247635" y="3225760"/>
              <a:ext cx="767980" cy="2048294"/>
            </a:xfrm>
            <a:prstGeom prst="straightConnector1">
              <a:avLst/>
            </a:prstGeom>
            <a:grpFill/>
            <a:ln w="9525">
              <a:solidFill>
                <a:srgbClr val="A5A5A5">
                  <a:lumMod val="50000"/>
                </a:srgbClr>
              </a:solidFill>
              <a:round/>
              <a:headEnd/>
              <a:tailEnd/>
            </a:ln>
          </p:spPr>
        </p:cxnSp>
        <p:cxnSp>
          <p:nvCxnSpPr>
            <p:cNvPr id="273" name="AutoShape 433">
              <a:extLst>
                <a:ext uri="{FF2B5EF4-FFF2-40B4-BE49-F238E27FC236}">
                  <a16:creationId xmlns:a16="http://schemas.microsoft.com/office/drawing/2014/main" id="{C9E1C623-5EEB-8F21-6C3F-98D32E40CF54}"/>
                </a:ext>
              </a:extLst>
            </p:cNvPr>
            <p:cNvCxnSpPr>
              <a:cxnSpLocks noChangeShapeType="1"/>
            </p:cNvCxnSpPr>
            <p:nvPr/>
          </p:nvCxnSpPr>
          <p:spPr bwMode="auto">
            <a:xfrm flipV="1">
              <a:off x="6078699" y="3633295"/>
              <a:ext cx="723038" cy="1263329"/>
            </a:xfrm>
            <a:prstGeom prst="straightConnector1">
              <a:avLst/>
            </a:prstGeom>
            <a:grpFill/>
            <a:ln w="9525">
              <a:solidFill>
                <a:srgbClr val="A5A5A5">
                  <a:lumMod val="50000"/>
                </a:srgbClr>
              </a:solidFill>
              <a:round/>
              <a:headEnd/>
              <a:tailEnd/>
            </a:ln>
          </p:spPr>
        </p:cxnSp>
        <p:cxnSp>
          <p:nvCxnSpPr>
            <p:cNvPr id="274" name="AutoShape 433">
              <a:extLst>
                <a:ext uri="{FF2B5EF4-FFF2-40B4-BE49-F238E27FC236}">
                  <a16:creationId xmlns:a16="http://schemas.microsoft.com/office/drawing/2014/main" id="{A770DE1A-DFFF-D028-FF9B-B93B4ACEA8E3}"/>
                </a:ext>
              </a:extLst>
            </p:cNvPr>
            <p:cNvCxnSpPr>
              <a:cxnSpLocks noChangeShapeType="1"/>
            </p:cNvCxnSpPr>
            <p:nvPr/>
          </p:nvCxnSpPr>
          <p:spPr bwMode="auto">
            <a:xfrm flipV="1">
              <a:off x="6078700" y="3561071"/>
              <a:ext cx="607433" cy="1038434"/>
            </a:xfrm>
            <a:prstGeom prst="straightConnector1">
              <a:avLst/>
            </a:prstGeom>
            <a:grpFill/>
            <a:ln w="9525">
              <a:solidFill>
                <a:srgbClr val="A5A5A5">
                  <a:lumMod val="50000"/>
                </a:srgbClr>
              </a:solidFill>
              <a:round/>
              <a:headEnd/>
              <a:tailEnd/>
            </a:ln>
          </p:spPr>
        </p:cxnSp>
      </p:grpSp>
      <p:sp>
        <p:nvSpPr>
          <p:cNvPr id="275" name="AutoShape 419">
            <a:extLst>
              <a:ext uri="{FF2B5EF4-FFF2-40B4-BE49-F238E27FC236}">
                <a16:creationId xmlns:a16="http://schemas.microsoft.com/office/drawing/2014/main" id="{CA0440CA-2EC3-B99C-59E7-3F335FAAD145}"/>
              </a:ext>
            </a:extLst>
          </p:cNvPr>
          <p:cNvSpPr>
            <a:spLocks noChangeArrowheads="1"/>
          </p:cNvSpPr>
          <p:nvPr/>
        </p:nvSpPr>
        <p:spPr bwMode="auto">
          <a:xfrm>
            <a:off x="3703665" y="2948408"/>
            <a:ext cx="2006362" cy="248442"/>
          </a:xfrm>
          <a:prstGeom prst="roundRect">
            <a:avLst>
              <a:gd name="adj" fmla="val 16667"/>
            </a:avLst>
          </a:prstGeom>
          <a:solidFill>
            <a:srgbClr val="008157"/>
          </a:solidFill>
          <a:ln w="9525">
            <a:solidFill>
              <a:srgbClr val="003D53"/>
            </a:solidFill>
            <a:round/>
            <a:headEnd/>
            <a:tailEnd/>
          </a:ln>
        </p:spPr>
        <p:txBody>
          <a:bodyPr wrap="none" tIns="5486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50" b="1" i="0" u="none" strike="noStrike" kern="0" cap="none" spc="0" normalizeH="0" baseline="0" noProof="0" dirty="0">
                <a:ln>
                  <a:noFill/>
                </a:ln>
                <a:solidFill>
                  <a:prstClr val="white">
                    <a:lumMod val="95000"/>
                  </a:prstClr>
                </a:solidFill>
                <a:effectLst/>
                <a:uLnTx/>
                <a:uFillTx/>
                <a:latin typeface="Helvetica" pitchFamily="2" charset="0"/>
                <a:ea typeface="+mn-ea"/>
                <a:cs typeface="+mn-cs"/>
              </a:rPr>
              <a:t>SUNCOAST PARKWAY</a:t>
            </a:r>
          </a:p>
        </p:txBody>
      </p:sp>
      <p:sp>
        <p:nvSpPr>
          <p:cNvPr id="2" name="Title 1">
            <a:extLst>
              <a:ext uri="{FF2B5EF4-FFF2-40B4-BE49-F238E27FC236}">
                <a16:creationId xmlns:a16="http://schemas.microsoft.com/office/drawing/2014/main" id="{65D17EDE-D8DF-8E83-0DEF-E36E6C974FCE}"/>
              </a:ext>
            </a:extLst>
          </p:cNvPr>
          <p:cNvSpPr>
            <a:spLocks noGrp="1"/>
          </p:cNvSpPr>
          <p:nvPr>
            <p:ph type="title"/>
          </p:nvPr>
        </p:nvSpPr>
        <p:spPr/>
        <p:txBody>
          <a:bodyPr/>
          <a:lstStyle/>
          <a:p>
            <a:r>
              <a:rPr lang="en-US" dirty="0"/>
              <a:t>Florida’s Turnpike System</a:t>
            </a:r>
          </a:p>
        </p:txBody>
      </p:sp>
      <p:sp>
        <p:nvSpPr>
          <p:cNvPr id="276" name="Rectangle 275">
            <a:extLst>
              <a:ext uri="{FF2B5EF4-FFF2-40B4-BE49-F238E27FC236}">
                <a16:creationId xmlns:a16="http://schemas.microsoft.com/office/drawing/2014/main" id="{86F5E3A0-9400-4EDC-C689-64037D0BC78B}"/>
              </a:ext>
            </a:extLst>
          </p:cNvPr>
          <p:cNvSpPr/>
          <p:nvPr/>
        </p:nvSpPr>
        <p:spPr>
          <a:xfrm>
            <a:off x="7105422" y="2981407"/>
            <a:ext cx="463578" cy="49498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62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wheel(1)">
                                      <p:cBhvr>
                                        <p:cTn id="7" dur="20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293A4B-5E97-948F-E605-EBFA67CECD32}"/>
              </a:ext>
            </a:extLst>
          </p:cNvPr>
          <p:cNvGrpSpPr/>
          <p:nvPr/>
        </p:nvGrpSpPr>
        <p:grpSpPr>
          <a:xfrm>
            <a:off x="487909" y="681586"/>
            <a:ext cx="11401091" cy="5945164"/>
            <a:chOff x="487909" y="681586"/>
            <a:chExt cx="11401091" cy="5945164"/>
          </a:xfrm>
        </p:grpSpPr>
        <p:grpSp>
          <p:nvGrpSpPr>
            <p:cNvPr id="13" name="Group 12">
              <a:extLst>
                <a:ext uri="{FF2B5EF4-FFF2-40B4-BE49-F238E27FC236}">
                  <a16:creationId xmlns:a16="http://schemas.microsoft.com/office/drawing/2014/main" id="{DD10DDA9-C5A1-1E18-2A48-9E4C557C3672}"/>
                </a:ext>
              </a:extLst>
            </p:cNvPr>
            <p:cNvGrpSpPr/>
            <p:nvPr/>
          </p:nvGrpSpPr>
          <p:grpSpPr>
            <a:xfrm>
              <a:off x="2508095" y="4164537"/>
              <a:ext cx="9380905" cy="2462213"/>
              <a:chOff x="1648400" y="3023035"/>
              <a:chExt cx="9380905" cy="2462213"/>
            </a:xfrm>
          </p:grpSpPr>
          <p:sp>
            <p:nvSpPr>
              <p:cNvPr id="14" name="TextBox 13">
                <a:extLst>
                  <a:ext uri="{FF2B5EF4-FFF2-40B4-BE49-F238E27FC236}">
                    <a16:creationId xmlns:a16="http://schemas.microsoft.com/office/drawing/2014/main" id="{99AF2610-D2C1-BA26-2464-8196B3305B40}"/>
                  </a:ext>
                </a:extLst>
              </p:cNvPr>
              <p:cNvSpPr txBox="1"/>
              <p:nvPr/>
            </p:nvSpPr>
            <p:spPr>
              <a:xfrm>
                <a:off x="1648400" y="3023035"/>
                <a:ext cx="4427138"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Enterprise Vision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Helping to keep Florida on the </a:t>
                </a:r>
                <a:b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move through customer-oriented, environmentally sound, </a:t>
                </a:r>
                <a:b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user-financed facilities.</a:t>
                </a:r>
              </a:p>
            </p:txBody>
          </p:sp>
          <p:sp>
            <p:nvSpPr>
              <p:cNvPr id="15" name="TextBox 14">
                <a:extLst>
                  <a:ext uri="{FF2B5EF4-FFF2-40B4-BE49-F238E27FC236}">
                    <a16:creationId xmlns:a16="http://schemas.microsoft.com/office/drawing/2014/main" id="{ED5AF66F-905A-06D0-418D-67B074E970D8}"/>
                  </a:ext>
                </a:extLst>
              </p:cNvPr>
              <p:cNvSpPr txBox="1"/>
              <p:nvPr/>
            </p:nvSpPr>
            <p:spPr>
              <a:xfrm>
                <a:off x="6179170" y="3023035"/>
                <a:ext cx="4850135"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Enterprise 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31A95F"/>
                    </a:solidFill>
                    <a:effectLst/>
                    <a:uLnTx/>
                    <a:uFillTx/>
                    <a:latin typeface="Arial" panose="020B0604020202020204" pitchFamily="34" charset="0"/>
                    <a:ea typeface="+mn-ea"/>
                    <a:cs typeface="Arial" panose="020B0604020202020204" pitchFamily="34" charset="0"/>
                  </a:rPr>
                  <a:t>To help meet the State's growing transportation needs, ensuring value to customers, protecting investors, and managing the Turnpike System in a business-like manner. </a:t>
                </a:r>
              </a:p>
            </p:txBody>
          </p:sp>
        </p:grpSp>
        <p:pic>
          <p:nvPicPr>
            <p:cNvPr id="7" name="Graphic 6">
              <a:extLst>
                <a:ext uri="{FF2B5EF4-FFF2-40B4-BE49-F238E27FC236}">
                  <a16:creationId xmlns:a16="http://schemas.microsoft.com/office/drawing/2014/main" id="{A468A745-F253-DEAE-BDED-BB0C1F9F7C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0150" y="4164537"/>
              <a:ext cx="1181481" cy="1417777"/>
            </a:xfrm>
            <a:prstGeom prst="rect">
              <a:avLst/>
            </a:prstGeom>
          </p:spPr>
        </p:pic>
        <p:grpSp>
          <p:nvGrpSpPr>
            <p:cNvPr id="8" name="Group 7">
              <a:extLst>
                <a:ext uri="{FF2B5EF4-FFF2-40B4-BE49-F238E27FC236}">
                  <a16:creationId xmlns:a16="http://schemas.microsoft.com/office/drawing/2014/main" id="{AF3946FB-06D4-E1C9-57A4-5DCE792BA98E}"/>
                </a:ext>
              </a:extLst>
            </p:cNvPr>
            <p:cNvGrpSpPr/>
            <p:nvPr/>
          </p:nvGrpSpPr>
          <p:grpSpPr>
            <a:xfrm>
              <a:off x="2508095" y="767314"/>
              <a:ext cx="9091339" cy="2462213"/>
              <a:chOff x="1648400" y="3023035"/>
              <a:chExt cx="9091339" cy="2462213"/>
            </a:xfrm>
          </p:grpSpPr>
          <p:sp>
            <p:nvSpPr>
              <p:cNvPr id="10" name="TextBox 9">
                <a:extLst>
                  <a:ext uri="{FF2B5EF4-FFF2-40B4-BE49-F238E27FC236}">
                    <a16:creationId xmlns:a16="http://schemas.microsoft.com/office/drawing/2014/main" id="{71B8E910-05B9-A1AF-F483-9EE82A79E72A}"/>
                  </a:ext>
                </a:extLst>
              </p:cNvPr>
              <p:cNvSpPr txBox="1"/>
              <p:nvPr/>
            </p:nvSpPr>
            <p:spPr>
              <a:xfrm>
                <a:off x="1648400" y="3023035"/>
                <a:ext cx="4427138"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Department Vision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31A95F"/>
                    </a:solidFill>
                    <a:effectLst/>
                    <a:uLnTx/>
                    <a:uFillTx/>
                    <a:latin typeface="Arial" panose="020B0604020202020204" pitchFamily="34" charset="0"/>
                    <a:ea typeface="+mn-ea"/>
                    <a:cs typeface="Arial" panose="020B0604020202020204" pitchFamily="34" charset="0"/>
                  </a:rPr>
                  <a:t>As one FDOT team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we serve the people of Florida by providing a transportation network that is well planned, supports economic growth, and has the goal of being congestion and fatality free.</a:t>
                </a:r>
              </a:p>
            </p:txBody>
          </p:sp>
          <p:sp>
            <p:nvSpPr>
              <p:cNvPr id="11" name="TextBox 10">
                <a:extLst>
                  <a:ext uri="{FF2B5EF4-FFF2-40B4-BE49-F238E27FC236}">
                    <a16:creationId xmlns:a16="http://schemas.microsoft.com/office/drawing/2014/main" id="{2AE11987-29E6-05F7-A402-D740996E52D8}"/>
                  </a:ext>
                </a:extLst>
              </p:cNvPr>
              <p:cNvSpPr txBox="1"/>
              <p:nvPr/>
            </p:nvSpPr>
            <p:spPr>
              <a:xfrm>
                <a:off x="6179171" y="3023035"/>
                <a:ext cx="4560568"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Department Mission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department will provide a safe transportation system that ensures the mobility of people and goods, enhances economic prosperity, and preserves the quality of our environment and communities.</a:t>
                </a:r>
              </a:p>
            </p:txBody>
          </p:sp>
        </p:grpSp>
        <p:pic>
          <p:nvPicPr>
            <p:cNvPr id="9" name="Picture 8" descr="Logo, company name&#10;&#10;Description automatically generated">
              <a:extLst>
                <a:ext uri="{FF2B5EF4-FFF2-40B4-BE49-F238E27FC236}">
                  <a16:creationId xmlns:a16="http://schemas.microsoft.com/office/drawing/2014/main" id="{CF693A47-218C-B251-A164-BF3DF9E3083A}"/>
                </a:ext>
              </a:extLst>
            </p:cNvPr>
            <p:cNvPicPr>
              <a:picLocks noChangeAspect="1"/>
            </p:cNvPicPr>
            <p:nvPr/>
          </p:nvPicPr>
          <p:blipFill>
            <a:blip r:embed="rId5"/>
            <a:stretch>
              <a:fillRect/>
            </a:stretch>
          </p:blipFill>
          <p:spPr>
            <a:xfrm>
              <a:off x="487909" y="681586"/>
              <a:ext cx="1725962" cy="862981"/>
            </a:xfrm>
            <a:prstGeom prst="rect">
              <a:avLst/>
            </a:prstGeom>
          </p:spPr>
        </p:pic>
      </p:grpSp>
      <p:pic>
        <p:nvPicPr>
          <p:cNvPr id="3" name="Picture 2">
            <a:extLst>
              <a:ext uri="{FF2B5EF4-FFF2-40B4-BE49-F238E27FC236}">
                <a16:creationId xmlns:a16="http://schemas.microsoft.com/office/drawing/2014/main" id="{DB0DF9B9-48D1-EF4D-D0BC-0F52DF80F7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291" y="1441396"/>
            <a:ext cx="1909511" cy="862981"/>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CF2EE6F6-AA06-94FE-527E-2AB2A4D706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492" y="4391007"/>
            <a:ext cx="939108" cy="1144006"/>
          </a:xfrm>
          <a:prstGeom prst="rect">
            <a:avLst/>
          </a:prstGeom>
        </p:spPr>
      </p:pic>
    </p:spTree>
    <p:extLst>
      <p:ext uri="{BB962C8B-B14F-4D97-AF65-F5344CB8AC3E}">
        <p14:creationId xmlns:p14="http://schemas.microsoft.com/office/powerpoint/2010/main" val="2301803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263DE-C83E-84B7-6A4E-2265AFE11D2F}"/>
              </a:ext>
            </a:extLst>
          </p:cNvPr>
          <p:cNvSpPr>
            <a:spLocks noGrp="1"/>
          </p:cNvSpPr>
          <p:nvPr>
            <p:ph type="title"/>
          </p:nvPr>
        </p:nvSpPr>
        <p:spPr>
          <a:xfrm>
            <a:off x="528145" y="546007"/>
            <a:ext cx="11663855" cy="1073624"/>
          </a:xfrm>
        </p:spPr>
        <p:txBody>
          <a:bodyPr>
            <a:normAutofit fontScale="90000"/>
          </a:bodyPr>
          <a:lstStyle/>
          <a:p>
            <a:r>
              <a:rPr lang="en-US" dirty="0"/>
              <a:t>Growing Transportation Needs</a:t>
            </a:r>
            <a:br>
              <a:rPr lang="en-US" dirty="0"/>
            </a:br>
            <a:r>
              <a:rPr lang="en-US" dirty="0"/>
              <a:t>Past 20 Years</a:t>
            </a:r>
          </a:p>
        </p:txBody>
      </p:sp>
      <p:sp>
        <p:nvSpPr>
          <p:cNvPr id="3" name="Slide Number Placeholder 2">
            <a:extLst>
              <a:ext uri="{FF2B5EF4-FFF2-40B4-BE49-F238E27FC236}">
                <a16:creationId xmlns:a16="http://schemas.microsoft.com/office/drawing/2014/main" id="{E029AC5D-C11F-F51D-35B3-9B335D9E11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3D30A-FD85-42EB-8284-5A82F60398CF}"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C03BEF19-3BEA-C978-84C5-CF7CCFB481C5}"/>
              </a:ext>
            </a:extLst>
          </p:cNvPr>
          <p:cNvGrpSpPr/>
          <p:nvPr/>
        </p:nvGrpSpPr>
        <p:grpSpPr>
          <a:xfrm>
            <a:off x="6287816" y="2136911"/>
            <a:ext cx="5619891" cy="3702159"/>
            <a:chOff x="5293000" y="1992578"/>
            <a:chExt cx="5619891" cy="3702159"/>
          </a:xfrm>
        </p:grpSpPr>
        <p:sp>
          <p:nvSpPr>
            <p:cNvPr id="5" name="TextBox 4">
              <a:extLst>
                <a:ext uri="{FF2B5EF4-FFF2-40B4-BE49-F238E27FC236}">
                  <a16:creationId xmlns:a16="http://schemas.microsoft.com/office/drawing/2014/main" id="{265380D0-B9AE-0826-CE24-B7B296C4EDDB}"/>
                </a:ext>
              </a:extLst>
            </p:cNvPr>
            <p:cNvSpPr txBox="1"/>
            <p:nvPr/>
          </p:nvSpPr>
          <p:spPr>
            <a:xfrm>
              <a:off x="5293000" y="1992578"/>
              <a:ext cx="56198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6699A"/>
                  </a:solidFill>
                  <a:effectLst/>
                  <a:uLnTx/>
                  <a:uFillTx/>
                  <a:latin typeface="Arial Black" panose="020B0604020202020204" pitchFamily="34" charset="0"/>
                  <a:ea typeface="+mn-ea"/>
                  <a:cs typeface="Arial Black" panose="020B0604020202020204" pitchFamily="34" charset="0"/>
                </a:rPr>
                <a:t>TURNPIKE SYSTEM VEHICLE</a:t>
              </a:r>
              <a:br>
                <a:rPr kumimoji="0" lang="en-US" sz="1800" b="1" i="0" u="none" strike="noStrike" kern="1200" cap="none" spc="0" normalizeH="0" baseline="0" noProof="0" dirty="0">
                  <a:ln>
                    <a:noFill/>
                  </a:ln>
                  <a:solidFill>
                    <a:srgbClr val="26699A"/>
                  </a:solidFill>
                  <a:effectLst/>
                  <a:uLnTx/>
                  <a:uFillTx/>
                  <a:latin typeface="Arial Black" panose="020B0604020202020204" pitchFamily="34" charset="0"/>
                  <a:ea typeface="+mn-ea"/>
                  <a:cs typeface="Arial Black" panose="020B0604020202020204" pitchFamily="34" charset="0"/>
                </a:rPr>
              </a:br>
              <a:r>
                <a:rPr kumimoji="0" lang="en-US" sz="1800" b="1" i="0" u="none" strike="noStrike" kern="1200" cap="none" spc="0" normalizeH="0" baseline="0" noProof="0" dirty="0">
                  <a:ln>
                    <a:noFill/>
                  </a:ln>
                  <a:solidFill>
                    <a:srgbClr val="26699A"/>
                  </a:solidFill>
                  <a:effectLst/>
                  <a:uLnTx/>
                  <a:uFillTx/>
                  <a:latin typeface="Arial Black" panose="020B0604020202020204" pitchFamily="34" charset="0"/>
                  <a:ea typeface="+mn-ea"/>
                  <a:cs typeface="Arial Black" panose="020B0604020202020204" pitchFamily="34" charset="0"/>
                </a:rPr>
                <a:t> MILES TRAVELED</a:t>
              </a:r>
            </a:p>
          </p:txBody>
        </p:sp>
        <p:pic>
          <p:nvPicPr>
            <p:cNvPr id="6" name="Picture 5" descr="Chart, treemap chart&#10;&#10;Description automatically generated">
              <a:extLst>
                <a:ext uri="{FF2B5EF4-FFF2-40B4-BE49-F238E27FC236}">
                  <a16:creationId xmlns:a16="http://schemas.microsoft.com/office/drawing/2014/main" id="{79BAD288-ED5E-630C-F5F5-CD5BA590FF0B}"/>
                </a:ext>
              </a:extLst>
            </p:cNvPr>
            <p:cNvPicPr>
              <a:picLocks noChangeAspect="1"/>
            </p:cNvPicPr>
            <p:nvPr/>
          </p:nvPicPr>
          <p:blipFill>
            <a:blip r:embed="rId2"/>
            <a:stretch>
              <a:fillRect/>
            </a:stretch>
          </p:blipFill>
          <p:spPr>
            <a:xfrm>
              <a:off x="6094107" y="2573864"/>
              <a:ext cx="4017676" cy="3120873"/>
            </a:xfrm>
            <a:prstGeom prst="rect">
              <a:avLst/>
            </a:prstGeom>
          </p:spPr>
        </p:pic>
      </p:grpSp>
      <p:grpSp>
        <p:nvGrpSpPr>
          <p:cNvPr id="7" name="Group 6">
            <a:extLst>
              <a:ext uri="{FF2B5EF4-FFF2-40B4-BE49-F238E27FC236}">
                <a16:creationId xmlns:a16="http://schemas.microsoft.com/office/drawing/2014/main" id="{0177849A-DEFA-D4EF-80D8-0F77CF1E96CD}"/>
              </a:ext>
            </a:extLst>
          </p:cNvPr>
          <p:cNvGrpSpPr/>
          <p:nvPr/>
        </p:nvGrpSpPr>
        <p:grpSpPr>
          <a:xfrm>
            <a:off x="9144129" y="3158865"/>
            <a:ext cx="1534228" cy="1054118"/>
            <a:chOff x="6292294" y="2667096"/>
            <a:chExt cx="2135014" cy="1466898"/>
          </a:xfrm>
        </p:grpSpPr>
        <p:pic>
          <p:nvPicPr>
            <p:cNvPr id="8" name="Picture 7" descr="Logo&#10;&#10;Description automatically generated">
              <a:extLst>
                <a:ext uri="{FF2B5EF4-FFF2-40B4-BE49-F238E27FC236}">
                  <a16:creationId xmlns:a16="http://schemas.microsoft.com/office/drawing/2014/main" id="{6B003413-3847-F06D-B747-E7EDC23311B4}"/>
                </a:ext>
              </a:extLst>
            </p:cNvPr>
            <p:cNvPicPr>
              <a:picLocks noChangeAspect="1"/>
            </p:cNvPicPr>
            <p:nvPr/>
          </p:nvPicPr>
          <p:blipFill>
            <a:blip r:embed="rId3"/>
            <a:stretch>
              <a:fillRect/>
            </a:stretch>
          </p:blipFill>
          <p:spPr>
            <a:xfrm>
              <a:off x="6339915" y="2667096"/>
              <a:ext cx="1681566" cy="1466898"/>
            </a:xfrm>
            <a:prstGeom prst="rect">
              <a:avLst/>
            </a:prstGeom>
          </p:spPr>
        </p:pic>
        <p:grpSp>
          <p:nvGrpSpPr>
            <p:cNvPr id="9" name="Group 8">
              <a:extLst>
                <a:ext uri="{FF2B5EF4-FFF2-40B4-BE49-F238E27FC236}">
                  <a16:creationId xmlns:a16="http://schemas.microsoft.com/office/drawing/2014/main" id="{7F726D6F-AD76-97B9-B463-F1F13BBCBBE1}"/>
                </a:ext>
              </a:extLst>
            </p:cNvPr>
            <p:cNvGrpSpPr/>
            <p:nvPr/>
          </p:nvGrpSpPr>
          <p:grpSpPr>
            <a:xfrm>
              <a:off x="6292294" y="2816591"/>
              <a:ext cx="2135014" cy="1118277"/>
              <a:chOff x="13328005" y="2825418"/>
              <a:chExt cx="2274473" cy="1191323"/>
            </a:xfrm>
          </p:grpSpPr>
          <p:sp>
            <p:nvSpPr>
              <p:cNvPr id="10" name="Oval 9">
                <a:extLst>
                  <a:ext uri="{FF2B5EF4-FFF2-40B4-BE49-F238E27FC236}">
                    <a16:creationId xmlns:a16="http://schemas.microsoft.com/office/drawing/2014/main" id="{16BF8F13-59CD-DEC1-00E2-BF9F4114DB8B}"/>
                  </a:ext>
                </a:extLst>
              </p:cNvPr>
              <p:cNvSpPr/>
              <p:nvPr/>
            </p:nvSpPr>
            <p:spPr>
              <a:xfrm>
                <a:off x="13863023" y="2825418"/>
                <a:ext cx="1191323" cy="1191323"/>
              </a:xfrm>
              <a:prstGeom prst="ellipse">
                <a:avLst/>
              </a:prstGeom>
              <a:solidFill>
                <a:srgbClr val="318F8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82C1C3C-C422-4447-D8CF-55997FF109C3}"/>
                  </a:ext>
                </a:extLst>
              </p:cNvPr>
              <p:cNvSpPr txBox="1"/>
              <p:nvPr/>
            </p:nvSpPr>
            <p:spPr>
              <a:xfrm>
                <a:off x="13341119" y="3039064"/>
                <a:ext cx="2261359" cy="813119"/>
              </a:xfrm>
              <a:prstGeom prst="rect">
                <a:avLst/>
              </a:prstGeom>
              <a:noFill/>
            </p:spPr>
            <p:txBody>
              <a:bodyPr wrap="square">
                <a:spAutoFit/>
              </a:bodyPr>
              <a:lstStyle/>
              <a:p>
                <a:pPr marL="0" marR="0" lvl="0" indent="0" algn="ctr" defTabSz="914400" rtl="0" eaLnBrk="1" fontAlgn="auto" latinLnBrk="0" hangingPunct="1">
                  <a:lnSpc>
                    <a:spcPts val="386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Black" panose="020B0604020202020204" pitchFamily="34" charset="0"/>
                    <a:ea typeface="+mn-ea"/>
                    <a:cs typeface="Arial Black" panose="020B0604020202020204" pitchFamily="34" charset="0"/>
                  </a:rPr>
                  <a:t>80%</a:t>
                </a:r>
              </a:p>
            </p:txBody>
          </p:sp>
          <p:sp>
            <p:nvSpPr>
              <p:cNvPr id="12" name="TextBox 11">
                <a:extLst>
                  <a:ext uri="{FF2B5EF4-FFF2-40B4-BE49-F238E27FC236}">
                    <a16:creationId xmlns:a16="http://schemas.microsoft.com/office/drawing/2014/main" id="{EC3A57F7-3814-83F5-69AA-0757C6F6AFBC}"/>
                  </a:ext>
                </a:extLst>
              </p:cNvPr>
              <p:cNvSpPr txBox="1"/>
              <p:nvPr/>
            </p:nvSpPr>
            <p:spPr>
              <a:xfrm>
                <a:off x="13328005" y="3077632"/>
                <a:ext cx="2261359" cy="342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Black" panose="020B0604020202020204" pitchFamily="34" charset="0"/>
                    <a:ea typeface="+mn-ea"/>
                    <a:cs typeface="Arial Black" panose="020B0604020202020204" pitchFamily="34" charset="0"/>
                  </a:rPr>
                  <a:t>INCREASE</a:t>
                </a:r>
              </a:p>
            </p:txBody>
          </p:sp>
        </p:grpSp>
      </p:grpSp>
      <p:grpSp>
        <p:nvGrpSpPr>
          <p:cNvPr id="13" name="Group 12">
            <a:extLst>
              <a:ext uri="{FF2B5EF4-FFF2-40B4-BE49-F238E27FC236}">
                <a16:creationId xmlns:a16="http://schemas.microsoft.com/office/drawing/2014/main" id="{0D8C3BE1-CD6A-C605-6F48-07780DAC6B7C}"/>
              </a:ext>
            </a:extLst>
          </p:cNvPr>
          <p:cNvGrpSpPr/>
          <p:nvPr/>
        </p:nvGrpSpPr>
        <p:grpSpPr>
          <a:xfrm>
            <a:off x="380781" y="2209517"/>
            <a:ext cx="10912838" cy="3319931"/>
            <a:chOff x="892343" y="2117512"/>
            <a:chExt cx="10912838" cy="3319931"/>
          </a:xfrm>
        </p:grpSpPr>
        <p:cxnSp>
          <p:nvCxnSpPr>
            <p:cNvPr id="14" name="Straight Connector 13">
              <a:extLst>
                <a:ext uri="{FF2B5EF4-FFF2-40B4-BE49-F238E27FC236}">
                  <a16:creationId xmlns:a16="http://schemas.microsoft.com/office/drawing/2014/main" id="{2AC81DDC-D91E-16CF-C51C-9CB1CC9A87A4}"/>
                </a:ext>
              </a:extLst>
            </p:cNvPr>
            <p:cNvCxnSpPr>
              <a:cxnSpLocks/>
            </p:cNvCxnSpPr>
            <p:nvPr/>
          </p:nvCxnSpPr>
          <p:spPr>
            <a:xfrm>
              <a:off x="11805181" y="2117512"/>
              <a:ext cx="0" cy="3319931"/>
            </a:xfrm>
            <a:prstGeom prst="line">
              <a:avLst/>
            </a:prstGeom>
            <a:ln w="34925">
              <a:solidFill>
                <a:srgbClr val="44C2B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EF769D-23CD-FCD8-45B9-48D83DEE5C81}"/>
                </a:ext>
              </a:extLst>
            </p:cNvPr>
            <p:cNvCxnSpPr>
              <a:cxnSpLocks/>
            </p:cNvCxnSpPr>
            <p:nvPr/>
          </p:nvCxnSpPr>
          <p:spPr>
            <a:xfrm>
              <a:off x="1216340" y="2117512"/>
              <a:ext cx="0" cy="3319931"/>
            </a:xfrm>
            <a:prstGeom prst="line">
              <a:avLst/>
            </a:prstGeom>
            <a:ln w="34925">
              <a:solidFill>
                <a:srgbClr val="44C2B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1A576CE-C31B-5190-319F-6207F8E40657}"/>
                </a:ext>
              </a:extLst>
            </p:cNvPr>
            <p:cNvGrpSpPr/>
            <p:nvPr/>
          </p:nvGrpSpPr>
          <p:grpSpPr>
            <a:xfrm>
              <a:off x="892343" y="2541477"/>
              <a:ext cx="7311458" cy="1864267"/>
              <a:chOff x="1292666" y="3033887"/>
              <a:chExt cx="7311458" cy="2320675"/>
            </a:xfrm>
          </p:grpSpPr>
          <p:grpSp>
            <p:nvGrpSpPr>
              <p:cNvPr id="17" name="Group 16">
                <a:extLst>
                  <a:ext uri="{FF2B5EF4-FFF2-40B4-BE49-F238E27FC236}">
                    <a16:creationId xmlns:a16="http://schemas.microsoft.com/office/drawing/2014/main" id="{01A4261E-109C-3FD0-50D5-D9BDA343B598}"/>
                  </a:ext>
                </a:extLst>
              </p:cNvPr>
              <p:cNvGrpSpPr/>
              <p:nvPr/>
            </p:nvGrpSpPr>
            <p:grpSpPr>
              <a:xfrm>
                <a:off x="1292666" y="3033887"/>
                <a:ext cx="4297802" cy="2320675"/>
                <a:chOff x="339047" y="1874315"/>
                <a:chExt cx="4297802" cy="2320675"/>
              </a:xfrm>
            </p:grpSpPr>
            <p:sp>
              <p:nvSpPr>
                <p:cNvPr id="23" name="TextBox 22">
                  <a:extLst>
                    <a:ext uri="{FF2B5EF4-FFF2-40B4-BE49-F238E27FC236}">
                      <a16:creationId xmlns:a16="http://schemas.microsoft.com/office/drawing/2014/main" id="{1271948B-B5DF-6C55-19D6-D22DDF3F2940}"/>
                    </a:ext>
                  </a:extLst>
                </p:cNvPr>
                <p:cNvSpPr txBox="1"/>
                <p:nvPr/>
              </p:nvSpPr>
              <p:spPr>
                <a:xfrm>
                  <a:off x="339047" y="2625330"/>
                  <a:ext cx="429780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lumMod val="65000"/>
                          <a:lumOff val="35000"/>
                        </a:prstClr>
                      </a:solidFill>
                      <a:effectLst/>
                      <a:uLnTx/>
                      <a:uFillTx/>
                      <a:latin typeface="Arial Black" panose="020B0604020202020204" pitchFamily="34" charset="0"/>
                      <a:ea typeface="+mn-ea"/>
                      <a:cs typeface="Arial Black" panose="020B0604020202020204" pitchFamily="34" charset="0"/>
                    </a:rPr>
                    <a:t>31</a:t>
                  </a:r>
                  <a:endParaRPr kumimoji="0" lang="en-US" sz="1800" b="1" i="0" u="none" strike="noStrike" kern="1200" cap="none" spc="0" normalizeH="0" baseline="0" noProof="0" dirty="0">
                    <a:ln>
                      <a:noFill/>
                    </a:ln>
                    <a:solidFill>
                      <a:prstClr val="black">
                        <a:lumMod val="65000"/>
                        <a:lumOff val="35000"/>
                      </a:prstClr>
                    </a:solidFill>
                    <a:effectLst/>
                    <a:uLnTx/>
                    <a:uFillTx/>
                    <a:latin typeface="Arial Black" panose="020B0604020202020204" pitchFamily="34" charset="0"/>
                    <a:ea typeface="+mn-ea"/>
                    <a:cs typeface="Arial Black" panose="020B0604020202020204" pitchFamily="34" charset="0"/>
                  </a:endParaRPr>
                </a:p>
              </p:txBody>
            </p:sp>
            <p:sp>
              <p:nvSpPr>
                <p:cNvPr id="24" name="TextBox 23">
                  <a:extLst>
                    <a:ext uri="{FF2B5EF4-FFF2-40B4-BE49-F238E27FC236}">
                      <a16:creationId xmlns:a16="http://schemas.microsoft.com/office/drawing/2014/main" id="{AD2C1663-15D9-CCA9-0C1C-9893E2780986}"/>
                    </a:ext>
                  </a:extLst>
                </p:cNvPr>
                <p:cNvSpPr txBox="1"/>
                <p:nvPr/>
              </p:nvSpPr>
              <p:spPr>
                <a:xfrm>
                  <a:off x="1058576" y="2945770"/>
                  <a:ext cx="675245"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lumMod val="65000"/>
                          <a:lumOff val="35000"/>
                        </a:prstClr>
                      </a:solidFill>
                      <a:effectLst/>
                      <a:uLnTx/>
                      <a:uFillTx/>
                      <a:latin typeface="Arial Black" panose="020B0604020202020204" pitchFamily="34" charset="0"/>
                      <a:ea typeface="+mn-ea"/>
                      <a:cs typeface="Arial Black" panose="020B060402020202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BC1902FB-D902-9AD8-7988-053C3734C944}"/>
                    </a:ext>
                  </a:extLst>
                </p:cNvPr>
                <p:cNvSpPr txBox="1"/>
                <p:nvPr/>
              </p:nvSpPr>
              <p:spPr>
                <a:xfrm>
                  <a:off x="1517216" y="1874315"/>
                  <a:ext cx="1943983" cy="8045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6699A"/>
                      </a:solidFill>
                      <a:effectLst/>
                      <a:uLnTx/>
                      <a:uFillTx/>
                      <a:latin typeface="Arial Black" panose="020B0604020202020204" pitchFamily="34" charset="0"/>
                      <a:ea typeface="+mn-ea"/>
                      <a:cs typeface="Arial Black" panose="020B0604020202020204" pitchFamily="34" charset="0"/>
                    </a:rPr>
                    <a:t>FLORIDA POPULATION</a:t>
                  </a:r>
                  <a:endParaRPr kumimoji="0" lang="en-US" sz="1800" b="0" i="0" u="none" strike="noStrike" kern="1200" cap="none" spc="0" normalizeH="0" baseline="0" noProof="0" dirty="0">
                    <a:ln>
                      <a:noFill/>
                    </a:ln>
                    <a:solidFill>
                      <a:srgbClr val="26699A"/>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104E5C74-9345-F9B1-BB9A-E96B24D22545}"/>
                    </a:ext>
                  </a:extLst>
                </p:cNvPr>
                <p:cNvSpPr txBox="1"/>
                <p:nvPr/>
              </p:nvSpPr>
              <p:spPr>
                <a:xfrm>
                  <a:off x="3055276" y="2728966"/>
                  <a:ext cx="79699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lumMod val="65000"/>
                          <a:lumOff val="35000"/>
                        </a:prstClr>
                      </a:solidFill>
                      <a:effectLst/>
                      <a:uLnTx/>
                      <a:uFillTx/>
                      <a:latin typeface="Arial Black" panose="020B0604020202020204" pitchFamily="34" charset="0"/>
                      <a:ea typeface="+mn-ea"/>
                      <a:cs typeface="Arial Black" panose="020B0604020202020204" pitchFamily="34" charset="0"/>
                    </a:rPr>
                    <a:t>%</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E435F1D7-6CCD-8A53-1CFC-72C0D7FC9C00}"/>
                  </a:ext>
                </a:extLst>
              </p:cNvPr>
              <p:cNvGrpSpPr/>
              <p:nvPr/>
            </p:nvGrpSpPr>
            <p:grpSpPr>
              <a:xfrm>
                <a:off x="4306322" y="3086293"/>
                <a:ext cx="4297802" cy="2255753"/>
                <a:chOff x="426354" y="3886570"/>
                <a:chExt cx="4297802" cy="2255753"/>
              </a:xfrm>
            </p:grpSpPr>
            <p:sp>
              <p:nvSpPr>
                <p:cNvPr id="19" name="TextBox 18">
                  <a:extLst>
                    <a:ext uri="{FF2B5EF4-FFF2-40B4-BE49-F238E27FC236}">
                      <a16:creationId xmlns:a16="http://schemas.microsoft.com/office/drawing/2014/main" id="{D0B2D891-D8C2-1A17-ACE9-A5F188D0C2F2}"/>
                    </a:ext>
                  </a:extLst>
                </p:cNvPr>
                <p:cNvSpPr txBox="1"/>
                <p:nvPr/>
              </p:nvSpPr>
              <p:spPr>
                <a:xfrm>
                  <a:off x="1603264" y="3886570"/>
                  <a:ext cx="1943983" cy="8045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6699A"/>
                      </a:solidFill>
                      <a:effectLst/>
                      <a:uLnTx/>
                      <a:uFillTx/>
                      <a:latin typeface="Arial Black" panose="020B0604020202020204" pitchFamily="34" charset="0"/>
                      <a:ea typeface="+mn-ea"/>
                      <a:cs typeface="Arial Black" panose="020B0604020202020204" pitchFamily="34" charset="0"/>
                    </a:rPr>
                    <a:t>REGISTERED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6699A"/>
                      </a:solidFill>
                      <a:effectLst/>
                      <a:uLnTx/>
                      <a:uFillTx/>
                      <a:latin typeface="Arial Black" panose="020B0604020202020204" pitchFamily="34" charset="0"/>
                      <a:ea typeface="+mn-ea"/>
                      <a:cs typeface="Arial Black" panose="020B0604020202020204" pitchFamily="34" charset="0"/>
                    </a:rPr>
                    <a:t>VEHICLES</a:t>
                  </a:r>
                  <a:endParaRPr kumimoji="0" lang="en-US" sz="1800" b="0" i="0" u="none" strike="noStrike" kern="1200" cap="none" spc="0" normalizeH="0" baseline="0" noProof="0" dirty="0">
                    <a:ln>
                      <a:noFill/>
                    </a:ln>
                    <a:solidFill>
                      <a:srgbClr val="26699A"/>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DA0000E-14E9-EA81-071A-7B02BBC4D793}"/>
                    </a:ext>
                  </a:extLst>
                </p:cNvPr>
                <p:cNvSpPr txBox="1"/>
                <p:nvPr/>
              </p:nvSpPr>
              <p:spPr>
                <a:xfrm>
                  <a:off x="426354" y="4572663"/>
                  <a:ext cx="429780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lumMod val="65000"/>
                          <a:lumOff val="35000"/>
                        </a:prstClr>
                      </a:solidFill>
                      <a:effectLst/>
                      <a:uLnTx/>
                      <a:uFillTx/>
                      <a:latin typeface="Arial Black" panose="020B0604020202020204" pitchFamily="34" charset="0"/>
                      <a:ea typeface="+mn-ea"/>
                      <a:cs typeface="Arial Black" panose="020B0604020202020204" pitchFamily="34" charset="0"/>
                    </a:rPr>
                    <a:t>37</a:t>
                  </a:r>
                  <a:endParaRPr kumimoji="0" lang="en-US" sz="1800" b="1" i="0" u="none" strike="noStrike" kern="1200" cap="none" spc="0" normalizeH="0" baseline="0" noProof="0" dirty="0">
                    <a:ln>
                      <a:noFill/>
                    </a:ln>
                    <a:solidFill>
                      <a:prstClr val="black">
                        <a:lumMod val="65000"/>
                        <a:lumOff val="35000"/>
                      </a:prstClr>
                    </a:solidFill>
                    <a:effectLst/>
                    <a:uLnTx/>
                    <a:uFillTx/>
                    <a:latin typeface="Arial Black" panose="020B0604020202020204" pitchFamily="34" charset="0"/>
                    <a:ea typeface="+mn-ea"/>
                    <a:cs typeface="Arial Black" panose="020B0604020202020204" pitchFamily="34" charset="0"/>
                  </a:endParaRPr>
                </a:p>
              </p:txBody>
            </p:sp>
            <p:sp>
              <p:nvSpPr>
                <p:cNvPr id="21" name="TextBox 20">
                  <a:extLst>
                    <a:ext uri="{FF2B5EF4-FFF2-40B4-BE49-F238E27FC236}">
                      <a16:creationId xmlns:a16="http://schemas.microsoft.com/office/drawing/2014/main" id="{9B069A0F-7BAB-37F9-1718-363E54FB08CE}"/>
                    </a:ext>
                  </a:extLst>
                </p:cNvPr>
                <p:cNvSpPr txBox="1"/>
                <p:nvPr/>
              </p:nvSpPr>
              <p:spPr>
                <a:xfrm>
                  <a:off x="1145883" y="4893103"/>
                  <a:ext cx="675245"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lumMod val="65000"/>
                          <a:lumOff val="35000"/>
                        </a:prstClr>
                      </a:solidFill>
                      <a:effectLst/>
                      <a:uLnTx/>
                      <a:uFillTx/>
                      <a:latin typeface="Arial Black" panose="020B0604020202020204" pitchFamily="34" charset="0"/>
                      <a:ea typeface="+mn-ea"/>
                      <a:cs typeface="Arial Black" panose="020B060402020202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05BAA80-5B76-FDC4-E3C0-6613FA24A4F9}"/>
                    </a:ext>
                  </a:extLst>
                </p:cNvPr>
                <p:cNvSpPr txBox="1"/>
                <p:nvPr/>
              </p:nvSpPr>
              <p:spPr>
                <a:xfrm>
                  <a:off x="3345637" y="4676299"/>
                  <a:ext cx="79699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lumMod val="65000"/>
                          <a:lumOff val="35000"/>
                        </a:prstClr>
                      </a:solidFill>
                      <a:effectLst/>
                      <a:uLnTx/>
                      <a:uFillTx/>
                      <a:latin typeface="Arial Black" panose="020B0604020202020204" pitchFamily="34" charset="0"/>
                      <a:ea typeface="+mn-ea"/>
                      <a:cs typeface="Arial Black" panose="020B0604020202020204" pitchFamily="34" charset="0"/>
                    </a:rPr>
                    <a:t>%</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spTree>
    <p:extLst>
      <p:ext uri="{BB962C8B-B14F-4D97-AF65-F5344CB8AC3E}">
        <p14:creationId xmlns:p14="http://schemas.microsoft.com/office/powerpoint/2010/main" val="360760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59985E-B495-4770-AA2E-E7A0BB84C053}"/>
              </a:ext>
            </a:extLst>
          </p:cNvPr>
          <p:cNvSpPr>
            <a:spLocks noGrp="1"/>
          </p:cNvSpPr>
          <p:nvPr>
            <p:ph type="title"/>
          </p:nvPr>
        </p:nvSpPr>
        <p:spPr/>
        <p:txBody>
          <a:bodyPr/>
          <a:lstStyle/>
          <a:p>
            <a:r>
              <a:rPr lang="en-US" dirty="0"/>
              <a:t>Revenues &amp; Expenditures</a:t>
            </a:r>
          </a:p>
        </p:txBody>
      </p:sp>
      <p:sp>
        <p:nvSpPr>
          <p:cNvPr id="5" name="Slide Number Placeholder 4">
            <a:extLst>
              <a:ext uri="{FF2B5EF4-FFF2-40B4-BE49-F238E27FC236}">
                <a16:creationId xmlns:a16="http://schemas.microsoft.com/office/drawing/2014/main" id="{4D166429-698B-4767-9B6C-535EE1EF1C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98D9E-CD27-41AF-8F4F-5BEF1B63A9A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3D9E9089-E58D-434D-A855-A4FEAE3AFDC9}"/>
              </a:ext>
            </a:extLst>
          </p:cNvPr>
          <p:cNvGraphicFramePr/>
          <p:nvPr/>
        </p:nvGraphicFramePr>
        <p:xfrm>
          <a:off x="85060" y="832884"/>
          <a:ext cx="12000614"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E68AE20D-5ECF-4454-B244-A534625B29B9}"/>
              </a:ext>
            </a:extLst>
          </p:cNvPr>
          <p:cNvSpPr txBox="1"/>
          <p:nvPr/>
        </p:nvSpPr>
        <p:spPr>
          <a:xfrm>
            <a:off x="-36414" y="6008336"/>
            <a:ext cx="74284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*FDOT Covenant for Operations and Maintenance expenses.</a:t>
            </a:r>
          </a:p>
        </p:txBody>
      </p:sp>
      <p:pic>
        <p:nvPicPr>
          <p:cNvPr id="8" name="Graphic 7" descr="Circles with arrows with solid fill">
            <a:extLst>
              <a:ext uri="{FF2B5EF4-FFF2-40B4-BE49-F238E27FC236}">
                <a16:creationId xmlns:a16="http://schemas.microsoft.com/office/drawing/2014/main" id="{689C267F-6163-487E-984B-E814A02CB5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32295" y="3460036"/>
            <a:ext cx="1035945" cy="1035945"/>
          </a:xfrm>
          <a:prstGeom prst="rect">
            <a:avLst/>
          </a:prstGeom>
        </p:spPr>
      </p:pic>
      <p:pic>
        <p:nvPicPr>
          <p:cNvPr id="10" name="Graphic 9" descr="Money with solid fill">
            <a:extLst>
              <a:ext uri="{FF2B5EF4-FFF2-40B4-BE49-F238E27FC236}">
                <a16:creationId xmlns:a16="http://schemas.microsoft.com/office/drawing/2014/main" id="{9122CE0E-C567-438D-8636-102221BA4D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669487" y="7055357"/>
            <a:ext cx="582979" cy="582979"/>
          </a:xfrm>
          <a:prstGeom prst="rect">
            <a:avLst/>
          </a:prstGeom>
        </p:spPr>
      </p:pic>
      <p:pic>
        <p:nvPicPr>
          <p:cNvPr id="12" name="Graphic 11" descr="Loan with solid fill">
            <a:extLst>
              <a:ext uri="{FF2B5EF4-FFF2-40B4-BE49-F238E27FC236}">
                <a16:creationId xmlns:a16="http://schemas.microsoft.com/office/drawing/2014/main" id="{F4CA98D9-B9B9-4712-92F5-95B90B29CCE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05075" y="3555067"/>
            <a:ext cx="851918" cy="851918"/>
          </a:xfrm>
          <a:prstGeom prst="rect">
            <a:avLst/>
          </a:prstGeom>
        </p:spPr>
      </p:pic>
      <p:grpSp>
        <p:nvGrpSpPr>
          <p:cNvPr id="20" name="Group 19">
            <a:extLst>
              <a:ext uri="{FF2B5EF4-FFF2-40B4-BE49-F238E27FC236}">
                <a16:creationId xmlns:a16="http://schemas.microsoft.com/office/drawing/2014/main" id="{E51E1BD6-DB4F-416B-9131-0B7EF3874898}"/>
              </a:ext>
            </a:extLst>
          </p:cNvPr>
          <p:cNvGrpSpPr/>
          <p:nvPr/>
        </p:nvGrpSpPr>
        <p:grpSpPr>
          <a:xfrm>
            <a:off x="7693828" y="3646716"/>
            <a:ext cx="852750" cy="631134"/>
            <a:chOff x="7263561" y="4297938"/>
            <a:chExt cx="785053" cy="581031"/>
          </a:xfrm>
        </p:grpSpPr>
        <p:sp>
          <p:nvSpPr>
            <p:cNvPr id="17" name="Graphic 13" descr="Road with solid fill">
              <a:extLst>
                <a:ext uri="{FF2B5EF4-FFF2-40B4-BE49-F238E27FC236}">
                  <a16:creationId xmlns:a16="http://schemas.microsoft.com/office/drawing/2014/main" id="{9D34EF30-F209-4BC9-82F8-8A8314F3204A}"/>
                </a:ext>
              </a:extLst>
            </p:cNvPr>
            <p:cNvSpPr/>
            <p:nvPr/>
          </p:nvSpPr>
          <p:spPr>
            <a:xfrm>
              <a:off x="7341303" y="4297938"/>
              <a:ext cx="707311" cy="581031"/>
            </a:xfrm>
            <a:custGeom>
              <a:avLst/>
              <a:gdLst>
                <a:gd name="connsiteX0" fmla="*/ 474812 w 707311"/>
                <a:gd name="connsiteY0" fmla="*/ 72577 h 581031"/>
                <a:gd name="connsiteX1" fmla="*/ 639661 w 707311"/>
                <a:gd name="connsiteY1" fmla="*/ 164294 h 581031"/>
                <a:gd name="connsiteX2" fmla="*/ 683914 w 707311"/>
                <a:gd name="connsiteY2" fmla="*/ 332477 h 581031"/>
                <a:gd name="connsiteX3" fmla="*/ 523361 w 707311"/>
                <a:gd name="connsiteY3" fmla="*/ 581032 h 581031"/>
                <a:gd name="connsiteX4" fmla="*/ 0 w 707311"/>
                <a:gd name="connsiteY4" fmla="*/ 581032 h 581031"/>
                <a:gd name="connsiteX5" fmla="*/ 417052 w 707311"/>
                <a:gd name="connsiteY5" fmla="*/ 323599 h 581031"/>
                <a:gd name="connsiteX6" fmla="*/ 466725 w 707311"/>
                <a:gd name="connsiteY6" fmla="*/ 161932 h 581031"/>
                <a:gd name="connsiteX7" fmla="*/ 380448 w 707311"/>
                <a:gd name="connsiteY7" fmla="*/ 72206 h 581031"/>
                <a:gd name="connsiteX8" fmla="*/ 476250 w 707311"/>
                <a:gd name="connsiteY8" fmla="*/ 7 h 581031"/>
                <a:gd name="connsiteX9" fmla="*/ 514350 w 707311"/>
                <a:gd name="connsiteY9" fmla="*/ 7 h 581031"/>
                <a:gd name="connsiteX10" fmla="*/ 474812 w 707311"/>
                <a:gd name="connsiteY10" fmla="*/ 72577 h 58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311" h="581031">
                  <a:moveTo>
                    <a:pt x="474812" y="72577"/>
                  </a:moveTo>
                  <a:cubicBezTo>
                    <a:pt x="514750" y="99609"/>
                    <a:pt x="621573" y="151416"/>
                    <a:pt x="639661" y="164294"/>
                  </a:cubicBezTo>
                  <a:cubicBezTo>
                    <a:pt x="664959" y="182296"/>
                    <a:pt x="747141" y="222825"/>
                    <a:pt x="683914" y="332477"/>
                  </a:cubicBezTo>
                  <a:cubicBezTo>
                    <a:pt x="620687" y="442128"/>
                    <a:pt x="562127" y="522929"/>
                    <a:pt x="523361" y="581032"/>
                  </a:cubicBezTo>
                  <a:lnTo>
                    <a:pt x="0" y="581032"/>
                  </a:lnTo>
                  <a:cubicBezTo>
                    <a:pt x="130131" y="474209"/>
                    <a:pt x="330460" y="386064"/>
                    <a:pt x="417052" y="323599"/>
                  </a:cubicBezTo>
                  <a:cubicBezTo>
                    <a:pt x="503644" y="261134"/>
                    <a:pt x="508340" y="213948"/>
                    <a:pt x="466725" y="161932"/>
                  </a:cubicBezTo>
                  <a:cubicBezTo>
                    <a:pt x="428625" y="114307"/>
                    <a:pt x="394449" y="100886"/>
                    <a:pt x="380448" y="72206"/>
                  </a:cubicBezTo>
                  <a:cubicBezTo>
                    <a:pt x="355521" y="21171"/>
                    <a:pt x="445541" y="-432"/>
                    <a:pt x="476250" y="7"/>
                  </a:cubicBezTo>
                  <a:cubicBezTo>
                    <a:pt x="479974" y="7"/>
                    <a:pt x="514350" y="7"/>
                    <a:pt x="514350" y="7"/>
                  </a:cubicBezTo>
                  <a:cubicBezTo>
                    <a:pt x="514350" y="7"/>
                    <a:pt x="434864" y="45555"/>
                    <a:pt x="474812" y="72577"/>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Graphic 18" descr="Traffic cone outline">
              <a:extLst>
                <a:ext uri="{FF2B5EF4-FFF2-40B4-BE49-F238E27FC236}">
                  <a16:creationId xmlns:a16="http://schemas.microsoft.com/office/drawing/2014/main" id="{B37CF85D-AE13-4D60-821A-48A23FB0212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63561" y="4331264"/>
              <a:ext cx="423873" cy="423873"/>
            </a:xfrm>
            <a:prstGeom prst="rect">
              <a:avLst/>
            </a:prstGeom>
          </p:spPr>
        </p:pic>
      </p:grpSp>
      <p:grpSp>
        <p:nvGrpSpPr>
          <p:cNvPr id="36" name="Group 35">
            <a:extLst>
              <a:ext uri="{FF2B5EF4-FFF2-40B4-BE49-F238E27FC236}">
                <a16:creationId xmlns:a16="http://schemas.microsoft.com/office/drawing/2014/main" id="{7A4E2D03-C1A2-4B50-B437-892913798FF8}"/>
              </a:ext>
            </a:extLst>
          </p:cNvPr>
          <p:cNvGrpSpPr/>
          <p:nvPr/>
        </p:nvGrpSpPr>
        <p:grpSpPr>
          <a:xfrm>
            <a:off x="10212191" y="3682916"/>
            <a:ext cx="1254443" cy="588087"/>
            <a:chOff x="10292075" y="3660746"/>
            <a:chExt cx="1254443" cy="588087"/>
          </a:xfrm>
        </p:grpSpPr>
        <p:sp>
          <p:nvSpPr>
            <p:cNvPr id="25" name="Graphic 21" descr="Road with solid fill">
              <a:extLst>
                <a:ext uri="{FF2B5EF4-FFF2-40B4-BE49-F238E27FC236}">
                  <a16:creationId xmlns:a16="http://schemas.microsoft.com/office/drawing/2014/main" id="{F9506F7A-C8EC-4629-9670-BD8716BEC871}"/>
                </a:ext>
              </a:extLst>
            </p:cNvPr>
            <p:cNvSpPr/>
            <p:nvPr/>
          </p:nvSpPr>
          <p:spPr>
            <a:xfrm>
              <a:off x="10454535" y="3667802"/>
              <a:ext cx="707311" cy="581031"/>
            </a:xfrm>
            <a:custGeom>
              <a:avLst/>
              <a:gdLst>
                <a:gd name="connsiteX0" fmla="*/ 474812 w 707311"/>
                <a:gd name="connsiteY0" fmla="*/ 72577 h 581031"/>
                <a:gd name="connsiteX1" fmla="*/ 639661 w 707311"/>
                <a:gd name="connsiteY1" fmla="*/ 164294 h 581031"/>
                <a:gd name="connsiteX2" fmla="*/ 683914 w 707311"/>
                <a:gd name="connsiteY2" fmla="*/ 332477 h 581031"/>
                <a:gd name="connsiteX3" fmla="*/ 523361 w 707311"/>
                <a:gd name="connsiteY3" fmla="*/ 581032 h 581031"/>
                <a:gd name="connsiteX4" fmla="*/ 0 w 707311"/>
                <a:gd name="connsiteY4" fmla="*/ 581032 h 581031"/>
                <a:gd name="connsiteX5" fmla="*/ 417052 w 707311"/>
                <a:gd name="connsiteY5" fmla="*/ 323599 h 581031"/>
                <a:gd name="connsiteX6" fmla="*/ 466725 w 707311"/>
                <a:gd name="connsiteY6" fmla="*/ 161932 h 581031"/>
                <a:gd name="connsiteX7" fmla="*/ 380448 w 707311"/>
                <a:gd name="connsiteY7" fmla="*/ 72206 h 581031"/>
                <a:gd name="connsiteX8" fmla="*/ 476250 w 707311"/>
                <a:gd name="connsiteY8" fmla="*/ 7 h 581031"/>
                <a:gd name="connsiteX9" fmla="*/ 514350 w 707311"/>
                <a:gd name="connsiteY9" fmla="*/ 7 h 581031"/>
                <a:gd name="connsiteX10" fmla="*/ 474812 w 707311"/>
                <a:gd name="connsiteY10" fmla="*/ 72577 h 58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311" h="581031">
                  <a:moveTo>
                    <a:pt x="474812" y="72577"/>
                  </a:moveTo>
                  <a:cubicBezTo>
                    <a:pt x="514750" y="99609"/>
                    <a:pt x="621573" y="151416"/>
                    <a:pt x="639661" y="164294"/>
                  </a:cubicBezTo>
                  <a:cubicBezTo>
                    <a:pt x="664959" y="182296"/>
                    <a:pt x="747141" y="222825"/>
                    <a:pt x="683914" y="332477"/>
                  </a:cubicBezTo>
                  <a:cubicBezTo>
                    <a:pt x="620687" y="442128"/>
                    <a:pt x="562127" y="522929"/>
                    <a:pt x="523361" y="581032"/>
                  </a:cubicBezTo>
                  <a:lnTo>
                    <a:pt x="0" y="581032"/>
                  </a:lnTo>
                  <a:cubicBezTo>
                    <a:pt x="130131" y="474209"/>
                    <a:pt x="330460" y="386064"/>
                    <a:pt x="417052" y="323599"/>
                  </a:cubicBezTo>
                  <a:cubicBezTo>
                    <a:pt x="503644" y="261134"/>
                    <a:pt x="508340" y="213948"/>
                    <a:pt x="466725" y="161932"/>
                  </a:cubicBezTo>
                  <a:cubicBezTo>
                    <a:pt x="428625" y="114307"/>
                    <a:pt x="394449" y="100886"/>
                    <a:pt x="380448" y="72206"/>
                  </a:cubicBezTo>
                  <a:cubicBezTo>
                    <a:pt x="355521" y="21171"/>
                    <a:pt x="445541" y="-432"/>
                    <a:pt x="476250" y="7"/>
                  </a:cubicBezTo>
                  <a:cubicBezTo>
                    <a:pt x="479974" y="7"/>
                    <a:pt x="514350" y="7"/>
                    <a:pt x="514350" y="7"/>
                  </a:cubicBezTo>
                  <a:cubicBezTo>
                    <a:pt x="514350" y="7"/>
                    <a:pt x="434864" y="45555"/>
                    <a:pt x="474812" y="72577"/>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Graphic 21" descr="Road with solid fill">
              <a:extLst>
                <a:ext uri="{FF2B5EF4-FFF2-40B4-BE49-F238E27FC236}">
                  <a16:creationId xmlns:a16="http://schemas.microsoft.com/office/drawing/2014/main" id="{AD2596FB-A43B-4052-9BBA-D9C9ACB17086}"/>
                </a:ext>
              </a:extLst>
            </p:cNvPr>
            <p:cNvSpPr/>
            <p:nvPr/>
          </p:nvSpPr>
          <p:spPr>
            <a:xfrm>
              <a:off x="10292075" y="3660746"/>
              <a:ext cx="709618" cy="588087"/>
            </a:xfrm>
            <a:custGeom>
              <a:avLst/>
              <a:gdLst>
                <a:gd name="connsiteX0" fmla="*/ 474812 w 707311"/>
                <a:gd name="connsiteY0" fmla="*/ 72577 h 581031"/>
                <a:gd name="connsiteX1" fmla="*/ 639661 w 707311"/>
                <a:gd name="connsiteY1" fmla="*/ 164294 h 581031"/>
                <a:gd name="connsiteX2" fmla="*/ 683914 w 707311"/>
                <a:gd name="connsiteY2" fmla="*/ 332477 h 581031"/>
                <a:gd name="connsiteX3" fmla="*/ 523361 w 707311"/>
                <a:gd name="connsiteY3" fmla="*/ 581032 h 581031"/>
                <a:gd name="connsiteX4" fmla="*/ 0 w 707311"/>
                <a:gd name="connsiteY4" fmla="*/ 581032 h 581031"/>
                <a:gd name="connsiteX5" fmla="*/ 417052 w 707311"/>
                <a:gd name="connsiteY5" fmla="*/ 323599 h 581031"/>
                <a:gd name="connsiteX6" fmla="*/ 466725 w 707311"/>
                <a:gd name="connsiteY6" fmla="*/ 161932 h 581031"/>
                <a:gd name="connsiteX7" fmla="*/ 380448 w 707311"/>
                <a:gd name="connsiteY7" fmla="*/ 72206 h 581031"/>
                <a:gd name="connsiteX8" fmla="*/ 476250 w 707311"/>
                <a:gd name="connsiteY8" fmla="*/ 7 h 581031"/>
                <a:gd name="connsiteX9" fmla="*/ 514350 w 707311"/>
                <a:gd name="connsiteY9" fmla="*/ 7 h 581031"/>
                <a:gd name="connsiteX10" fmla="*/ 474812 w 707311"/>
                <a:gd name="connsiteY10" fmla="*/ 72577 h 581031"/>
                <a:gd name="connsiteX0" fmla="*/ 474812 w 703579"/>
                <a:gd name="connsiteY0" fmla="*/ 72577 h 581032"/>
                <a:gd name="connsiteX1" fmla="*/ 684168 w 703579"/>
                <a:gd name="connsiteY1" fmla="*/ 164294 h 581032"/>
                <a:gd name="connsiteX2" fmla="*/ 683914 w 703579"/>
                <a:gd name="connsiteY2" fmla="*/ 332477 h 581032"/>
                <a:gd name="connsiteX3" fmla="*/ 523361 w 703579"/>
                <a:gd name="connsiteY3" fmla="*/ 581032 h 581032"/>
                <a:gd name="connsiteX4" fmla="*/ 0 w 703579"/>
                <a:gd name="connsiteY4" fmla="*/ 581032 h 581032"/>
                <a:gd name="connsiteX5" fmla="*/ 417052 w 703579"/>
                <a:gd name="connsiteY5" fmla="*/ 323599 h 581032"/>
                <a:gd name="connsiteX6" fmla="*/ 466725 w 703579"/>
                <a:gd name="connsiteY6" fmla="*/ 161932 h 581032"/>
                <a:gd name="connsiteX7" fmla="*/ 380448 w 703579"/>
                <a:gd name="connsiteY7" fmla="*/ 72206 h 581032"/>
                <a:gd name="connsiteX8" fmla="*/ 476250 w 703579"/>
                <a:gd name="connsiteY8" fmla="*/ 7 h 581032"/>
                <a:gd name="connsiteX9" fmla="*/ 514350 w 703579"/>
                <a:gd name="connsiteY9" fmla="*/ 7 h 581032"/>
                <a:gd name="connsiteX10" fmla="*/ 474812 w 703579"/>
                <a:gd name="connsiteY10" fmla="*/ 72577 h 581032"/>
                <a:gd name="connsiteX0" fmla="*/ 584054 w 700528"/>
                <a:gd name="connsiteY0" fmla="*/ 69254 h 585801"/>
                <a:gd name="connsiteX1" fmla="*/ 684168 w 700528"/>
                <a:gd name="connsiteY1" fmla="*/ 169063 h 585801"/>
                <a:gd name="connsiteX2" fmla="*/ 683914 w 700528"/>
                <a:gd name="connsiteY2" fmla="*/ 337246 h 585801"/>
                <a:gd name="connsiteX3" fmla="*/ 523361 w 700528"/>
                <a:gd name="connsiteY3" fmla="*/ 585801 h 585801"/>
                <a:gd name="connsiteX4" fmla="*/ 0 w 700528"/>
                <a:gd name="connsiteY4" fmla="*/ 585801 h 585801"/>
                <a:gd name="connsiteX5" fmla="*/ 417052 w 700528"/>
                <a:gd name="connsiteY5" fmla="*/ 328368 h 585801"/>
                <a:gd name="connsiteX6" fmla="*/ 466725 w 700528"/>
                <a:gd name="connsiteY6" fmla="*/ 166701 h 585801"/>
                <a:gd name="connsiteX7" fmla="*/ 380448 w 700528"/>
                <a:gd name="connsiteY7" fmla="*/ 76975 h 585801"/>
                <a:gd name="connsiteX8" fmla="*/ 476250 w 700528"/>
                <a:gd name="connsiteY8" fmla="*/ 4776 h 585801"/>
                <a:gd name="connsiteX9" fmla="*/ 514350 w 700528"/>
                <a:gd name="connsiteY9" fmla="*/ 4776 h 585801"/>
                <a:gd name="connsiteX10" fmla="*/ 584054 w 700528"/>
                <a:gd name="connsiteY10" fmla="*/ 69254 h 585801"/>
                <a:gd name="connsiteX0" fmla="*/ 584054 w 718526"/>
                <a:gd name="connsiteY0" fmla="*/ 69254 h 585801"/>
                <a:gd name="connsiteX1" fmla="*/ 711156 w 718526"/>
                <a:gd name="connsiteY1" fmla="*/ 215101 h 585801"/>
                <a:gd name="connsiteX2" fmla="*/ 683914 w 718526"/>
                <a:gd name="connsiteY2" fmla="*/ 337246 h 585801"/>
                <a:gd name="connsiteX3" fmla="*/ 523361 w 718526"/>
                <a:gd name="connsiteY3" fmla="*/ 585801 h 585801"/>
                <a:gd name="connsiteX4" fmla="*/ 0 w 718526"/>
                <a:gd name="connsiteY4" fmla="*/ 585801 h 585801"/>
                <a:gd name="connsiteX5" fmla="*/ 417052 w 718526"/>
                <a:gd name="connsiteY5" fmla="*/ 328368 h 585801"/>
                <a:gd name="connsiteX6" fmla="*/ 466725 w 718526"/>
                <a:gd name="connsiteY6" fmla="*/ 166701 h 585801"/>
                <a:gd name="connsiteX7" fmla="*/ 380448 w 718526"/>
                <a:gd name="connsiteY7" fmla="*/ 76975 h 585801"/>
                <a:gd name="connsiteX8" fmla="*/ 476250 w 718526"/>
                <a:gd name="connsiteY8" fmla="*/ 4776 h 585801"/>
                <a:gd name="connsiteX9" fmla="*/ 514350 w 718526"/>
                <a:gd name="connsiteY9" fmla="*/ 4776 h 585801"/>
                <a:gd name="connsiteX10" fmla="*/ 584054 w 718526"/>
                <a:gd name="connsiteY10" fmla="*/ 69254 h 585801"/>
                <a:gd name="connsiteX0" fmla="*/ 584054 w 705819"/>
                <a:gd name="connsiteY0" fmla="*/ 69254 h 585801"/>
                <a:gd name="connsiteX1" fmla="*/ 693694 w 705819"/>
                <a:gd name="connsiteY1" fmla="*/ 199226 h 585801"/>
                <a:gd name="connsiteX2" fmla="*/ 683914 w 705819"/>
                <a:gd name="connsiteY2" fmla="*/ 337246 h 585801"/>
                <a:gd name="connsiteX3" fmla="*/ 523361 w 705819"/>
                <a:gd name="connsiteY3" fmla="*/ 585801 h 585801"/>
                <a:gd name="connsiteX4" fmla="*/ 0 w 705819"/>
                <a:gd name="connsiteY4" fmla="*/ 585801 h 585801"/>
                <a:gd name="connsiteX5" fmla="*/ 417052 w 705819"/>
                <a:gd name="connsiteY5" fmla="*/ 328368 h 585801"/>
                <a:gd name="connsiteX6" fmla="*/ 466725 w 705819"/>
                <a:gd name="connsiteY6" fmla="*/ 166701 h 585801"/>
                <a:gd name="connsiteX7" fmla="*/ 380448 w 705819"/>
                <a:gd name="connsiteY7" fmla="*/ 76975 h 585801"/>
                <a:gd name="connsiteX8" fmla="*/ 476250 w 705819"/>
                <a:gd name="connsiteY8" fmla="*/ 4776 h 585801"/>
                <a:gd name="connsiteX9" fmla="*/ 514350 w 705819"/>
                <a:gd name="connsiteY9" fmla="*/ 4776 h 585801"/>
                <a:gd name="connsiteX10" fmla="*/ 584054 w 705819"/>
                <a:gd name="connsiteY10" fmla="*/ 69254 h 585801"/>
                <a:gd name="connsiteX0" fmla="*/ 584054 w 712480"/>
                <a:gd name="connsiteY0" fmla="*/ 69254 h 585801"/>
                <a:gd name="connsiteX1" fmla="*/ 693694 w 712480"/>
                <a:gd name="connsiteY1" fmla="*/ 199226 h 585801"/>
                <a:gd name="connsiteX2" fmla="*/ 683914 w 712480"/>
                <a:gd name="connsiteY2" fmla="*/ 337246 h 585801"/>
                <a:gd name="connsiteX3" fmla="*/ 523361 w 712480"/>
                <a:gd name="connsiteY3" fmla="*/ 585801 h 585801"/>
                <a:gd name="connsiteX4" fmla="*/ 0 w 712480"/>
                <a:gd name="connsiteY4" fmla="*/ 585801 h 585801"/>
                <a:gd name="connsiteX5" fmla="*/ 417052 w 712480"/>
                <a:gd name="connsiteY5" fmla="*/ 328368 h 585801"/>
                <a:gd name="connsiteX6" fmla="*/ 466725 w 712480"/>
                <a:gd name="connsiteY6" fmla="*/ 166701 h 585801"/>
                <a:gd name="connsiteX7" fmla="*/ 380448 w 712480"/>
                <a:gd name="connsiteY7" fmla="*/ 76975 h 585801"/>
                <a:gd name="connsiteX8" fmla="*/ 476250 w 712480"/>
                <a:gd name="connsiteY8" fmla="*/ 4776 h 585801"/>
                <a:gd name="connsiteX9" fmla="*/ 514350 w 712480"/>
                <a:gd name="connsiteY9" fmla="*/ 4776 h 585801"/>
                <a:gd name="connsiteX10" fmla="*/ 584054 w 712480"/>
                <a:gd name="connsiteY10" fmla="*/ 69254 h 585801"/>
                <a:gd name="connsiteX0" fmla="*/ 584054 w 706465"/>
                <a:gd name="connsiteY0" fmla="*/ 69254 h 585801"/>
                <a:gd name="connsiteX1" fmla="*/ 693694 w 706465"/>
                <a:gd name="connsiteY1" fmla="*/ 199226 h 585801"/>
                <a:gd name="connsiteX2" fmla="*/ 683914 w 706465"/>
                <a:gd name="connsiteY2" fmla="*/ 337246 h 585801"/>
                <a:gd name="connsiteX3" fmla="*/ 523361 w 706465"/>
                <a:gd name="connsiteY3" fmla="*/ 585801 h 585801"/>
                <a:gd name="connsiteX4" fmla="*/ 0 w 706465"/>
                <a:gd name="connsiteY4" fmla="*/ 585801 h 585801"/>
                <a:gd name="connsiteX5" fmla="*/ 417052 w 706465"/>
                <a:gd name="connsiteY5" fmla="*/ 328368 h 585801"/>
                <a:gd name="connsiteX6" fmla="*/ 466725 w 706465"/>
                <a:gd name="connsiteY6" fmla="*/ 166701 h 585801"/>
                <a:gd name="connsiteX7" fmla="*/ 380448 w 706465"/>
                <a:gd name="connsiteY7" fmla="*/ 76975 h 585801"/>
                <a:gd name="connsiteX8" fmla="*/ 476250 w 706465"/>
                <a:gd name="connsiteY8" fmla="*/ 4776 h 585801"/>
                <a:gd name="connsiteX9" fmla="*/ 514350 w 706465"/>
                <a:gd name="connsiteY9" fmla="*/ 4776 h 585801"/>
                <a:gd name="connsiteX10" fmla="*/ 584054 w 706465"/>
                <a:gd name="connsiteY10" fmla="*/ 69254 h 585801"/>
                <a:gd name="connsiteX0" fmla="*/ 584054 w 709618"/>
                <a:gd name="connsiteY0" fmla="*/ 69254 h 585801"/>
                <a:gd name="connsiteX1" fmla="*/ 698456 w 709618"/>
                <a:gd name="connsiteY1" fmla="*/ 199226 h 585801"/>
                <a:gd name="connsiteX2" fmla="*/ 683914 w 709618"/>
                <a:gd name="connsiteY2" fmla="*/ 337246 h 585801"/>
                <a:gd name="connsiteX3" fmla="*/ 523361 w 709618"/>
                <a:gd name="connsiteY3" fmla="*/ 585801 h 585801"/>
                <a:gd name="connsiteX4" fmla="*/ 0 w 709618"/>
                <a:gd name="connsiteY4" fmla="*/ 585801 h 585801"/>
                <a:gd name="connsiteX5" fmla="*/ 417052 w 709618"/>
                <a:gd name="connsiteY5" fmla="*/ 328368 h 585801"/>
                <a:gd name="connsiteX6" fmla="*/ 466725 w 709618"/>
                <a:gd name="connsiteY6" fmla="*/ 166701 h 585801"/>
                <a:gd name="connsiteX7" fmla="*/ 380448 w 709618"/>
                <a:gd name="connsiteY7" fmla="*/ 76975 h 585801"/>
                <a:gd name="connsiteX8" fmla="*/ 476250 w 709618"/>
                <a:gd name="connsiteY8" fmla="*/ 4776 h 585801"/>
                <a:gd name="connsiteX9" fmla="*/ 514350 w 709618"/>
                <a:gd name="connsiteY9" fmla="*/ 4776 h 585801"/>
                <a:gd name="connsiteX10" fmla="*/ 584054 w 709618"/>
                <a:gd name="connsiteY10" fmla="*/ 69254 h 585801"/>
                <a:gd name="connsiteX0" fmla="*/ 584054 w 709618"/>
                <a:gd name="connsiteY0" fmla="*/ 70461 h 587008"/>
                <a:gd name="connsiteX1" fmla="*/ 698456 w 709618"/>
                <a:gd name="connsiteY1" fmla="*/ 200433 h 587008"/>
                <a:gd name="connsiteX2" fmla="*/ 683914 w 709618"/>
                <a:gd name="connsiteY2" fmla="*/ 338453 h 587008"/>
                <a:gd name="connsiteX3" fmla="*/ 523361 w 709618"/>
                <a:gd name="connsiteY3" fmla="*/ 587008 h 587008"/>
                <a:gd name="connsiteX4" fmla="*/ 0 w 709618"/>
                <a:gd name="connsiteY4" fmla="*/ 587008 h 587008"/>
                <a:gd name="connsiteX5" fmla="*/ 417052 w 709618"/>
                <a:gd name="connsiteY5" fmla="*/ 329575 h 587008"/>
                <a:gd name="connsiteX6" fmla="*/ 466725 w 709618"/>
                <a:gd name="connsiteY6" fmla="*/ 167908 h 587008"/>
                <a:gd name="connsiteX7" fmla="*/ 380448 w 709618"/>
                <a:gd name="connsiteY7" fmla="*/ 78182 h 587008"/>
                <a:gd name="connsiteX8" fmla="*/ 476250 w 709618"/>
                <a:gd name="connsiteY8" fmla="*/ 5983 h 587008"/>
                <a:gd name="connsiteX9" fmla="*/ 630237 w 709618"/>
                <a:gd name="connsiteY9" fmla="*/ 4396 h 587008"/>
                <a:gd name="connsiteX10" fmla="*/ 584054 w 709618"/>
                <a:gd name="connsiteY10" fmla="*/ 70461 h 587008"/>
                <a:gd name="connsiteX0" fmla="*/ 584054 w 709618"/>
                <a:gd name="connsiteY0" fmla="*/ 70461 h 587008"/>
                <a:gd name="connsiteX1" fmla="*/ 698456 w 709618"/>
                <a:gd name="connsiteY1" fmla="*/ 200433 h 587008"/>
                <a:gd name="connsiteX2" fmla="*/ 683914 w 709618"/>
                <a:gd name="connsiteY2" fmla="*/ 338453 h 587008"/>
                <a:gd name="connsiteX3" fmla="*/ 523361 w 709618"/>
                <a:gd name="connsiteY3" fmla="*/ 587008 h 587008"/>
                <a:gd name="connsiteX4" fmla="*/ 0 w 709618"/>
                <a:gd name="connsiteY4" fmla="*/ 587008 h 587008"/>
                <a:gd name="connsiteX5" fmla="*/ 417052 w 709618"/>
                <a:gd name="connsiteY5" fmla="*/ 329575 h 587008"/>
                <a:gd name="connsiteX6" fmla="*/ 466725 w 709618"/>
                <a:gd name="connsiteY6" fmla="*/ 167908 h 587008"/>
                <a:gd name="connsiteX7" fmla="*/ 380448 w 709618"/>
                <a:gd name="connsiteY7" fmla="*/ 78182 h 587008"/>
                <a:gd name="connsiteX8" fmla="*/ 476250 w 709618"/>
                <a:gd name="connsiteY8" fmla="*/ 5983 h 587008"/>
                <a:gd name="connsiteX9" fmla="*/ 630237 w 709618"/>
                <a:gd name="connsiteY9" fmla="*/ 4396 h 587008"/>
                <a:gd name="connsiteX10" fmla="*/ 584054 w 709618"/>
                <a:gd name="connsiteY10" fmla="*/ 70461 h 587008"/>
                <a:gd name="connsiteX0" fmla="*/ 584054 w 709618"/>
                <a:gd name="connsiteY0" fmla="*/ 71540 h 588087"/>
                <a:gd name="connsiteX1" fmla="*/ 698456 w 709618"/>
                <a:gd name="connsiteY1" fmla="*/ 201512 h 588087"/>
                <a:gd name="connsiteX2" fmla="*/ 683914 w 709618"/>
                <a:gd name="connsiteY2" fmla="*/ 339532 h 588087"/>
                <a:gd name="connsiteX3" fmla="*/ 523361 w 709618"/>
                <a:gd name="connsiteY3" fmla="*/ 588087 h 588087"/>
                <a:gd name="connsiteX4" fmla="*/ 0 w 709618"/>
                <a:gd name="connsiteY4" fmla="*/ 588087 h 588087"/>
                <a:gd name="connsiteX5" fmla="*/ 417052 w 709618"/>
                <a:gd name="connsiteY5" fmla="*/ 330654 h 588087"/>
                <a:gd name="connsiteX6" fmla="*/ 466725 w 709618"/>
                <a:gd name="connsiteY6" fmla="*/ 168987 h 588087"/>
                <a:gd name="connsiteX7" fmla="*/ 380448 w 709618"/>
                <a:gd name="connsiteY7" fmla="*/ 79261 h 588087"/>
                <a:gd name="connsiteX8" fmla="*/ 476250 w 709618"/>
                <a:gd name="connsiteY8" fmla="*/ 7062 h 588087"/>
                <a:gd name="connsiteX9" fmla="*/ 630237 w 709618"/>
                <a:gd name="connsiteY9" fmla="*/ 5475 h 588087"/>
                <a:gd name="connsiteX10" fmla="*/ 584054 w 709618"/>
                <a:gd name="connsiteY10" fmla="*/ 71540 h 58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9618" h="588087">
                  <a:moveTo>
                    <a:pt x="584054" y="71540"/>
                  </a:moveTo>
                  <a:cubicBezTo>
                    <a:pt x="595424" y="104213"/>
                    <a:pt x="684019" y="156086"/>
                    <a:pt x="698456" y="201512"/>
                  </a:cubicBezTo>
                  <a:cubicBezTo>
                    <a:pt x="716687" y="258877"/>
                    <a:pt x="713096" y="275103"/>
                    <a:pt x="683914" y="339532"/>
                  </a:cubicBezTo>
                  <a:cubicBezTo>
                    <a:pt x="654732" y="403961"/>
                    <a:pt x="562127" y="529984"/>
                    <a:pt x="523361" y="588087"/>
                  </a:cubicBezTo>
                  <a:lnTo>
                    <a:pt x="0" y="588087"/>
                  </a:lnTo>
                  <a:cubicBezTo>
                    <a:pt x="130131" y="481264"/>
                    <a:pt x="330460" y="393119"/>
                    <a:pt x="417052" y="330654"/>
                  </a:cubicBezTo>
                  <a:cubicBezTo>
                    <a:pt x="503644" y="268189"/>
                    <a:pt x="508340" y="221003"/>
                    <a:pt x="466725" y="168987"/>
                  </a:cubicBezTo>
                  <a:cubicBezTo>
                    <a:pt x="428625" y="121362"/>
                    <a:pt x="394449" y="107941"/>
                    <a:pt x="380448" y="79261"/>
                  </a:cubicBezTo>
                  <a:cubicBezTo>
                    <a:pt x="355521" y="28226"/>
                    <a:pt x="442366" y="12973"/>
                    <a:pt x="476250" y="7062"/>
                  </a:cubicBezTo>
                  <a:cubicBezTo>
                    <a:pt x="511175" y="2300"/>
                    <a:pt x="612270" y="-5271"/>
                    <a:pt x="630237" y="5475"/>
                  </a:cubicBezTo>
                  <a:cubicBezTo>
                    <a:pt x="648204" y="16221"/>
                    <a:pt x="572684" y="38867"/>
                    <a:pt x="584054" y="71540"/>
                  </a:cubicBezTo>
                  <a:close/>
                </a:path>
              </a:pathLst>
            </a:custGeom>
            <a:noFill/>
            <a:ln w="952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Graphic 21" descr="Road with solid fill">
              <a:extLst>
                <a:ext uri="{FF2B5EF4-FFF2-40B4-BE49-F238E27FC236}">
                  <a16:creationId xmlns:a16="http://schemas.microsoft.com/office/drawing/2014/main" id="{674DD3FE-2FEE-4579-A150-02E20D2CDBA8}"/>
                </a:ext>
              </a:extLst>
            </p:cNvPr>
            <p:cNvSpPr/>
            <p:nvPr/>
          </p:nvSpPr>
          <p:spPr>
            <a:xfrm>
              <a:off x="10573702" y="3669002"/>
              <a:ext cx="713061" cy="579831"/>
            </a:xfrm>
            <a:custGeom>
              <a:avLst/>
              <a:gdLst>
                <a:gd name="connsiteX0" fmla="*/ 474812 w 707311"/>
                <a:gd name="connsiteY0" fmla="*/ 72577 h 581031"/>
                <a:gd name="connsiteX1" fmla="*/ 639661 w 707311"/>
                <a:gd name="connsiteY1" fmla="*/ 164294 h 581031"/>
                <a:gd name="connsiteX2" fmla="*/ 683914 w 707311"/>
                <a:gd name="connsiteY2" fmla="*/ 332477 h 581031"/>
                <a:gd name="connsiteX3" fmla="*/ 523361 w 707311"/>
                <a:gd name="connsiteY3" fmla="*/ 581032 h 581031"/>
                <a:gd name="connsiteX4" fmla="*/ 0 w 707311"/>
                <a:gd name="connsiteY4" fmla="*/ 581032 h 581031"/>
                <a:gd name="connsiteX5" fmla="*/ 417052 w 707311"/>
                <a:gd name="connsiteY5" fmla="*/ 323599 h 581031"/>
                <a:gd name="connsiteX6" fmla="*/ 466725 w 707311"/>
                <a:gd name="connsiteY6" fmla="*/ 161932 h 581031"/>
                <a:gd name="connsiteX7" fmla="*/ 380448 w 707311"/>
                <a:gd name="connsiteY7" fmla="*/ 72206 h 581031"/>
                <a:gd name="connsiteX8" fmla="*/ 476250 w 707311"/>
                <a:gd name="connsiteY8" fmla="*/ 7 h 581031"/>
                <a:gd name="connsiteX9" fmla="*/ 514350 w 707311"/>
                <a:gd name="connsiteY9" fmla="*/ 7 h 581031"/>
                <a:gd name="connsiteX10" fmla="*/ 474812 w 707311"/>
                <a:gd name="connsiteY10" fmla="*/ 72577 h 581031"/>
                <a:gd name="connsiteX0" fmla="*/ 474812 w 703579"/>
                <a:gd name="connsiteY0" fmla="*/ 72577 h 581032"/>
                <a:gd name="connsiteX1" fmla="*/ 684168 w 703579"/>
                <a:gd name="connsiteY1" fmla="*/ 164294 h 581032"/>
                <a:gd name="connsiteX2" fmla="*/ 683914 w 703579"/>
                <a:gd name="connsiteY2" fmla="*/ 332477 h 581032"/>
                <a:gd name="connsiteX3" fmla="*/ 523361 w 703579"/>
                <a:gd name="connsiteY3" fmla="*/ 581032 h 581032"/>
                <a:gd name="connsiteX4" fmla="*/ 0 w 703579"/>
                <a:gd name="connsiteY4" fmla="*/ 581032 h 581032"/>
                <a:gd name="connsiteX5" fmla="*/ 417052 w 703579"/>
                <a:gd name="connsiteY5" fmla="*/ 323599 h 581032"/>
                <a:gd name="connsiteX6" fmla="*/ 466725 w 703579"/>
                <a:gd name="connsiteY6" fmla="*/ 161932 h 581032"/>
                <a:gd name="connsiteX7" fmla="*/ 380448 w 703579"/>
                <a:gd name="connsiteY7" fmla="*/ 72206 h 581032"/>
                <a:gd name="connsiteX8" fmla="*/ 476250 w 703579"/>
                <a:gd name="connsiteY8" fmla="*/ 7 h 581032"/>
                <a:gd name="connsiteX9" fmla="*/ 514350 w 703579"/>
                <a:gd name="connsiteY9" fmla="*/ 7 h 581032"/>
                <a:gd name="connsiteX10" fmla="*/ 474812 w 703579"/>
                <a:gd name="connsiteY10" fmla="*/ 72577 h 581032"/>
                <a:gd name="connsiteX0" fmla="*/ 584054 w 700528"/>
                <a:gd name="connsiteY0" fmla="*/ 69254 h 585801"/>
                <a:gd name="connsiteX1" fmla="*/ 684168 w 700528"/>
                <a:gd name="connsiteY1" fmla="*/ 169063 h 585801"/>
                <a:gd name="connsiteX2" fmla="*/ 683914 w 700528"/>
                <a:gd name="connsiteY2" fmla="*/ 337246 h 585801"/>
                <a:gd name="connsiteX3" fmla="*/ 523361 w 700528"/>
                <a:gd name="connsiteY3" fmla="*/ 585801 h 585801"/>
                <a:gd name="connsiteX4" fmla="*/ 0 w 700528"/>
                <a:gd name="connsiteY4" fmla="*/ 585801 h 585801"/>
                <a:gd name="connsiteX5" fmla="*/ 417052 w 700528"/>
                <a:gd name="connsiteY5" fmla="*/ 328368 h 585801"/>
                <a:gd name="connsiteX6" fmla="*/ 466725 w 700528"/>
                <a:gd name="connsiteY6" fmla="*/ 166701 h 585801"/>
                <a:gd name="connsiteX7" fmla="*/ 380448 w 700528"/>
                <a:gd name="connsiteY7" fmla="*/ 76975 h 585801"/>
                <a:gd name="connsiteX8" fmla="*/ 476250 w 700528"/>
                <a:gd name="connsiteY8" fmla="*/ 4776 h 585801"/>
                <a:gd name="connsiteX9" fmla="*/ 514350 w 700528"/>
                <a:gd name="connsiteY9" fmla="*/ 4776 h 585801"/>
                <a:gd name="connsiteX10" fmla="*/ 584054 w 700528"/>
                <a:gd name="connsiteY10" fmla="*/ 69254 h 585801"/>
                <a:gd name="connsiteX0" fmla="*/ 584054 w 718526"/>
                <a:gd name="connsiteY0" fmla="*/ 69254 h 585801"/>
                <a:gd name="connsiteX1" fmla="*/ 711156 w 718526"/>
                <a:gd name="connsiteY1" fmla="*/ 215101 h 585801"/>
                <a:gd name="connsiteX2" fmla="*/ 683914 w 718526"/>
                <a:gd name="connsiteY2" fmla="*/ 337246 h 585801"/>
                <a:gd name="connsiteX3" fmla="*/ 523361 w 718526"/>
                <a:gd name="connsiteY3" fmla="*/ 585801 h 585801"/>
                <a:gd name="connsiteX4" fmla="*/ 0 w 718526"/>
                <a:gd name="connsiteY4" fmla="*/ 585801 h 585801"/>
                <a:gd name="connsiteX5" fmla="*/ 417052 w 718526"/>
                <a:gd name="connsiteY5" fmla="*/ 328368 h 585801"/>
                <a:gd name="connsiteX6" fmla="*/ 466725 w 718526"/>
                <a:gd name="connsiteY6" fmla="*/ 166701 h 585801"/>
                <a:gd name="connsiteX7" fmla="*/ 380448 w 718526"/>
                <a:gd name="connsiteY7" fmla="*/ 76975 h 585801"/>
                <a:gd name="connsiteX8" fmla="*/ 476250 w 718526"/>
                <a:gd name="connsiteY8" fmla="*/ 4776 h 585801"/>
                <a:gd name="connsiteX9" fmla="*/ 514350 w 718526"/>
                <a:gd name="connsiteY9" fmla="*/ 4776 h 585801"/>
                <a:gd name="connsiteX10" fmla="*/ 584054 w 718526"/>
                <a:gd name="connsiteY10" fmla="*/ 69254 h 585801"/>
                <a:gd name="connsiteX0" fmla="*/ 584054 w 705819"/>
                <a:gd name="connsiteY0" fmla="*/ 69254 h 585801"/>
                <a:gd name="connsiteX1" fmla="*/ 693694 w 705819"/>
                <a:gd name="connsiteY1" fmla="*/ 199226 h 585801"/>
                <a:gd name="connsiteX2" fmla="*/ 683914 w 705819"/>
                <a:gd name="connsiteY2" fmla="*/ 337246 h 585801"/>
                <a:gd name="connsiteX3" fmla="*/ 523361 w 705819"/>
                <a:gd name="connsiteY3" fmla="*/ 585801 h 585801"/>
                <a:gd name="connsiteX4" fmla="*/ 0 w 705819"/>
                <a:gd name="connsiteY4" fmla="*/ 585801 h 585801"/>
                <a:gd name="connsiteX5" fmla="*/ 417052 w 705819"/>
                <a:gd name="connsiteY5" fmla="*/ 328368 h 585801"/>
                <a:gd name="connsiteX6" fmla="*/ 466725 w 705819"/>
                <a:gd name="connsiteY6" fmla="*/ 166701 h 585801"/>
                <a:gd name="connsiteX7" fmla="*/ 380448 w 705819"/>
                <a:gd name="connsiteY7" fmla="*/ 76975 h 585801"/>
                <a:gd name="connsiteX8" fmla="*/ 476250 w 705819"/>
                <a:gd name="connsiteY8" fmla="*/ 4776 h 585801"/>
                <a:gd name="connsiteX9" fmla="*/ 514350 w 705819"/>
                <a:gd name="connsiteY9" fmla="*/ 4776 h 585801"/>
                <a:gd name="connsiteX10" fmla="*/ 584054 w 705819"/>
                <a:gd name="connsiteY10" fmla="*/ 69254 h 585801"/>
                <a:gd name="connsiteX0" fmla="*/ 584054 w 712480"/>
                <a:gd name="connsiteY0" fmla="*/ 69254 h 585801"/>
                <a:gd name="connsiteX1" fmla="*/ 693694 w 712480"/>
                <a:gd name="connsiteY1" fmla="*/ 199226 h 585801"/>
                <a:gd name="connsiteX2" fmla="*/ 683914 w 712480"/>
                <a:gd name="connsiteY2" fmla="*/ 337246 h 585801"/>
                <a:gd name="connsiteX3" fmla="*/ 523361 w 712480"/>
                <a:gd name="connsiteY3" fmla="*/ 585801 h 585801"/>
                <a:gd name="connsiteX4" fmla="*/ 0 w 712480"/>
                <a:gd name="connsiteY4" fmla="*/ 585801 h 585801"/>
                <a:gd name="connsiteX5" fmla="*/ 417052 w 712480"/>
                <a:gd name="connsiteY5" fmla="*/ 328368 h 585801"/>
                <a:gd name="connsiteX6" fmla="*/ 466725 w 712480"/>
                <a:gd name="connsiteY6" fmla="*/ 166701 h 585801"/>
                <a:gd name="connsiteX7" fmla="*/ 380448 w 712480"/>
                <a:gd name="connsiteY7" fmla="*/ 76975 h 585801"/>
                <a:gd name="connsiteX8" fmla="*/ 476250 w 712480"/>
                <a:gd name="connsiteY8" fmla="*/ 4776 h 585801"/>
                <a:gd name="connsiteX9" fmla="*/ 514350 w 712480"/>
                <a:gd name="connsiteY9" fmla="*/ 4776 h 585801"/>
                <a:gd name="connsiteX10" fmla="*/ 584054 w 712480"/>
                <a:gd name="connsiteY10" fmla="*/ 69254 h 585801"/>
                <a:gd name="connsiteX0" fmla="*/ 584054 w 706465"/>
                <a:gd name="connsiteY0" fmla="*/ 69254 h 585801"/>
                <a:gd name="connsiteX1" fmla="*/ 693694 w 706465"/>
                <a:gd name="connsiteY1" fmla="*/ 199226 h 585801"/>
                <a:gd name="connsiteX2" fmla="*/ 683914 w 706465"/>
                <a:gd name="connsiteY2" fmla="*/ 337246 h 585801"/>
                <a:gd name="connsiteX3" fmla="*/ 523361 w 706465"/>
                <a:gd name="connsiteY3" fmla="*/ 585801 h 585801"/>
                <a:gd name="connsiteX4" fmla="*/ 0 w 706465"/>
                <a:gd name="connsiteY4" fmla="*/ 585801 h 585801"/>
                <a:gd name="connsiteX5" fmla="*/ 417052 w 706465"/>
                <a:gd name="connsiteY5" fmla="*/ 328368 h 585801"/>
                <a:gd name="connsiteX6" fmla="*/ 466725 w 706465"/>
                <a:gd name="connsiteY6" fmla="*/ 166701 h 585801"/>
                <a:gd name="connsiteX7" fmla="*/ 380448 w 706465"/>
                <a:gd name="connsiteY7" fmla="*/ 76975 h 585801"/>
                <a:gd name="connsiteX8" fmla="*/ 476250 w 706465"/>
                <a:gd name="connsiteY8" fmla="*/ 4776 h 585801"/>
                <a:gd name="connsiteX9" fmla="*/ 514350 w 706465"/>
                <a:gd name="connsiteY9" fmla="*/ 4776 h 585801"/>
                <a:gd name="connsiteX10" fmla="*/ 584054 w 706465"/>
                <a:gd name="connsiteY10" fmla="*/ 69254 h 585801"/>
                <a:gd name="connsiteX0" fmla="*/ 584054 w 709618"/>
                <a:gd name="connsiteY0" fmla="*/ 69254 h 585801"/>
                <a:gd name="connsiteX1" fmla="*/ 698456 w 709618"/>
                <a:gd name="connsiteY1" fmla="*/ 199226 h 585801"/>
                <a:gd name="connsiteX2" fmla="*/ 683914 w 709618"/>
                <a:gd name="connsiteY2" fmla="*/ 337246 h 585801"/>
                <a:gd name="connsiteX3" fmla="*/ 523361 w 709618"/>
                <a:gd name="connsiteY3" fmla="*/ 585801 h 585801"/>
                <a:gd name="connsiteX4" fmla="*/ 0 w 709618"/>
                <a:gd name="connsiteY4" fmla="*/ 585801 h 585801"/>
                <a:gd name="connsiteX5" fmla="*/ 417052 w 709618"/>
                <a:gd name="connsiteY5" fmla="*/ 328368 h 585801"/>
                <a:gd name="connsiteX6" fmla="*/ 466725 w 709618"/>
                <a:gd name="connsiteY6" fmla="*/ 166701 h 585801"/>
                <a:gd name="connsiteX7" fmla="*/ 380448 w 709618"/>
                <a:gd name="connsiteY7" fmla="*/ 76975 h 585801"/>
                <a:gd name="connsiteX8" fmla="*/ 476250 w 709618"/>
                <a:gd name="connsiteY8" fmla="*/ 4776 h 585801"/>
                <a:gd name="connsiteX9" fmla="*/ 514350 w 709618"/>
                <a:gd name="connsiteY9" fmla="*/ 4776 h 585801"/>
                <a:gd name="connsiteX10" fmla="*/ 584054 w 709618"/>
                <a:gd name="connsiteY10" fmla="*/ 69254 h 585801"/>
                <a:gd name="connsiteX0" fmla="*/ 584054 w 709618"/>
                <a:gd name="connsiteY0" fmla="*/ 70461 h 587008"/>
                <a:gd name="connsiteX1" fmla="*/ 698456 w 709618"/>
                <a:gd name="connsiteY1" fmla="*/ 200433 h 587008"/>
                <a:gd name="connsiteX2" fmla="*/ 683914 w 709618"/>
                <a:gd name="connsiteY2" fmla="*/ 338453 h 587008"/>
                <a:gd name="connsiteX3" fmla="*/ 523361 w 709618"/>
                <a:gd name="connsiteY3" fmla="*/ 587008 h 587008"/>
                <a:gd name="connsiteX4" fmla="*/ 0 w 709618"/>
                <a:gd name="connsiteY4" fmla="*/ 587008 h 587008"/>
                <a:gd name="connsiteX5" fmla="*/ 417052 w 709618"/>
                <a:gd name="connsiteY5" fmla="*/ 329575 h 587008"/>
                <a:gd name="connsiteX6" fmla="*/ 466725 w 709618"/>
                <a:gd name="connsiteY6" fmla="*/ 167908 h 587008"/>
                <a:gd name="connsiteX7" fmla="*/ 380448 w 709618"/>
                <a:gd name="connsiteY7" fmla="*/ 78182 h 587008"/>
                <a:gd name="connsiteX8" fmla="*/ 476250 w 709618"/>
                <a:gd name="connsiteY8" fmla="*/ 5983 h 587008"/>
                <a:gd name="connsiteX9" fmla="*/ 630237 w 709618"/>
                <a:gd name="connsiteY9" fmla="*/ 4396 h 587008"/>
                <a:gd name="connsiteX10" fmla="*/ 584054 w 709618"/>
                <a:gd name="connsiteY10" fmla="*/ 70461 h 587008"/>
                <a:gd name="connsiteX0" fmla="*/ 584054 w 709618"/>
                <a:gd name="connsiteY0" fmla="*/ 70461 h 587008"/>
                <a:gd name="connsiteX1" fmla="*/ 698456 w 709618"/>
                <a:gd name="connsiteY1" fmla="*/ 200433 h 587008"/>
                <a:gd name="connsiteX2" fmla="*/ 683914 w 709618"/>
                <a:gd name="connsiteY2" fmla="*/ 338453 h 587008"/>
                <a:gd name="connsiteX3" fmla="*/ 523361 w 709618"/>
                <a:gd name="connsiteY3" fmla="*/ 587008 h 587008"/>
                <a:gd name="connsiteX4" fmla="*/ 0 w 709618"/>
                <a:gd name="connsiteY4" fmla="*/ 587008 h 587008"/>
                <a:gd name="connsiteX5" fmla="*/ 417052 w 709618"/>
                <a:gd name="connsiteY5" fmla="*/ 329575 h 587008"/>
                <a:gd name="connsiteX6" fmla="*/ 466725 w 709618"/>
                <a:gd name="connsiteY6" fmla="*/ 167908 h 587008"/>
                <a:gd name="connsiteX7" fmla="*/ 380448 w 709618"/>
                <a:gd name="connsiteY7" fmla="*/ 78182 h 587008"/>
                <a:gd name="connsiteX8" fmla="*/ 476250 w 709618"/>
                <a:gd name="connsiteY8" fmla="*/ 5983 h 587008"/>
                <a:gd name="connsiteX9" fmla="*/ 630237 w 709618"/>
                <a:gd name="connsiteY9" fmla="*/ 4396 h 587008"/>
                <a:gd name="connsiteX10" fmla="*/ 584054 w 709618"/>
                <a:gd name="connsiteY10" fmla="*/ 70461 h 587008"/>
                <a:gd name="connsiteX0" fmla="*/ 584054 w 709618"/>
                <a:gd name="connsiteY0" fmla="*/ 71540 h 588087"/>
                <a:gd name="connsiteX1" fmla="*/ 698456 w 709618"/>
                <a:gd name="connsiteY1" fmla="*/ 201512 h 588087"/>
                <a:gd name="connsiteX2" fmla="*/ 683914 w 709618"/>
                <a:gd name="connsiteY2" fmla="*/ 339532 h 588087"/>
                <a:gd name="connsiteX3" fmla="*/ 523361 w 709618"/>
                <a:gd name="connsiteY3" fmla="*/ 588087 h 588087"/>
                <a:gd name="connsiteX4" fmla="*/ 0 w 709618"/>
                <a:gd name="connsiteY4" fmla="*/ 588087 h 588087"/>
                <a:gd name="connsiteX5" fmla="*/ 417052 w 709618"/>
                <a:gd name="connsiteY5" fmla="*/ 330654 h 588087"/>
                <a:gd name="connsiteX6" fmla="*/ 466725 w 709618"/>
                <a:gd name="connsiteY6" fmla="*/ 168987 h 588087"/>
                <a:gd name="connsiteX7" fmla="*/ 380448 w 709618"/>
                <a:gd name="connsiteY7" fmla="*/ 79261 h 588087"/>
                <a:gd name="connsiteX8" fmla="*/ 476250 w 709618"/>
                <a:gd name="connsiteY8" fmla="*/ 7062 h 588087"/>
                <a:gd name="connsiteX9" fmla="*/ 630237 w 709618"/>
                <a:gd name="connsiteY9" fmla="*/ 5475 h 588087"/>
                <a:gd name="connsiteX10" fmla="*/ 584054 w 709618"/>
                <a:gd name="connsiteY10" fmla="*/ 71540 h 588087"/>
                <a:gd name="connsiteX0" fmla="*/ 584054 w 709618"/>
                <a:gd name="connsiteY0" fmla="*/ 71540 h 588087"/>
                <a:gd name="connsiteX1" fmla="*/ 698456 w 709618"/>
                <a:gd name="connsiteY1" fmla="*/ 201512 h 588087"/>
                <a:gd name="connsiteX2" fmla="*/ 683914 w 709618"/>
                <a:gd name="connsiteY2" fmla="*/ 339532 h 588087"/>
                <a:gd name="connsiteX3" fmla="*/ 523361 w 709618"/>
                <a:gd name="connsiteY3" fmla="*/ 588087 h 588087"/>
                <a:gd name="connsiteX4" fmla="*/ 0 w 709618"/>
                <a:gd name="connsiteY4" fmla="*/ 588087 h 588087"/>
                <a:gd name="connsiteX5" fmla="*/ 417052 w 709618"/>
                <a:gd name="connsiteY5" fmla="*/ 330654 h 588087"/>
                <a:gd name="connsiteX6" fmla="*/ 466725 w 709618"/>
                <a:gd name="connsiteY6" fmla="*/ 168987 h 588087"/>
                <a:gd name="connsiteX7" fmla="*/ 351873 w 709618"/>
                <a:gd name="connsiteY7" fmla="*/ 79261 h 588087"/>
                <a:gd name="connsiteX8" fmla="*/ 476250 w 709618"/>
                <a:gd name="connsiteY8" fmla="*/ 7062 h 588087"/>
                <a:gd name="connsiteX9" fmla="*/ 630237 w 709618"/>
                <a:gd name="connsiteY9" fmla="*/ 5475 h 588087"/>
                <a:gd name="connsiteX10" fmla="*/ 584054 w 709618"/>
                <a:gd name="connsiteY10" fmla="*/ 71540 h 588087"/>
                <a:gd name="connsiteX0" fmla="*/ 584054 w 709618"/>
                <a:gd name="connsiteY0" fmla="*/ 69588 h 586135"/>
                <a:gd name="connsiteX1" fmla="*/ 698456 w 709618"/>
                <a:gd name="connsiteY1" fmla="*/ 199560 h 586135"/>
                <a:gd name="connsiteX2" fmla="*/ 683914 w 709618"/>
                <a:gd name="connsiteY2" fmla="*/ 337580 h 586135"/>
                <a:gd name="connsiteX3" fmla="*/ 523361 w 709618"/>
                <a:gd name="connsiteY3" fmla="*/ 586135 h 586135"/>
                <a:gd name="connsiteX4" fmla="*/ 0 w 709618"/>
                <a:gd name="connsiteY4" fmla="*/ 586135 h 586135"/>
                <a:gd name="connsiteX5" fmla="*/ 417052 w 709618"/>
                <a:gd name="connsiteY5" fmla="*/ 328702 h 586135"/>
                <a:gd name="connsiteX6" fmla="*/ 466725 w 709618"/>
                <a:gd name="connsiteY6" fmla="*/ 167035 h 586135"/>
                <a:gd name="connsiteX7" fmla="*/ 351873 w 709618"/>
                <a:gd name="connsiteY7" fmla="*/ 77309 h 586135"/>
                <a:gd name="connsiteX8" fmla="*/ 417512 w 709618"/>
                <a:gd name="connsiteY8" fmla="*/ 11460 h 586135"/>
                <a:gd name="connsiteX9" fmla="*/ 630237 w 709618"/>
                <a:gd name="connsiteY9" fmla="*/ 3523 h 586135"/>
                <a:gd name="connsiteX10" fmla="*/ 584054 w 709618"/>
                <a:gd name="connsiteY10" fmla="*/ 69588 h 586135"/>
                <a:gd name="connsiteX0" fmla="*/ 584054 w 709618"/>
                <a:gd name="connsiteY0" fmla="*/ 60770 h 577317"/>
                <a:gd name="connsiteX1" fmla="*/ 698456 w 709618"/>
                <a:gd name="connsiteY1" fmla="*/ 190742 h 577317"/>
                <a:gd name="connsiteX2" fmla="*/ 683914 w 709618"/>
                <a:gd name="connsiteY2" fmla="*/ 328762 h 577317"/>
                <a:gd name="connsiteX3" fmla="*/ 523361 w 709618"/>
                <a:gd name="connsiteY3" fmla="*/ 577317 h 577317"/>
                <a:gd name="connsiteX4" fmla="*/ 0 w 709618"/>
                <a:gd name="connsiteY4" fmla="*/ 577317 h 577317"/>
                <a:gd name="connsiteX5" fmla="*/ 417052 w 709618"/>
                <a:gd name="connsiteY5" fmla="*/ 319884 h 577317"/>
                <a:gd name="connsiteX6" fmla="*/ 466725 w 709618"/>
                <a:gd name="connsiteY6" fmla="*/ 158217 h 577317"/>
                <a:gd name="connsiteX7" fmla="*/ 351873 w 709618"/>
                <a:gd name="connsiteY7" fmla="*/ 68491 h 577317"/>
                <a:gd name="connsiteX8" fmla="*/ 417512 w 709618"/>
                <a:gd name="connsiteY8" fmla="*/ 2642 h 577317"/>
                <a:gd name="connsiteX9" fmla="*/ 538162 w 709618"/>
                <a:gd name="connsiteY9" fmla="*/ 8992 h 577317"/>
                <a:gd name="connsiteX10" fmla="*/ 584054 w 709618"/>
                <a:gd name="connsiteY10" fmla="*/ 60770 h 577317"/>
                <a:gd name="connsiteX0" fmla="*/ 526904 w 713061"/>
                <a:gd name="connsiteY0" fmla="*/ 60770 h 577317"/>
                <a:gd name="connsiteX1" fmla="*/ 698456 w 713061"/>
                <a:gd name="connsiteY1" fmla="*/ 190742 h 577317"/>
                <a:gd name="connsiteX2" fmla="*/ 683914 w 713061"/>
                <a:gd name="connsiteY2" fmla="*/ 328762 h 577317"/>
                <a:gd name="connsiteX3" fmla="*/ 523361 w 713061"/>
                <a:gd name="connsiteY3" fmla="*/ 577317 h 577317"/>
                <a:gd name="connsiteX4" fmla="*/ 0 w 713061"/>
                <a:gd name="connsiteY4" fmla="*/ 577317 h 577317"/>
                <a:gd name="connsiteX5" fmla="*/ 417052 w 713061"/>
                <a:gd name="connsiteY5" fmla="*/ 319884 h 577317"/>
                <a:gd name="connsiteX6" fmla="*/ 466725 w 713061"/>
                <a:gd name="connsiteY6" fmla="*/ 158217 h 577317"/>
                <a:gd name="connsiteX7" fmla="*/ 351873 w 713061"/>
                <a:gd name="connsiteY7" fmla="*/ 68491 h 577317"/>
                <a:gd name="connsiteX8" fmla="*/ 417512 w 713061"/>
                <a:gd name="connsiteY8" fmla="*/ 2642 h 577317"/>
                <a:gd name="connsiteX9" fmla="*/ 538162 w 713061"/>
                <a:gd name="connsiteY9" fmla="*/ 8992 h 577317"/>
                <a:gd name="connsiteX10" fmla="*/ 526904 w 713061"/>
                <a:gd name="connsiteY10" fmla="*/ 60770 h 577317"/>
                <a:gd name="connsiteX0" fmla="*/ 526904 w 713061"/>
                <a:gd name="connsiteY0" fmla="*/ 63284 h 579831"/>
                <a:gd name="connsiteX1" fmla="*/ 698456 w 713061"/>
                <a:gd name="connsiteY1" fmla="*/ 193256 h 579831"/>
                <a:gd name="connsiteX2" fmla="*/ 683914 w 713061"/>
                <a:gd name="connsiteY2" fmla="*/ 331276 h 579831"/>
                <a:gd name="connsiteX3" fmla="*/ 523361 w 713061"/>
                <a:gd name="connsiteY3" fmla="*/ 579831 h 579831"/>
                <a:gd name="connsiteX4" fmla="*/ 0 w 713061"/>
                <a:gd name="connsiteY4" fmla="*/ 579831 h 579831"/>
                <a:gd name="connsiteX5" fmla="*/ 417052 w 713061"/>
                <a:gd name="connsiteY5" fmla="*/ 322398 h 579831"/>
                <a:gd name="connsiteX6" fmla="*/ 466725 w 713061"/>
                <a:gd name="connsiteY6" fmla="*/ 160731 h 579831"/>
                <a:gd name="connsiteX7" fmla="*/ 351873 w 713061"/>
                <a:gd name="connsiteY7" fmla="*/ 71005 h 579831"/>
                <a:gd name="connsiteX8" fmla="*/ 400049 w 713061"/>
                <a:gd name="connsiteY8" fmla="*/ 1981 h 579831"/>
                <a:gd name="connsiteX9" fmla="*/ 538162 w 713061"/>
                <a:gd name="connsiteY9" fmla="*/ 11506 h 579831"/>
                <a:gd name="connsiteX10" fmla="*/ 526904 w 713061"/>
                <a:gd name="connsiteY10" fmla="*/ 63284 h 57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061" h="579831">
                  <a:moveTo>
                    <a:pt x="526904" y="63284"/>
                  </a:moveTo>
                  <a:cubicBezTo>
                    <a:pt x="553620" y="93576"/>
                    <a:pt x="672288" y="148591"/>
                    <a:pt x="698456" y="193256"/>
                  </a:cubicBezTo>
                  <a:cubicBezTo>
                    <a:pt x="724624" y="237921"/>
                    <a:pt x="713096" y="266847"/>
                    <a:pt x="683914" y="331276"/>
                  </a:cubicBezTo>
                  <a:cubicBezTo>
                    <a:pt x="654732" y="395705"/>
                    <a:pt x="562127" y="521728"/>
                    <a:pt x="523361" y="579831"/>
                  </a:cubicBezTo>
                  <a:lnTo>
                    <a:pt x="0" y="579831"/>
                  </a:lnTo>
                  <a:cubicBezTo>
                    <a:pt x="130131" y="473008"/>
                    <a:pt x="330460" y="384863"/>
                    <a:pt x="417052" y="322398"/>
                  </a:cubicBezTo>
                  <a:cubicBezTo>
                    <a:pt x="503644" y="259933"/>
                    <a:pt x="477588" y="202630"/>
                    <a:pt x="466725" y="160731"/>
                  </a:cubicBezTo>
                  <a:cubicBezTo>
                    <a:pt x="455862" y="118832"/>
                    <a:pt x="362986" y="97463"/>
                    <a:pt x="351873" y="71005"/>
                  </a:cubicBezTo>
                  <a:cubicBezTo>
                    <a:pt x="340760" y="44547"/>
                    <a:pt x="366165" y="7892"/>
                    <a:pt x="400049" y="1981"/>
                  </a:cubicBezTo>
                  <a:cubicBezTo>
                    <a:pt x="434974" y="-2781"/>
                    <a:pt x="517019" y="1289"/>
                    <a:pt x="538162" y="11506"/>
                  </a:cubicBezTo>
                  <a:cubicBezTo>
                    <a:pt x="559305" y="21723"/>
                    <a:pt x="500188" y="32992"/>
                    <a:pt x="526904" y="63284"/>
                  </a:cubicBezTo>
                  <a:close/>
                </a:path>
              </a:pathLst>
            </a:custGeom>
            <a:noFill/>
            <a:ln w="952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Graphic 32" descr="Chevron arrows with solid fill">
              <a:extLst>
                <a:ext uri="{FF2B5EF4-FFF2-40B4-BE49-F238E27FC236}">
                  <a16:creationId xmlns:a16="http://schemas.microsoft.com/office/drawing/2014/main" id="{DF256E45-9361-433F-9F5A-D7068BA2C16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334349" y="3823296"/>
              <a:ext cx="212169" cy="212169"/>
            </a:xfrm>
            <a:prstGeom prst="rect">
              <a:avLst/>
            </a:prstGeom>
          </p:spPr>
        </p:pic>
        <p:pic>
          <p:nvPicPr>
            <p:cNvPr id="35" name="Graphic 34" descr="Chevron arrows with solid fill">
              <a:extLst>
                <a:ext uri="{FF2B5EF4-FFF2-40B4-BE49-F238E27FC236}">
                  <a16:creationId xmlns:a16="http://schemas.microsoft.com/office/drawing/2014/main" id="{056D4C22-8FDB-406C-94E3-1359CC6AE61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319723" y="3825162"/>
              <a:ext cx="212169" cy="212169"/>
            </a:xfrm>
            <a:prstGeom prst="rect">
              <a:avLst/>
            </a:prstGeom>
          </p:spPr>
        </p:pic>
      </p:grpSp>
    </p:spTree>
    <p:extLst>
      <p:ext uri="{BB962C8B-B14F-4D97-AF65-F5344CB8AC3E}">
        <p14:creationId xmlns:p14="http://schemas.microsoft.com/office/powerpoint/2010/main" val="319499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Icon&#10;&#10;Description automatically generated">
            <a:extLst>
              <a:ext uri="{FF2B5EF4-FFF2-40B4-BE49-F238E27FC236}">
                <a16:creationId xmlns:a16="http://schemas.microsoft.com/office/drawing/2014/main" id="{E1176DAC-8860-4737-B945-CC3B4D5F203A}"/>
              </a:ext>
            </a:extLst>
          </p:cNvPr>
          <p:cNvPicPr>
            <a:picLocks noChangeAspect="1"/>
          </p:cNvPicPr>
          <p:nvPr/>
        </p:nvPicPr>
        <p:blipFill rotWithShape="1">
          <a:blip r:embed="rId3">
            <a:clrChange>
              <a:clrFrom>
                <a:srgbClr val="FFFFFF"/>
              </a:clrFrom>
              <a:clrTo>
                <a:srgbClr val="FFFFFF">
                  <a:alpha val="0"/>
                </a:srgbClr>
              </a:clrTo>
            </a:clrChange>
            <a:duotone>
              <a:schemeClr val="accent2">
                <a:shade val="45000"/>
                <a:satMod val="135000"/>
              </a:schemeClr>
              <a:prstClr val="white"/>
            </a:duotone>
            <a:alphaModFix amt="50000"/>
          </a:blip>
          <a:srcRect t="8349" b="12771"/>
          <a:stretch/>
        </p:blipFill>
        <p:spPr>
          <a:xfrm>
            <a:off x="9133203" y="1688215"/>
            <a:ext cx="1071339" cy="4458585"/>
          </a:xfrm>
          <a:prstGeom prst="rect">
            <a:avLst/>
          </a:prstGeom>
        </p:spPr>
      </p:pic>
      <p:sp>
        <p:nvSpPr>
          <p:cNvPr id="15" name="Rectangle 14">
            <a:extLst>
              <a:ext uri="{FF2B5EF4-FFF2-40B4-BE49-F238E27FC236}">
                <a16:creationId xmlns:a16="http://schemas.microsoft.com/office/drawing/2014/main" id="{8B00FA16-8AB5-45DC-B8C2-07C6E8FBA011}"/>
              </a:ext>
            </a:extLst>
          </p:cNvPr>
          <p:cNvSpPr/>
          <p:nvPr/>
        </p:nvSpPr>
        <p:spPr>
          <a:xfrm>
            <a:off x="4670602" y="1390650"/>
            <a:ext cx="4663653" cy="46355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E3F1B90-8835-45E3-938D-A44F18291D4D}"/>
              </a:ext>
            </a:extLst>
          </p:cNvPr>
          <p:cNvSpPr>
            <a:spLocks noGrp="1"/>
          </p:cNvSpPr>
          <p:nvPr>
            <p:ph type="title"/>
          </p:nvPr>
        </p:nvSpPr>
        <p:spPr/>
        <p:txBody>
          <a:bodyPr/>
          <a:lstStyle/>
          <a:p>
            <a:r>
              <a:rPr lang="en-US" dirty="0"/>
              <a:t>Turnpike Prioritization Process</a:t>
            </a:r>
          </a:p>
        </p:txBody>
      </p:sp>
      <p:sp>
        <p:nvSpPr>
          <p:cNvPr id="6" name="Slide Number Placeholder 2">
            <a:extLst>
              <a:ext uri="{FF2B5EF4-FFF2-40B4-BE49-F238E27FC236}">
                <a16:creationId xmlns:a16="http://schemas.microsoft.com/office/drawing/2014/main" id="{B50EBD1B-6C4D-43A7-BA4D-B9087E36B558}"/>
              </a:ext>
            </a:extLst>
          </p:cNvPr>
          <p:cNvSpPr>
            <a:spLocks noGrp="1"/>
          </p:cNvSpPr>
          <p:nvPr>
            <p:ph type="sldNum" sz="quarter" idx="12"/>
          </p:nvPr>
        </p:nvSpPr>
        <p:spPr/>
        <p:txBody>
          <a:bodyPr/>
          <a:lstStyle>
            <a:lvl1pPr algn="r">
              <a:defRPr sz="14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B98D9E-CD27-41AF-8F4F-5BEF1B63A9A5}" type="slidenum">
              <a:rPr kumimoji="0" lang="en-US" sz="14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Content Placeholder 4">
            <a:extLst>
              <a:ext uri="{FF2B5EF4-FFF2-40B4-BE49-F238E27FC236}">
                <a16:creationId xmlns:a16="http://schemas.microsoft.com/office/drawing/2014/main" id="{3C62EEE5-6A7D-45F8-AC04-981C8EE5AF05}"/>
              </a:ext>
            </a:extLst>
          </p:cNvPr>
          <p:cNvSpPr txBox="1">
            <a:spLocks/>
          </p:cNvSpPr>
          <p:nvPr/>
        </p:nvSpPr>
        <p:spPr>
          <a:xfrm>
            <a:off x="4616594" y="1431462"/>
            <a:ext cx="4771667" cy="618018"/>
          </a:xfrm>
          <a:prstGeom prst="rect">
            <a:avLst/>
          </a:prstGeom>
        </p:spPr>
        <p:txBody>
          <a:bodyPr/>
          <a:lstStyle>
            <a:lvl1pPr marL="228594" indent="-228594" algn="l" defTabSz="914377" rtl="0" eaLnBrk="1" latinLnBrk="0" hangingPunct="1">
              <a:lnSpc>
                <a:spcPct val="90000"/>
              </a:lnSpc>
              <a:spcBef>
                <a:spcPts val="1000"/>
              </a:spcBef>
              <a:buClr>
                <a:srgbClr val="E60000"/>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189" indent="-228594" algn="l" defTabSz="914377" rtl="0" eaLnBrk="1" latinLnBrk="0" hangingPunct="1">
              <a:lnSpc>
                <a:spcPct val="90000"/>
              </a:lnSpc>
              <a:spcBef>
                <a:spcPts val="500"/>
              </a:spcBef>
              <a:buClr>
                <a:srgbClr val="E60000"/>
              </a:buClr>
              <a:buFont typeface="Calibri" panose="020F050202020403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685783" indent="-228594" algn="l" defTabSz="914377" rtl="0" eaLnBrk="1" latinLnBrk="0" hangingPunct="1">
              <a:lnSpc>
                <a:spcPct val="90000"/>
              </a:lnSpc>
              <a:spcBef>
                <a:spcPts val="500"/>
              </a:spcBef>
              <a:buClr>
                <a:srgbClr val="E6000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914377" indent="-228594" algn="l" defTabSz="914377" rtl="0" eaLnBrk="1" latinLnBrk="0" hangingPunct="1">
              <a:lnSpc>
                <a:spcPct val="90000"/>
              </a:lnSpc>
              <a:spcBef>
                <a:spcPts val="500"/>
              </a:spcBef>
              <a:buClr>
                <a:srgbClr val="E60000"/>
              </a:buClr>
              <a:buFont typeface="Wingdings" panose="05000000000000000000" pitchFamily="2" charset="2"/>
              <a:buChar char="ü"/>
              <a:defRPr sz="1800" kern="1200">
                <a:solidFill>
                  <a:schemeClr val="tx1"/>
                </a:solidFill>
                <a:latin typeface="Arial" panose="020B0604020202020204" pitchFamily="34" charset="0"/>
                <a:ea typeface="+mn-ea"/>
                <a:cs typeface="Arial" panose="020B0604020202020204" pitchFamily="34" charset="0"/>
              </a:defRPr>
            </a:lvl4pPr>
            <a:lvl5pPr marL="1142971" indent="-228594" algn="l" defTabSz="914377" rtl="0" eaLnBrk="1" latinLnBrk="0" hangingPunct="1">
              <a:lnSpc>
                <a:spcPct val="90000"/>
              </a:lnSpc>
              <a:spcBef>
                <a:spcPts val="500"/>
              </a:spcBef>
              <a:buClr>
                <a:srgbClr val="E60000"/>
              </a:buClr>
              <a:buFont typeface="Wingdings" panose="05000000000000000000" pitchFamily="2" charset="2"/>
              <a:buChar char="Ø"/>
              <a:tabLst/>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600"/>
              </a:spcBef>
              <a:spcAft>
                <a:spcPts val="600"/>
              </a:spcAft>
              <a:buClr>
                <a:srgbClr val="E60000"/>
              </a:buClr>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Approach to Prioritizing</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7D637239-7E9A-4FF9-93C8-D2513023DB7E}"/>
              </a:ext>
            </a:extLst>
          </p:cNvPr>
          <p:cNvSpPr/>
          <p:nvPr/>
        </p:nvSpPr>
        <p:spPr>
          <a:xfrm>
            <a:off x="198666" y="5147162"/>
            <a:ext cx="3413102" cy="743208"/>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Expansion / Partnership</a:t>
            </a:r>
          </a:p>
        </p:txBody>
      </p:sp>
      <p:sp>
        <p:nvSpPr>
          <p:cNvPr id="3" name="Rectangle 2">
            <a:extLst>
              <a:ext uri="{FF2B5EF4-FFF2-40B4-BE49-F238E27FC236}">
                <a16:creationId xmlns:a16="http://schemas.microsoft.com/office/drawing/2014/main" id="{019FF1E4-B341-448D-818B-B852466C021B}"/>
              </a:ext>
            </a:extLst>
          </p:cNvPr>
          <p:cNvSpPr/>
          <p:nvPr/>
        </p:nvSpPr>
        <p:spPr>
          <a:xfrm>
            <a:off x="235845" y="1967081"/>
            <a:ext cx="3375925" cy="743208"/>
          </a:xfrm>
          <a:prstGeom prst="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Resurfacing / Renewal</a:t>
            </a:r>
          </a:p>
        </p:txBody>
      </p:sp>
      <p:sp>
        <p:nvSpPr>
          <p:cNvPr id="10" name="Rectangle 9">
            <a:extLst>
              <a:ext uri="{FF2B5EF4-FFF2-40B4-BE49-F238E27FC236}">
                <a16:creationId xmlns:a16="http://schemas.microsoft.com/office/drawing/2014/main" id="{67FD1D53-1B83-402E-B8F5-C11EBF6CA790}"/>
              </a:ext>
            </a:extLst>
          </p:cNvPr>
          <p:cNvSpPr/>
          <p:nvPr/>
        </p:nvSpPr>
        <p:spPr>
          <a:xfrm>
            <a:off x="235846" y="3025336"/>
            <a:ext cx="3375924" cy="743211"/>
          </a:xfrm>
          <a:prstGeom prst="rect">
            <a:avLst/>
          </a:prstGeom>
          <a:solidFill>
            <a:schemeClr val="accent3">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Operations / Tolls / Miscellaneous</a:t>
            </a:r>
          </a:p>
        </p:txBody>
      </p:sp>
      <p:sp>
        <p:nvSpPr>
          <p:cNvPr id="12" name="Rectangle 11">
            <a:extLst>
              <a:ext uri="{FF2B5EF4-FFF2-40B4-BE49-F238E27FC236}">
                <a16:creationId xmlns:a16="http://schemas.microsoft.com/office/drawing/2014/main" id="{54BD9A9B-2B51-42D2-A314-C43F174F6CE0}"/>
              </a:ext>
            </a:extLst>
          </p:cNvPr>
          <p:cNvSpPr/>
          <p:nvPr/>
        </p:nvSpPr>
        <p:spPr>
          <a:xfrm>
            <a:off x="235844" y="4083594"/>
            <a:ext cx="3375924" cy="743211"/>
          </a:xfrm>
          <a:prstGeom prst="rect">
            <a:avLst/>
          </a:prstGeom>
          <a:solidFill>
            <a:schemeClr val="bg2">
              <a:lumMod val="90000"/>
            </a:schemeClr>
          </a:solid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Capacity</a:t>
            </a:r>
          </a:p>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(Widening / Interchange)</a:t>
            </a:r>
          </a:p>
        </p:txBody>
      </p:sp>
      <p:sp>
        <p:nvSpPr>
          <p:cNvPr id="14" name="Rectangle 13">
            <a:extLst>
              <a:ext uri="{FF2B5EF4-FFF2-40B4-BE49-F238E27FC236}">
                <a16:creationId xmlns:a16="http://schemas.microsoft.com/office/drawing/2014/main" id="{76DB0DD4-D69E-48E7-BC3B-850C00BAC5CA}"/>
              </a:ext>
            </a:extLst>
          </p:cNvPr>
          <p:cNvSpPr/>
          <p:nvPr/>
        </p:nvSpPr>
        <p:spPr>
          <a:xfrm>
            <a:off x="4815594" y="5147139"/>
            <a:ext cx="4353562" cy="743211"/>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Environmental / Economic Feasibility</a:t>
            </a:r>
          </a:p>
        </p:txBody>
      </p:sp>
      <p:sp>
        <p:nvSpPr>
          <p:cNvPr id="16" name="Rectangle 15">
            <a:extLst>
              <a:ext uri="{FF2B5EF4-FFF2-40B4-BE49-F238E27FC236}">
                <a16:creationId xmlns:a16="http://schemas.microsoft.com/office/drawing/2014/main" id="{6D0BB55F-7B68-454D-8D00-5F7DAA1A571B}"/>
              </a:ext>
            </a:extLst>
          </p:cNvPr>
          <p:cNvSpPr/>
          <p:nvPr/>
        </p:nvSpPr>
        <p:spPr>
          <a:xfrm>
            <a:off x="4815594" y="1967068"/>
            <a:ext cx="4353563" cy="743211"/>
          </a:xfrm>
          <a:prstGeom prst="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According to Pavement Condition Ratings &amp; Lane-Mile Targets</a:t>
            </a:r>
          </a:p>
        </p:txBody>
      </p:sp>
      <p:sp>
        <p:nvSpPr>
          <p:cNvPr id="18" name="Rectangle 17">
            <a:extLst>
              <a:ext uri="{FF2B5EF4-FFF2-40B4-BE49-F238E27FC236}">
                <a16:creationId xmlns:a16="http://schemas.microsoft.com/office/drawing/2014/main" id="{CA5FFC9D-C744-406D-8D6F-B1680A90B1A8}"/>
              </a:ext>
            </a:extLst>
          </p:cNvPr>
          <p:cNvSpPr/>
          <p:nvPr/>
        </p:nvSpPr>
        <p:spPr>
          <a:xfrm>
            <a:off x="4815594" y="3025333"/>
            <a:ext cx="4353562" cy="743211"/>
          </a:xfrm>
          <a:prstGeom prst="rect">
            <a:avLst/>
          </a:prstGeom>
          <a:solidFill>
            <a:schemeClr val="accent3">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Systemwide Priorities</a:t>
            </a:r>
          </a:p>
        </p:txBody>
      </p:sp>
      <p:sp>
        <p:nvSpPr>
          <p:cNvPr id="20" name="Rectangle 19">
            <a:extLst>
              <a:ext uri="{FF2B5EF4-FFF2-40B4-BE49-F238E27FC236}">
                <a16:creationId xmlns:a16="http://schemas.microsoft.com/office/drawing/2014/main" id="{B2AC4951-3744-4C89-8920-A37FE3C982BD}"/>
              </a:ext>
            </a:extLst>
          </p:cNvPr>
          <p:cNvSpPr/>
          <p:nvPr/>
        </p:nvSpPr>
        <p:spPr>
          <a:xfrm>
            <a:off x="4815594" y="4083597"/>
            <a:ext cx="4353562" cy="743208"/>
          </a:xfrm>
          <a:prstGeom prst="rect">
            <a:avLst/>
          </a:prstGeom>
          <a:solidFill>
            <a:schemeClr val="bg2">
              <a:lumMod val="90000"/>
            </a:schemeClr>
          </a:solidFill>
        </p:spPr>
        <p:style>
          <a:lnRef idx="1">
            <a:schemeClr val="dk1"/>
          </a:lnRef>
          <a:fillRef idx="2">
            <a:schemeClr val="dk1"/>
          </a:fillRef>
          <a:effectRef idx="1">
            <a:schemeClr val="dk1"/>
          </a:effectRef>
          <a:fontRef idx="minor">
            <a:schemeClr val="dk1"/>
          </a:fontRef>
        </p:style>
        <p:txBody>
          <a:bodyPr lIns="0" tIns="45720" rIns="0" bIns="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Years of Need &amp;</a:t>
            </a:r>
          </a:p>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Systemwide Rankings</a:t>
            </a:r>
          </a:p>
        </p:txBody>
      </p:sp>
      <p:sp>
        <p:nvSpPr>
          <p:cNvPr id="21" name="Arrow: Right 20">
            <a:extLst>
              <a:ext uri="{FF2B5EF4-FFF2-40B4-BE49-F238E27FC236}">
                <a16:creationId xmlns:a16="http://schemas.microsoft.com/office/drawing/2014/main" id="{A4B3BBB3-3C27-4635-AB76-EE3259317688}"/>
              </a:ext>
            </a:extLst>
          </p:cNvPr>
          <p:cNvSpPr/>
          <p:nvPr/>
        </p:nvSpPr>
        <p:spPr>
          <a:xfrm>
            <a:off x="3868994" y="5340126"/>
            <a:ext cx="520996" cy="439846"/>
          </a:xfrm>
          <a:prstGeom prst="rightArrow">
            <a:avLst/>
          </a:prstGeom>
          <a:solidFill>
            <a:schemeClr val="accent4">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Arrow: Right 22">
            <a:extLst>
              <a:ext uri="{FF2B5EF4-FFF2-40B4-BE49-F238E27FC236}">
                <a16:creationId xmlns:a16="http://schemas.microsoft.com/office/drawing/2014/main" id="{F17C1217-1EC8-4E4E-95A9-06A65684185B}"/>
              </a:ext>
            </a:extLst>
          </p:cNvPr>
          <p:cNvSpPr/>
          <p:nvPr/>
        </p:nvSpPr>
        <p:spPr>
          <a:xfrm>
            <a:off x="3901507" y="2118750"/>
            <a:ext cx="520996" cy="439846"/>
          </a:xfrm>
          <a:prstGeom prst="rightArrow">
            <a:avLst/>
          </a:prstGeom>
          <a:solidFill>
            <a:schemeClr val="accent4">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Arrow: Right 24">
            <a:extLst>
              <a:ext uri="{FF2B5EF4-FFF2-40B4-BE49-F238E27FC236}">
                <a16:creationId xmlns:a16="http://schemas.microsoft.com/office/drawing/2014/main" id="{CC6350A6-2125-4A71-A5E0-E5FCFC2EC1E5}"/>
              </a:ext>
            </a:extLst>
          </p:cNvPr>
          <p:cNvSpPr/>
          <p:nvPr/>
        </p:nvSpPr>
        <p:spPr>
          <a:xfrm>
            <a:off x="3906172" y="3177732"/>
            <a:ext cx="520996" cy="439846"/>
          </a:xfrm>
          <a:prstGeom prst="rightArrow">
            <a:avLst/>
          </a:prstGeom>
          <a:solidFill>
            <a:schemeClr val="accent4">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Arrow: Right 26">
            <a:extLst>
              <a:ext uri="{FF2B5EF4-FFF2-40B4-BE49-F238E27FC236}">
                <a16:creationId xmlns:a16="http://schemas.microsoft.com/office/drawing/2014/main" id="{CF8F4087-D1C8-4337-B2C3-5993FD6365E0}"/>
              </a:ext>
            </a:extLst>
          </p:cNvPr>
          <p:cNvSpPr/>
          <p:nvPr/>
        </p:nvSpPr>
        <p:spPr>
          <a:xfrm>
            <a:off x="3906172" y="4235276"/>
            <a:ext cx="520996" cy="439846"/>
          </a:xfrm>
          <a:prstGeom prst="rightArrow">
            <a:avLst/>
          </a:prstGeom>
          <a:solidFill>
            <a:schemeClr val="accent4">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EEA47CD-DD79-4925-A569-F1A3F49058D7}"/>
              </a:ext>
            </a:extLst>
          </p:cNvPr>
          <p:cNvSpPr/>
          <p:nvPr/>
        </p:nvSpPr>
        <p:spPr>
          <a:xfrm>
            <a:off x="9978418" y="3397250"/>
            <a:ext cx="2111982" cy="905863"/>
          </a:xfrm>
          <a:prstGeom prst="rect">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Stakeholder Input</a:t>
            </a:r>
          </a:p>
        </p:txBody>
      </p:sp>
    </p:spTree>
    <p:extLst>
      <p:ext uri="{BB962C8B-B14F-4D97-AF65-F5344CB8AC3E}">
        <p14:creationId xmlns:p14="http://schemas.microsoft.com/office/powerpoint/2010/main" val="3668923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59985E-B495-4770-AA2E-E7A0BB84C053}"/>
              </a:ext>
            </a:extLst>
          </p:cNvPr>
          <p:cNvSpPr>
            <a:spLocks noGrp="1"/>
          </p:cNvSpPr>
          <p:nvPr>
            <p:ph type="title"/>
          </p:nvPr>
        </p:nvSpPr>
        <p:spPr>
          <a:xfrm>
            <a:off x="528146" y="0"/>
            <a:ext cx="6562938" cy="1073624"/>
          </a:xfrm>
        </p:spPr>
        <p:txBody>
          <a:bodyPr>
            <a:normAutofit/>
          </a:bodyPr>
          <a:lstStyle/>
          <a:p>
            <a:r>
              <a:rPr lang="en-US" dirty="0"/>
              <a:t>Lake County</a:t>
            </a:r>
          </a:p>
        </p:txBody>
      </p:sp>
      <p:sp>
        <p:nvSpPr>
          <p:cNvPr id="5" name="Slide Number Placeholder 4">
            <a:extLst>
              <a:ext uri="{FF2B5EF4-FFF2-40B4-BE49-F238E27FC236}">
                <a16:creationId xmlns:a16="http://schemas.microsoft.com/office/drawing/2014/main" id="{4D166429-698B-4767-9B6C-535EE1EF1C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98D9E-CD27-41AF-8F4F-5BEF1B63A9A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7" name="Content Placeholder 8">
            <a:extLst>
              <a:ext uri="{FF2B5EF4-FFF2-40B4-BE49-F238E27FC236}">
                <a16:creationId xmlns:a16="http://schemas.microsoft.com/office/drawing/2014/main" id="{F0C08D13-E093-4DCC-94AE-7C9761EEBB4C}"/>
              </a:ext>
            </a:extLst>
          </p:cNvPr>
          <p:cNvGraphicFramePr>
            <a:graphicFrameLocks/>
          </p:cNvGraphicFramePr>
          <p:nvPr/>
        </p:nvGraphicFramePr>
        <p:xfrm>
          <a:off x="0" y="1104900"/>
          <a:ext cx="7036536" cy="5699760"/>
        </p:xfrm>
        <a:graphic>
          <a:graphicData uri="http://schemas.openxmlformats.org/drawingml/2006/table">
            <a:tbl>
              <a:tblPr firstRow="1" bandRow="1">
                <a:tableStyleId>{775DCB02-9BB8-47FD-8907-85C794F793BA}</a:tableStyleId>
              </a:tblPr>
              <a:tblGrid>
                <a:gridCol w="3749395">
                  <a:extLst>
                    <a:ext uri="{9D8B030D-6E8A-4147-A177-3AD203B41FA5}">
                      <a16:colId xmlns:a16="http://schemas.microsoft.com/office/drawing/2014/main" val="363990730"/>
                    </a:ext>
                  </a:extLst>
                </a:gridCol>
                <a:gridCol w="1078593">
                  <a:extLst>
                    <a:ext uri="{9D8B030D-6E8A-4147-A177-3AD203B41FA5}">
                      <a16:colId xmlns:a16="http://schemas.microsoft.com/office/drawing/2014/main" val="2067765181"/>
                    </a:ext>
                  </a:extLst>
                </a:gridCol>
                <a:gridCol w="1078593">
                  <a:extLst>
                    <a:ext uri="{9D8B030D-6E8A-4147-A177-3AD203B41FA5}">
                      <a16:colId xmlns:a16="http://schemas.microsoft.com/office/drawing/2014/main" val="1391143131"/>
                    </a:ext>
                  </a:extLst>
                </a:gridCol>
                <a:gridCol w="1129955">
                  <a:extLst>
                    <a:ext uri="{9D8B030D-6E8A-4147-A177-3AD203B41FA5}">
                      <a16:colId xmlns:a16="http://schemas.microsoft.com/office/drawing/2014/main" val="2953816903"/>
                    </a:ext>
                  </a:extLst>
                </a:gridCol>
              </a:tblGrid>
              <a:tr h="365760">
                <a:tc>
                  <a:txBody>
                    <a:bodyPr/>
                    <a:lstStyle/>
                    <a:p>
                      <a:pPr marL="0" algn="ctr" defTabSz="914400" rtl="0" eaLnBrk="1" latinLnBrk="0" hangingPunct="1"/>
                      <a:r>
                        <a:rPr lang="en-US" sz="1600" b="1" kern="1200" dirty="0">
                          <a:solidFill>
                            <a:schemeClr val="bg1"/>
                          </a:solidFill>
                        </a:rPr>
                        <a:t>Description</a:t>
                      </a:r>
                      <a:endParaRPr lang="en-US" sz="1600" b="1" kern="1200" dirty="0">
                        <a:solidFill>
                          <a:schemeClr val="bg1"/>
                        </a:solidFill>
                        <a:latin typeface="+mn-lt"/>
                        <a:ea typeface="+mn-ea"/>
                        <a:cs typeface="+mn-cs"/>
                      </a:endParaRPr>
                    </a:p>
                  </a:txBody>
                  <a:tcPr>
                    <a:lnB w="3175" cap="flat" cmpd="sng" algn="ctr">
                      <a:noFill/>
                      <a:prstDash val="solid"/>
                      <a:round/>
                      <a:headEnd type="none" w="med" len="med"/>
                      <a:tailEnd type="none" w="med" len="med"/>
                    </a:lnB>
                    <a:solidFill>
                      <a:srgbClr val="3C6AA2"/>
                    </a:solidFill>
                  </a:tcPr>
                </a:tc>
                <a:tc>
                  <a:txBody>
                    <a:bodyPr/>
                    <a:lstStyle/>
                    <a:p>
                      <a:pPr marL="0" algn="ctr" defTabSz="914400" rtl="0" eaLnBrk="1" latinLnBrk="0" hangingPunct="1"/>
                      <a:r>
                        <a:rPr lang="en-US" sz="1600" b="1" kern="1200" dirty="0">
                          <a:solidFill>
                            <a:schemeClr val="bg1"/>
                          </a:solidFill>
                        </a:rPr>
                        <a:t>Phase</a:t>
                      </a:r>
                      <a:endParaRPr lang="en-US" sz="1600" b="1" kern="1200" dirty="0">
                        <a:solidFill>
                          <a:schemeClr val="bg1"/>
                        </a:solidFill>
                        <a:latin typeface="+mn-lt"/>
                        <a:ea typeface="+mn-ea"/>
                        <a:cs typeface="+mn-cs"/>
                      </a:endParaRPr>
                    </a:p>
                  </a:txBody>
                  <a:tcPr>
                    <a:lnB w="3175" cap="flat" cmpd="sng" algn="ctr">
                      <a:noFill/>
                      <a:prstDash val="solid"/>
                      <a:round/>
                      <a:headEnd type="none" w="med" len="med"/>
                      <a:tailEnd type="none" w="med" len="med"/>
                    </a:lnB>
                    <a:solidFill>
                      <a:srgbClr val="3C6AA2"/>
                    </a:solidFill>
                  </a:tcPr>
                </a:tc>
                <a:tc>
                  <a:txBody>
                    <a:bodyPr/>
                    <a:lstStyle/>
                    <a:p>
                      <a:pPr marL="0" algn="ctr" defTabSz="914400" rtl="0" eaLnBrk="1" latinLnBrk="0" hangingPunct="1"/>
                      <a:r>
                        <a:rPr lang="en-US" sz="1600" b="1" kern="1200" dirty="0">
                          <a:solidFill>
                            <a:schemeClr val="bg1"/>
                          </a:solidFill>
                        </a:rPr>
                        <a:t>FY</a:t>
                      </a:r>
                      <a:endParaRPr lang="en-US" sz="1600" b="1" kern="1200" dirty="0">
                        <a:solidFill>
                          <a:schemeClr val="bg1"/>
                        </a:solidFill>
                        <a:latin typeface="+mn-lt"/>
                        <a:ea typeface="+mn-ea"/>
                        <a:cs typeface="+mn-cs"/>
                      </a:endParaRPr>
                    </a:p>
                  </a:txBody>
                  <a:tcPr>
                    <a:lnB w="3175" cap="flat" cmpd="sng" algn="ctr">
                      <a:noFill/>
                      <a:prstDash val="solid"/>
                      <a:round/>
                      <a:headEnd type="none" w="med" len="med"/>
                      <a:tailEnd type="none" w="med" len="med"/>
                    </a:lnB>
                    <a:solidFill>
                      <a:srgbClr val="3C6AA2"/>
                    </a:solidFill>
                  </a:tcPr>
                </a:tc>
                <a:tc>
                  <a:txBody>
                    <a:bodyPr/>
                    <a:lstStyle/>
                    <a:p>
                      <a:pPr marL="0" algn="ctr" defTabSz="914400" rtl="0" eaLnBrk="1" latinLnBrk="0" hangingPunct="1"/>
                      <a:r>
                        <a:rPr lang="en-US" sz="1600" b="1" kern="1200" dirty="0">
                          <a:solidFill>
                            <a:schemeClr val="bg1"/>
                          </a:solidFill>
                        </a:rPr>
                        <a:t>Funds ($M)</a:t>
                      </a:r>
                      <a:endParaRPr lang="en-US" sz="1600" b="1" kern="1200" dirty="0">
                        <a:solidFill>
                          <a:schemeClr val="bg1"/>
                        </a:solidFill>
                        <a:latin typeface="+mn-lt"/>
                        <a:ea typeface="+mn-ea"/>
                        <a:cs typeface="+mn-cs"/>
                      </a:endParaRPr>
                    </a:p>
                  </a:txBody>
                  <a:tcPr marL="0" marR="0">
                    <a:lnB w="3175" cap="flat" cmpd="sng" algn="ctr">
                      <a:noFill/>
                      <a:prstDash val="solid"/>
                      <a:round/>
                      <a:headEnd type="none" w="med" len="med"/>
                      <a:tailEnd type="none" w="med" len="med"/>
                    </a:lnB>
                    <a:solidFill>
                      <a:srgbClr val="3C6AA2"/>
                    </a:solidFill>
                  </a:tcPr>
                </a:tc>
                <a:extLst>
                  <a:ext uri="{0D108BD9-81ED-4DB2-BD59-A6C34878D82A}">
                    <a16:rowId xmlns:a16="http://schemas.microsoft.com/office/drawing/2014/main" val="587929406"/>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Widen from US 27 / SR 19 (North) to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Leesburg / CR 470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(MP 289.3 - MP 297.3)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3C6AA2"/>
                          </a:solidFill>
                        </a:rPr>
                        <a:t>FPN: 435787-1</a:t>
                      </a:r>
                      <a:endParaRPr lang="en-US" sz="1600" kern="1200" dirty="0">
                        <a:solidFill>
                          <a:srgbClr val="3C6AA2"/>
                        </a:solidFill>
                        <a:latin typeface="+mn-lt"/>
                        <a:ea typeface="+mn-ea"/>
                        <a:cs typeface="+mn-cs"/>
                      </a:endParaRPr>
                    </a:p>
                  </a:txBody>
                  <a:tcPr marT="320040" marB="3200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ENV</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PE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ROW</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RRU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CST</a:t>
                      </a:r>
                    </a:p>
                  </a:txBody>
                  <a:tcPr marT="320040" marB="3200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2028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2024, 27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2026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2027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2028</a:t>
                      </a:r>
                    </a:p>
                  </a:txBody>
                  <a:tcPr marT="320040" marB="3200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algn="ctr" defTabSz="914400" rtl="0" eaLnBrk="1" latinLnBrk="0" hangingPunct="1">
                        <a:lnSpc>
                          <a:spcPct val="100000"/>
                        </a:lnSpc>
                      </a:pPr>
                      <a:r>
                        <a:rPr lang="en-US" sz="1600" kern="1200" dirty="0">
                          <a:solidFill>
                            <a:schemeClr val="tx1"/>
                          </a:solidFill>
                        </a:rPr>
                        <a:t>$359.4</a:t>
                      </a:r>
                      <a:endParaRPr lang="en-US" sz="1600" kern="1200" dirty="0">
                        <a:solidFill>
                          <a:schemeClr val="tx1"/>
                        </a:solidFill>
                        <a:latin typeface="+mn-lt"/>
                        <a:ea typeface="+mn-ea"/>
                        <a:cs typeface="+mn-cs"/>
                      </a:endParaRPr>
                    </a:p>
                  </a:txBody>
                  <a:tcPr marL="0" marR="0" marT="320040" marB="3200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08587991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Widen from O’Brien Rd to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US 27 / SR 19 (North)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(MP 285.9 - MP 289.6)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Interchange Improvements at MP 289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3C6AA2"/>
                          </a:solidFill>
                        </a:rPr>
                        <a:t>FPN: 435786-3</a:t>
                      </a:r>
                      <a:endParaRPr lang="en-US" sz="1600" kern="1200" dirty="0">
                        <a:solidFill>
                          <a:srgbClr val="3C6AA2"/>
                        </a:solidFill>
                        <a:latin typeface="+mn-lt"/>
                        <a:ea typeface="+mn-ea"/>
                        <a:cs typeface="+mn-cs"/>
                      </a:endParaRPr>
                    </a:p>
                  </a:txBody>
                  <a:tcPr marT="320040" marB="3200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PE</a:t>
                      </a:r>
                      <a:br>
                        <a:rPr lang="en-US" sz="1600" kern="1200" dirty="0">
                          <a:solidFill>
                            <a:schemeClr val="tx1"/>
                          </a:solidFill>
                        </a:rPr>
                      </a:br>
                      <a:r>
                        <a:rPr lang="en-US" sz="1600" kern="1200" dirty="0">
                          <a:solidFill>
                            <a:schemeClr val="tx1"/>
                          </a:solidFill>
                        </a:rPr>
                        <a:t>ROW</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CST</a:t>
                      </a:r>
                    </a:p>
                  </a:txBody>
                  <a:tcPr marT="320040" marB="3200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2025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2024-26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2026, 28</a:t>
                      </a:r>
                    </a:p>
                  </a:txBody>
                  <a:tcPr marT="320040" marB="3200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algn="ctr" defTabSz="914400" rtl="0" eaLnBrk="1" latinLnBrk="0" hangingPunct="1">
                        <a:lnSpc>
                          <a:spcPct val="100000"/>
                        </a:lnSpc>
                      </a:pPr>
                      <a:r>
                        <a:rPr lang="en-US" sz="1600" kern="1200" dirty="0">
                          <a:solidFill>
                            <a:schemeClr val="tx1"/>
                          </a:solidFill>
                        </a:rPr>
                        <a:t>$144.5</a:t>
                      </a:r>
                      <a:endParaRPr lang="en-US" sz="1600" kern="1200" dirty="0">
                        <a:solidFill>
                          <a:schemeClr val="tx1"/>
                        </a:solidFill>
                        <a:latin typeface="+mn-lt"/>
                        <a:ea typeface="+mn-ea"/>
                        <a:cs typeface="+mn-cs"/>
                      </a:endParaRPr>
                    </a:p>
                  </a:txBody>
                  <a:tcPr marL="0" marR="0" marT="320040" marB="3200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76077893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Interchange Improvements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US 27 / SR 19 (South) (MP 285)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3C6AA2"/>
                          </a:solidFill>
                        </a:rPr>
                        <a:t>FPN: 452106-1</a:t>
                      </a:r>
                      <a:endParaRPr lang="en-US" sz="1600" kern="1200" dirty="0">
                        <a:solidFill>
                          <a:srgbClr val="3C6AA2"/>
                        </a:solidFill>
                        <a:latin typeface="+mn-lt"/>
                        <a:ea typeface="+mn-ea"/>
                        <a:cs typeface="+mn-cs"/>
                      </a:endParaRPr>
                    </a:p>
                  </a:txBody>
                  <a:tcPr marT="320040" marB="3200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ENV</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PE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ROW</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CST</a:t>
                      </a:r>
                    </a:p>
                  </a:txBody>
                  <a:tcPr marT="320040" marB="3200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2025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2025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2026</a:t>
                      </a:r>
                    </a:p>
                  </a:txBody>
                  <a:tcPr marT="320040" marB="3200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algn="ctr" defTabSz="914400" rtl="0" eaLnBrk="1" latinLnBrk="0" hangingPunct="1">
                        <a:lnSpc>
                          <a:spcPct val="100000"/>
                        </a:lnSpc>
                      </a:pPr>
                      <a:r>
                        <a:rPr lang="en-US" sz="1600" kern="1200" dirty="0">
                          <a:solidFill>
                            <a:schemeClr val="tx1"/>
                          </a:solidFill>
                        </a:rPr>
                        <a:t>$9.5</a:t>
                      </a:r>
                      <a:endParaRPr lang="en-US" sz="1600" kern="1200" dirty="0">
                        <a:solidFill>
                          <a:schemeClr val="tx1"/>
                        </a:solidFill>
                        <a:latin typeface="+mn-lt"/>
                        <a:ea typeface="+mn-ea"/>
                        <a:cs typeface="+mn-cs"/>
                      </a:endParaRPr>
                    </a:p>
                  </a:txBody>
                  <a:tcPr marL="0" marR="0" marT="320040" marB="3200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49482026"/>
                  </a:ext>
                </a:extLst>
              </a:tr>
            </a:tbl>
          </a:graphicData>
        </a:graphic>
      </p:graphicFrame>
      <p:pic>
        <p:nvPicPr>
          <p:cNvPr id="9" name="Picture 8">
            <a:extLst>
              <a:ext uri="{FF2B5EF4-FFF2-40B4-BE49-F238E27FC236}">
                <a16:creationId xmlns:a16="http://schemas.microsoft.com/office/drawing/2014/main" id="{15CBE9F2-E167-4573-9D34-1907C396BEC8}"/>
              </a:ext>
            </a:extLst>
          </p:cNvPr>
          <p:cNvPicPr>
            <a:picLocks noChangeAspect="1"/>
          </p:cNvPicPr>
          <p:nvPr/>
        </p:nvPicPr>
        <p:blipFill rotWithShape="1">
          <a:blip r:embed="rId3">
            <a:extLst>
              <a:ext uri="{28A0092B-C50C-407E-A947-70E740481C1C}">
                <a14:useLocalDpi xmlns:a14="http://schemas.microsoft.com/office/drawing/2010/main" val="0"/>
              </a:ext>
            </a:extLst>
          </a:blip>
          <a:srcRect l="3224" t="2093" r="3247" b="2874"/>
          <a:stretch/>
        </p:blipFill>
        <p:spPr>
          <a:xfrm>
            <a:off x="6974948" y="0"/>
            <a:ext cx="5212640" cy="6858000"/>
          </a:xfrm>
          <a:prstGeom prst="rect">
            <a:avLst/>
          </a:prstGeom>
          <a:ln w="12700">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02027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A31B5F-55BB-CEC6-21F1-3B878F1A0344}"/>
              </a:ext>
            </a:extLst>
          </p:cNvPr>
          <p:cNvSpPr txBox="1"/>
          <p:nvPr/>
        </p:nvSpPr>
        <p:spPr>
          <a:xfrm>
            <a:off x="181304" y="575441"/>
            <a:ext cx="11713780" cy="6063198"/>
          </a:xfrm>
          <a:prstGeom prst="rect">
            <a:avLst/>
          </a:prstGeom>
          <a:noFill/>
        </p:spPr>
        <p:txBody>
          <a:bodyPr wrap="square" rtlCol="0">
            <a:spAutoFit/>
          </a:bodyPr>
          <a:lstStyle/>
          <a:p>
            <a:r>
              <a:rPr lang="en-US" sz="4000" b="1" dirty="0"/>
              <a:t>CONSENT AGENDA ITEMS:</a:t>
            </a:r>
          </a:p>
          <a:p>
            <a:pPr marL="742950" indent="-742950">
              <a:spcBef>
                <a:spcPts val="230"/>
              </a:spcBef>
              <a:spcAft>
                <a:spcPts val="230"/>
              </a:spcAft>
              <a:buFont typeface="+mj-lt"/>
              <a:buAutoNum type="alphaUcPeriod"/>
            </a:pPr>
            <a:r>
              <a:rPr lang="en-US" sz="4000" b="1" dirty="0">
                <a:solidFill>
                  <a:srgbClr val="000000"/>
                </a:solidFill>
                <a:effectLst/>
                <a:latin typeface="Calibri" panose="020F0502020204030204" pitchFamily="34" charset="0"/>
                <a:ea typeface="Times New Roman" panose="02020603050405020304" pitchFamily="18" charset="0"/>
                <a:cs typeface="Guardian Sans Light"/>
              </a:rPr>
              <a:t>Approval of </a:t>
            </a:r>
            <a:r>
              <a:rPr lang="en-US" sz="4000" b="1" dirty="0">
                <a:solidFill>
                  <a:srgbClr val="000000"/>
                </a:solidFill>
                <a:latin typeface="Calibri" panose="020F0502020204030204" pitchFamily="34" charset="0"/>
                <a:ea typeface="Times New Roman" panose="02020603050405020304" pitchFamily="18" charset="0"/>
                <a:cs typeface="Guardian Sans Light"/>
              </a:rPr>
              <a:t>October 12, 2022</a:t>
            </a:r>
            <a:r>
              <a:rPr lang="en-US" sz="4000" b="1" dirty="0">
                <a:solidFill>
                  <a:srgbClr val="000000"/>
                </a:solidFill>
                <a:effectLst/>
                <a:latin typeface="Calibri" panose="020F0502020204030204" pitchFamily="34" charset="0"/>
                <a:ea typeface="Times New Roman" panose="02020603050405020304" pitchFamily="18" charset="0"/>
                <a:cs typeface="Guardian Sans Light"/>
              </a:rPr>
              <a:t>, TAC Meeting Minutes  </a:t>
            </a:r>
          </a:p>
          <a:p>
            <a:pPr marL="742950" indent="-742950">
              <a:spcBef>
                <a:spcPts val="230"/>
              </a:spcBef>
              <a:spcAft>
                <a:spcPts val="230"/>
              </a:spcAft>
              <a:buFont typeface="+mj-lt"/>
              <a:buAutoNum type="alphaUcPeriod"/>
            </a:pPr>
            <a:r>
              <a:rPr lang="en-US" sz="4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Review and approve the 2023 Committee Meeting Calendar: </a:t>
            </a:r>
            <a:r>
              <a:rPr lang="en-US" sz="40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Apr 12, 2023 </a:t>
            </a:r>
            <a:r>
              <a:rPr lang="en-US" sz="4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1:30, </a:t>
            </a:r>
            <a:r>
              <a:rPr lang="en-US" sz="40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Jun 14, 2023 </a:t>
            </a:r>
            <a:r>
              <a:rPr lang="en-US" sz="4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1:30, </a:t>
            </a:r>
            <a:r>
              <a:rPr lang="en-US" sz="40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Oct 11, 2023 </a:t>
            </a:r>
            <a:r>
              <a:rPr lang="en-US" sz="4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1:30, </a:t>
            </a:r>
            <a:r>
              <a:rPr lang="en-US" sz="40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Nov 8, 2023 </a:t>
            </a:r>
            <a:r>
              <a:rPr lang="en-US" sz="4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1:30</a:t>
            </a:r>
          </a:p>
          <a:p>
            <a:pPr marL="742950" indent="-742950">
              <a:spcBef>
                <a:spcPts val="230"/>
              </a:spcBef>
              <a:spcAft>
                <a:spcPts val="230"/>
              </a:spcAft>
              <a:buFont typeface="+mj-lt"/>
              <a:buAutoNum type="alphaUcPeriod"/>
            </a:pPr>
            <a:r>
              <a:rPr lang="en-US" sz="4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4000" b="1" dirty="0">
                <a:solidFill>
                  <a:srgbClr val="000000"/>
                </a:solidFill>
                <a:effectLst/>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pproval of Amendment #2 for the Unified Planning Work Program, moving funds within Tasks. No new funding.</a:t>
            </a:r>
            <a:endParaRPr lang="en-US" sz="4800" b="1" u="none" strike="noStrike" dirty="0">
              <a:solidFill>
                <a:srgbClr val="000000"/>
              </a:solidFill>
              <a:effectLst/>
              <a:uFill>
                <a:solidFill>
                  <a:srgbClr val="2397D4"/>
                </a:solidFill>
              </a:uFill>
              <a:latin typeface="Calibri Light" panose="020F0302020204030204" pitchFamily="34" charset="0"/>
              <a:ea typeface="Times New Roman" panose="02020603050405020304" pitchFamily="18" charset="0"/>
              <a:cs typeface="Guardian Sans Light"/>
            </a:endParaRPr>
          </a:p>
          <a:p>
            <a:endParaRPr lang="en-US" dirty="0"/>
          </a:p>
        </p:txBody>
      </p:sp>
    </p:spTree>
    <p:extLst>
      <p:ext uri="{BB962C8B-B14F-4D97-AF65-F5344CB8AC3E}">
        <p14:creationId xmlns:p14="http://schemas.microsoft.com/office/powerpoint/2010/main" val="180086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640134-D87F-4506-B401-C4229CA34E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3D30A-FD85-42EB-8284-5A82F60398CF}"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9E13D6D-07C3-4B90-B7C3-0E72B47C8B1E}"/>
              </a:ext>
            </a:extLst>
          </p:cNvPr>
          <p:cNvSpPr txBox="1"/>
          <p:nvPr/>
        </p:nvSpPr>
        <p:spPr>
          <a:xfrm>
            <a:off x="20574" y="2994344"/>
            <a:ext cx="3379851" cy="553998"/>
          </a:xfrm>
          <a:prstGeom prst="rect">
            <a:avLst/>
          </a:prstGeom>
          <a:no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2"/>
              </a:rPr>
              <a:t>www.fdot.gov/wpph</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4" name="Picture 3" descr="Graphical user interface, text, application&#10;&#10;Description automatically generated">
            <a:extLst>
              <a:ext uri="{FF2B5EF4-FFF2-40B4-BE49-F238E27FC236}">
                <a16:creationId xmlns:a16="http://schemas.microsoft.com/office/drawing/2014/main" id="{AE3880DB-F050-C76E-2134-AAF2D3021D5D}"/>
              </a:ext>
            </a:extLst>
          </p:cNvPr>
          <p:cNvPicPr>
            <a:picLocks noChangeAspect="1"/>
          </p:cNvPicPr>
          <p:nvPr/>
        </p:nvPicPr>
        <p:blipFill rotWithShape="1">
          <a:blip r:embed="rId3">
            <a:extLst>
              <a:ext uri="{28A0092B-C50C-407E-A947-70E740481C1C}">
                <a14:useLocalDpi xmlns:a14="http://schemas.microsoft.com/office/drawing/2010/main" val="0"/>
              </a:ext>
            </a:extLst>
          </a:blip>
          <a:srcRect r="4463"/>
          <a:stretch/>
        </p:blipFill>
        <p:spPr>
          <a:xfrm>
            <a:off x="3470899" y="23342"/>
            <a:ext cx="8697078" cy="6803136"/>
          </a:xfrm>
          <a:prstGeom prst="rect">
            <a:avLst/>
          </a:prstGeom>
          <a:effectLst>
            <a:glow rad="101600">
              <a:schemeClr val="accent5">
                <a:alpha val="82000"/>
              </a:schemeClr>
            </a:glow>
          </a:effectLst>
        </p:spPr>
      </p:pic>
    </p:spTree>
    <p:extLst>
      <p:ext uri="{BB962C8B-B14F-4D97-AF65-F5344CB8AC3E}">
        <p14:creationId xmlns:p14="http://schemas.microsoft.com/office/powerpoint/2010/main" val="720029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768877-EC6C-6441-3844-B248BEC00B85}"/>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DCD2B857-0F65-F294-FA00-D6EEB19EB823}"/>
              </a:ext>
            </a:extLst>
          </p:cNvPr>
          <p:cNvPicPr>
            <a:picLocks noChangeAspect="1"/>
          </p:cNvPicPr>
          <p:nvPr/>
        </p:nvPicPr>
        <p:blipFill>
          <a:blip r:embed="rId2"/>
          <a:stretch>
            <a:fillRect/>
          </a:stretch>
        </p:blipFill>
        <p:spPr>
          <a:xfrm>
            <a:off x="859536" y="40699"/>
            <a:ext cx="10515600" cy="6804211"/>
          </a:xfrm>
          <a:prstGeom prst="rect">
            <a:avLst/>
          </a:prstGeom>
        </p:spPr>
      </p:pic>
    </p:spTree>
    <p:extLst>
      <p:ext uri="{BB962C8B-B14F-4D97-AF65-F5344CB8AC3E}">
        <p14:creationId xmlns:p14="http://schemas.microsoft.com/office/powerpoint/2010/main" val="37923958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Picture 4" descr="Table&#10;&#10;Description automatically generated">
            <a:extLst>
              <a:ext uri="{FF2B5EF4-FFF2-40B4-BE49-F238E27FC236}">
                <a16:creationId xmlns:a16="http://schemas.microsoft.com/office/drawing/2014/main" id="{26B60733-5210-8C80-EDC6-762C5041F8D9}"/>
              </a:ext>
            </a:extLst>
          </p:cNvPr>
          <p:cNvPicPr>
            <a:picLocks noChangeAspect="1"/>
          </p:cNvPicPr>
          <p:nvPr/>
        </p:nvPicPr>
        <p:blipFill rotWithShape="1">
          <a:blip r:embed="rId2"/>
          <a:srcRect b="27666"/>
          <a:stretch/>
        </p:blipFill>
        <p:spPr>
          <a:xfrm>
            <a:off x="-73132" y="-1214870"/>
            <a:ext cx="12191980" cy="7478510"/>
          </a:xfrm>
          <a:prstGeom prst="rect">
            <a:avLst/>
          </a:prstGeom>
        </p:spPr>
      </p:pic>
    </p:spTree>
    <p:extLst>
      <p:ext uri="{BB962C8B-B14F-4D97-AF65-F5344CB8AC3E}">
        <p14:creationId xmlns:p14="http://schemas.microsoft.com/office/powerpoint/2010/main" val="3391886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FD8FB-C2EA-49C2-B80A-481AA3492772}"/>
              </a:ext>
            </a:extLst>
          </p:cNvPr>
          <p:cNvSpPr>
            <a:spLocks noGrp="1"/>
          </p:cNvSpPr>
          <p:nvPr>
            <p:ph type="title"/>
          </p:nvPr>
        </p:nvSpPr>
        <p:spPr/>
        <p:txBody>
          <a:bodyPr/>
          <a:lstStyle/>
          <a:p>
            <a:br>
              <a:rPr lang="en-US" sz="3200" b="1" u="none" strike="noStrike" cap="all" dirty="0">
                <a:solidFill>
                  <a:srgbClr val="000000"/>
                </a:solidFill>
                <a:effectLst/>
                <a:uFill>
                  <a:solidFill>
                    <a:srgbClr val="2397D4"/>
                  </a:solidFill>
                </a:uFill>
                <a:latin typeface="Calibri Light" panose="020F0302020204030204" pitchFamily="34" charset="0"/>
                <a:ea typeface="Times New Roman" panose="02020603050405020304" pitchFamily="18" charset="0"/>
                <a:cs typeface="Guardian Sans Light"/>
              </a:rPr>
            </a:br>
            <a:r>
              <a:rPr lang="en-US" sz="4400" b="1" u="none" strike="noStrike" cap="all" dirty="0">
                <a:solidFill>
                  <a:srgbClr val="00B0F0"/>
                </a:solidFill>
                <a:effectLst/>
                <a:uFill>
                  <a:solidFill>
                    <a:srgbClr val="2397D4"/>
                  </a:solidFill>
                </a:uFill>
                <a:latin typeface="Calibri Light" panose="020F0302020204030204" pitchFamily="34" charset="0"/>
                <a:ea typeface="Times New Roman" panose="02020603050405020304" pitchFamily="18" charset="0"/>
                <a:cs typeface="Guardian Sans Light"/>
              </a:rPr>
              <a:t>Committee</a:t>
            </a:r>
            <a:r>
              <a:rPr lang="en-US" sz="4400" cap="all" dirty="0">
                <a:solidFill>
                  <a:srgbClr val="00B0F0"/>
                </a:solidFill>
                <a:uFill>
                  <a:solidFill>
                    <a:srgbClr val="2397D4"/>
                  </a:solidFill>
                </a:uFill>
                <a:latin typeface="Calibri Light" panose="020F0302020204030204" pitchFamily="34" charset="0"/>
                <a:ea typeface="Times New Roman" panose="02020603050405020304" pitchFamily="18" charset="0"/>
                <a:cs typeface="Guardian Sans Light"/>
              </a:rPr>
              <a:t> member COMMENTS:</a:t>
            </a:r>
            <a:endParaRPr lang="en-US" dirty="0"/>
          </a:p>
        </p:txBody>
      </p:sp>
      <p:sp>
        <p:nvSpPr>
          <p:cNvPr id="3" name="Content Placeholder 2">
            <a:extLst>
              <a:ext uri="{FF2B5EF4-FFF2-40B4-BE49-F238E27FC236}">
                <a16:creationId xmlns:a16="http://schemas.microsoft.com/office/drawing/2014/main" id="{3A05D505-077A-4B10-B603-402D98B9255E}"/>
              </a:ext>
            </a:extLst>
          </p:cNvPr>
          <p:cNvSpPr>
            <a:spLocks noGrp="1"/>
          </p:cNvSpPr>
          <p:nvPr>
            <p:ph idx="1"/>
          </p:nvPr>
        </p:nvSpPr>
        <p:spPr/>
        <p:txBody>
          <a:bodyPr anchor="ctr"/>
          <a:lstStyle/>
          <a:p>
            <a:pPr>
              <a:lnSpc>
                <a:spcPct val="100000"/>
              </a:lnSpc>
              <a:spcBef>
                <a:spcPts val="1800"/>
              </a:spcBef>
              <a:spcAft>
                <a:spcPts val="400"/>
              </a:spcAft>
              <a:buClr>
                <a:srgbClr val="2397D4"/>
              </a:buClr>
              <a:buSzPts val="1200"/>
              <a:tabLst>
                <a:tab pos="228600" algn="l"/>
                <a:tab pos="457200" algn="l"/>
              </a:tabLst>
            </a:pPr>
            <a:r>
              <a:rPr lang="en-US" sz="3600" b="1" u="none" strike="noStrike" cap="all" dirty="0">
                <a:solidFill>
                  <a:srgbClr val="000000"/>
                </a:solidFill>
                <a:effectLst/>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COMMITTEE MEMBER COMMENTS </a:t>
            </a:r>
          </a:p>
          <a:p>
            <a:pPr>
              <a:lnSpc>
                <a:spcPct val="100000"/>
              </a:lnSpc>
              <a:spcBef>
                <a:spcPts val="1800"/>
              </a:spcBef>
              <a:spcAft>
                <a:spcPts val="400"/>
              </a:spcAft>
              <a:buClr>
                <a:srgbClr val="2397D4"/>
              </a:buClr>
              <a:buSzPts val="1200"/>
              <a:tabLst>
                <a:tab pos="228600" algn="l"/>
                <a:tab pos="457200" algn="l"/>
              </a:tabLst>
            </a:pPr>
            <a:r>
              <a:rPr lang="en-US" sz="3600" b="1" u="none" strike="noStrike" cap="all" dirty="0">
                <a:solidFill>
                  <a:srgbClr val="000000"/>
                </a:solidFill>
                <a:effectLst/>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Adjournment </a:t>
            </a:r>
          </a:p>
          <a:p>
            <a:pPr>
              <a:lnSpc>
                <a:spcPct val="100000"/>
              </a:lnSpc>
              <a:spcBef>
                <a:spcPts val="1800"/>
              </a:spcBef>
              <a:spcAft>
                <a:spcPts val="400"/>
              </a:spcAft>
              <a:buClr>
                <a:srgbClr val="2397D4"/>
              </a:buClr>
              <a:buSzPts val="1200"/>
              <a:tabLst>
                <a:tab pos="228600" algn="l"/>
                <a:tab pos="457200" algn="l"/>
              </a:tabLst>
            </a:pPr>
            <a:r>
              <a:rPr lang="en-US" sz="3600" b="1" u="none" strike="noStrike" cap="all" dirty="0">
                <a:solidFill>
                  <a:srgbClr val="000000"/>
                </a:solidFill>
                <a:effectLst/>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Next Meeting:  APRIL 12, 2023 @ 1:30 PM</a:t>
            </a:r>
          </a:p>
          <a:p>
            <a:pPr>
              <a:lnSpc>
                <a:spcPct val="100000"/>
              </a:lnSpc>
            </a:pPr>
            <a:endParaRPr lang="en-US" dirty="0"/>
          </a:p>
        </p:txBody>
      </p:sp>
    </p:spTree>
    <p:extLst>
      <p:ext uri="{BB962C8B-B14F-4D97-AF65-F5344CB8AC3E}">
        <p14:creationId xmlns:p14="http://schemas.microsoft.com/office/powerpoint/2010/main" val="2856081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FD8FB-C2EA-49C2-B80A-481AA3492772}"/>
              </a:ext>
            </a:extLst>
          </p:cNvPr>
          <p:cNvSpPr>
            <a:spLocks noGrp="1"/>
          </p:cNvSpPr>
          <p:nvPr>
            <p:ph type="title"/>
          </p:nvPr>
        </p:nvSpPr>
        <p:spPr/>
        <p:txBody>
          <a:bodyPr/>
          <a:lstStyle/>
          <a:p>
            <a:br>
              <a:rPr lang="en-US" sz="3200" b="1" u="none" strike="noStrike" cap="all" dirty="0">
                <a:solidFill>
                  <a:srgbClr val="000000"/>
                </a:solidFill>
                <a:effectLst/>
                <a:uFill>
                  <a:solidFill>
                    <a:srgbClr val="2397D4"/>
                  </a:solidFill>
                </a:uFill>
                <a:latin typeface="Calibri Light" panose="020F0302020204030204" pitchFamily="34" charset="0"/>
                <a:ea typeface="Times New Roman" panose="02020603050405020304" pitchFamily="18" charset="0"/>
                <a:cs typeface="Guardian Sans Light"/>
              </a:rPr>
            </a:br>
            <a:r>
              <a:rPr lang="en-US" sz="4400" b="1" u="none" strike="noStrike" cap="all" dirty="0">
                <a:solidFill>
                  <a:srgbClr val="00B0F0"/>
                </a:solidFill>
                <a:effectLst/>
                <a:uFill>
                  <a:solidFill>
                    <a:srgbClr val="2397D4"/>
                  </a:solidFill>
                </a:uFill>
                <a:latin typeface="Calibri Light" panose="020F0302020204030204" pitchFamily="34" charset="0"/>
                <a:ea typeface="Times New Roman" panose="02020603050405020304" pitchFamily="18" charset="0"/>
                <a:cs typeface="Guardian Sans Light"/>
              </a:rPr>
              <a:t>Committee</a:t>
            </a:r>
            <a:r>
              <a:rPr lang="en-US" sz="4400" cap="all" dirty="0">
                <a:solidFill>
                  <a:srgbClr val="00B0F0"/>
                </a:solidFill>
                <a:uFill>
                  <a:solidFill>
                    <a:srgbClr val="2397D4"/>
                  </a:solidFill>
                </a:uFill>
                <a:latin typeface="Calibri Light" panose="020F0302020204030204" pitchFamily="34" charset="0"/>
                <a:ea typeface="Times New Roman" panose="02020603050405020304" pitchFamily="18" charset="0"/>
                <a:cs typeface="Guardian Sans Light"/>
              </a:rPr>
              <a:t> member COMMENTS:</a:t>
            </a:r>
            <a:endParaRPr lang="en-US" dirty="0"/>
          </a:p>
        </p:txBody>
      </p:sp>
      <p:sp>
        <p:nvSpPr>
          <p:cNvPr id="3" name="Content Placeholder 2">
            <a:extLst>
              <a:ext uri="{FF2B5EF4-FFF2-40B4-BE49-F238E27FC236}">
                <a16:creationId xmlns:a16="http://schemas.microsoft.com/office/drawing/2014/main" id="{3A05D505-077A-4B10-B603-402D98B9255E}"/>
              </a:ext>
            </a:extLst>
          </p:cNvPr>
          <p:cNvSpPr>
            <a:spLocks noGrp="1"/>
          </p:cNvSpPr>
          <p:nvPr>
            <p:ph idx="1"/>
          </p:nvPr>
        </p:nvSpPr>
        <p:spPr/>
        <p:txBody>
          <a:bodyPr anchor="ctr"/>
          <a:lstStyle/>
          <a:p>
            <a:pPr>
              <a:spcBef>
                <a:spcPts val="1800"/>
              </a:spcBef>
              <a:spcAft>
                <a:spcPts val="400"/>
              </a:spcAft>
              <a:buClr>
                <a:srgbClr val="2397D4"/>
              </a:buClr>
              <a:buSzPts val="1200"/>
              <a:tabLst>
                <a:tab pos="228600" algn="l"/>
                <a:tab pos="457200" algn="l"/>
              </a:tabLst>
            </a:pPr>
            <a:r>
              <a:rPr lang="en-US" sz="3600" b="1" cap="all" dirty="0">
                <a:solidFill>
                  <a:srgbClr val="000000"/>
                </a:solidFill>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Committee</a:t>
            </a:r>
            <a:r>
              <a:rPr lang="en-US" sz="3600" b="1" u="none" strike="noStrike" cap="all" dirty="0">
                <a:solidFill>
                  <a:srgbClr val="000000"/>
                </a:solidFill>
                <a:effectLst/>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 member COMMENTS:</a:t>
            </a:r>
          </a:p>
          <a:p>
            <a:pPr marL="0" indent="0">
              <a:spcBef>
                <a:spcPts val="1800"/>
              </a:spcBef>
              <a:spcAft>
                <a:spcPts val="400"/>
              </a:spcAft>
              <a:buClr>
                <a:srgbClr val="2397D4"/>
              </a:buClr>
              <a:buSzPts val="1200"/>
              <a:buNone/>
              <a:tabLst>
                <a:tab pos="228600" algn="l"/>
                <a:tab pos="457200" algn="l"/>
              </a:tabLst>
            </a:pPr>
            <a:endParaRPr lang="en-US" sz="3600" b="1" u="none" strike="noStrike" cap="all" dirty="0">
              <a:solidFill>
                <a:srgbClr val="000000"/>
              </a:solidFill>
              <a:effectLst/>
              <a:uFill>
                <a:solidFill>
                  <a:srgbClr val="2397D4"/>
                </a:solidFill>
              </a:uFill>
              <a:latin typeface="Calibri" panose="020F0502020204030204" pitchFamily="34" charset="0"/>
              <a:ea typeface="Times New Roman" panose="02020603050405020304" pitchFamily="18" charset="0"/>
              <a:cs typeface="Calibri" panose="020F0502020204030204" pitchFamily="34" charset="0"/>
            </a:endParaRPr>
          </a:p>
          <a:p>
            <a:pPr>
              <a:spcBef>
                <a:spcPts val="1800"/>
              </a:spcBef>
              <a:spcAft>
                <a:spcPts val="400"/>
              </a:spcAft>
              <a:buClr>
                <a:srgbClr val="2397D4"/>
              </a:buClr>
              <a:buSzPts val="1200"/>
              <a:tabLst>
                <a:tab pos="228600" algn="l"/>
                <a:tab pos="457200" algn="l"/>
              </a:tabLst>
            </a:pPr>
            <a:r>
              <a:rPr lang="en-US" sz="3600" b="1" u="none" strike="noStrike" cap="all" dirty="0">
                <a:solidFill>
                  <a:srgbClr val="000000"/>
                </a:solidFill>
                <a:effectLst/>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Adjournment </a:t>
            </a:r>
          </a:p>
          <a:p>
            <a:pPr>
              <a:spcBef>
                <a:spcPts val="1800"/>
              </a:spcBef>
              <a:spcAft>
                <a:spcPts val="400"/>
              </a:spcAft>
              <a:buClr>
                <a:srgbClr val="2397D4"/>
              </a:buClr>
              <a:buSzPts val="1200"/>
              <a:tabLst>
                <a:tab pos="228600" algn="l"/>
                <a:tab pos="457200" algn="l"/>
              </a:tabLst>
            </a:pPr>
            <a:endParaRPr lang="en-US" sz="3600" b="1" cap="all" dirty="0">
              <a:solidFill>
                <a:srgbClr val="000000"/>
              </a:solidFill>
              <a:uFill>
                <a:solidFill>
                  <a:srgbClr val="2397D4"/>
                </a:solidFill>
              </a:uFill>
              <a:latin typeface="Calibri" panose="020F0502020204030204" pitchFamily="34" charset="0"/>
              <a:ea typeface="Times New Roman" panose="02020603050405020304" pitchFamily="18" charset="0"/>
              <a:cs typeface="Calibri" panose="020F0502020204030204" pitchFamily="34" charset="0"/>
            </a:endParaRPr>
          </a:p>
          <a:p>
            <a:pPr>
              <a:spcBef>
                <a:spcPts val="1800"/>
              </a:spcBef>
              <a:spcAft>
                <a:spcPts val="400"/>
              </a:spcAft>
              <a:buClr>
                <a:srgbClr val="2397D4"/>
              </a:buClr>
              <a:buSzPts val="1200"/>
              <a:tabLst>
                <a:tab pos="228600" algn="l"/>
                <a:tab pos="457200" algn="l"/>
              </a:tabLst>
            </a:pPr>
            <a:r>
              <a:rPr lang="en-US" sz="3600" b="1" u="none" strike="noStrike" cap="all" dirty="0">
                <a:solidFill>
                  <a:srgbClr val="000000"/>
                </a:solidFill>
                <a:effectLst/>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Next Meeting:  APRIL 12, 2023 @ </a:t>
            </a:r>
            <a:r>
              <a:rPr lang="en-US" sz="3600" b="1" cap="all" dirty="0">
                <a:solidFill>
                  <a:srgbClr val="000000"/>
                </a:solidFill>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3:0</a:t>
            </a:r>
            <a:r>
              <a:rPr lang="en-US" sz="3600" b="1" u="none" strike="noStrike" cap="all" dirty="0">
                <a:solidFill>
                  <a:srgbClr val="000000"/>
                </a:solidFill>
                <a:effectLst/>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0 PM</a:t>
            </a:r>
          </a:p>
          <a:p>
            <a:endParaRPr lang="en-US" dirty="0"/>
          </a:p>
        </p:txBody>
      </p:sp>
    </p:spTree>
    <p:extLst>
      <p:ext uri="{BB962C8B-B14F-4D97-AF65-F5344CB8AC3E}">
        <p14:creationId xmlns:p14="http://schemas.microsoft.com/office/powerpoint/2010/main" val="3085689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A31B5F-55BB-CEC6-21F1-3B878F1A0344}"/>
              </a:ext>
            </a:extLst>
          </p:cNvPr>
          <p:cNvSpPr txBox="1"/>
          <p:nvPr/>
        </p:nvSpPr>
        <p:spPr>
          <a:xfrm>
            <a:off x="181304" y="575441"/>
            <a:ext cx="11713780" cy="6063198"/>
          </a:xfrm>
          <a:prstGeom prst="rect">
            <a:avLst/>
          </a:prstGeom>
          <a:noFill/>
        </p:spPr>
        <p:txBody>
          <a:bodyPr wrap="square" rtlCol="0">
            <a:spAutoFit/>
          </a:bodyPr>
          <a:lstStyle/>
          <a:p>
            <a:r>
              <a:rPr lang="en-US" sz="4000" b="1" dirty="0"/>
              <a:t>CONSENT AGENDA ITEMS:</a:t>
            </a:r>
          </a:p>
          <a:p>
            <a:pPr marL="742950" indent="-742950">
              <a:spcBef>
                <a:spcPts val="230"/>
              </a:spcBef>
              <a:spcAft>
                <a:spcPts val="230"/>
              </a:spcAft>
              <a:buFont typeface="+mj-lt"/>
              <a:buAutoNum type="alphaUcPeriod"/>
            </a:pPr>
            <a:r>
              <a:rPr lang="en-US" sz="4000" b="1" dirty="0">
                <a:solidFill>
                  <a:srgbClr val="000000"/>
                </a:solidFill>
                <a:effectLst/>
                <a:latin typeface="Calibri" panose="020F0502020204030204" pitchFamily="34" charset="0"/>
                <a:ea typeface="Times New Roman" panose="02020603050405020304" pitchFamily="18" charset="0"/>
                <a:cs typeface="Guardian Sans Light"/>
              </a:rPr>
              <a:t>Approval of </a:t>
            </a:r>
            <a:r>
              <a:rPr lang="en-US" sz="4000" b="1" dirty="0">
                <a:solidFill>
                  <a:srgbClr val="000000"/>
                </a:solidFill>
                <a:latin typeface="Calibri" panose="020F0502020204030204" pitchFamily="34" charset="0"/>
                <a:ea typeface="Times New Roman" panose="02020603050405020304" pitchFamily="18" charset="0"/>
                <a:cs typeface="Guardian Sans Light"/>
              </a:rPr>
              <a:t>October 12, 2022</a:t>
            </a:r>
            <a:r>
              <a:rPr lang="en-US" sz="4000" b="1" dirty="0">
                <a:solidFill>
                  <a:srgbClr val="000000"/>
                </a:solidFill>
                <a:effectLst/>
                <a:latin typeface="Calibri" panose="020F0502020204030204" pitchFamily="34" charset="0"/>
                <a:ea typeface="Times New Roman" panose="02020603050405020304" pitchFamily="18" charset="0"/>
                <a:cs typeface="Guardian Sans Light"/>
              </a:rPr>
              <a:t>, </a:t>
            </a:r>
            <a:r>
              <a:rPr lang="en-US" sz="4000" b="1" dirty="0">
                <a:solidFill>
                  <a:srgbClr val="000000"/>
                </a:solidFill>
                <a:latin typeface="Calibri" panose="020F0502020204030204" pitchFamily="34" charset="0"/>
                <a:ea typeface="Times New Roman" panose="02020603050405020304" pitchFamily="18" charset="0"/>
                <a:cs typeface="Guardian Sans Light"/>
              </a:rPr>
              <a:t>C</a:t>
            </a:r>
            <a:r>
              <a:rPr lang="en-US" sz="4000" b="1" dirty="0">
                <a:solidFill>
                  <a:srgbClr val="000000"/>
                </a:solidFill>
                <a:effectLst/>
                <a:latin typeface="Calibri" panose="020F0502020204030204" pitchFamily="34" charset="0"/>
                <a:ea typeface="Times New Roman" panose="02020603050405020304" pitchFamily="18" charset="0"/>
                <a:cs typeface="Guardian Sans Light"/>
              </a:rPr>
              <a:t>AC Meeting Minutes </a:t>
            </a:r>
          </a:p>
          <a:p>
            <a:pPr marL="742950" indent="-742950">
              <a:spcBef>
                <a:spcPts val="230"/>
              </a:spcBef>
              <a:spcAft>
                <a:spcPts val="230"/>
              </a:spcAft>
              <a:buFont typeface="+mj-lt"/>
              <a:buAutoNum type="alphaUcPeriod"/>
            </a:pPr>
            <a:r>
              <a:rPr lang="en-US" sz="4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Review and approve the 2023 Committee Meeting Calendar: </a:t>
            </a:r>
            <a:r>
              <a:rPr lang="en-US" sz="40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Apr 12, 2023 </a:t>
            </a:r>
            <a:r>
              <a:rPr lang="en-US" sz="4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3:00, </a:t>
            </a:r>
            <a:r>
              <a:rPr lang="en-US" sz="40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Jun 14, 2023 </a:t>
            </a:r>
            <a:r>
              <a:rPr lang="en-US" sz="4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3:00, </a:t>
            </a:r>
            <a:r>
              <a:rPr lang="en-US" sz="40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Oct 11, 2023 </a:t>
            </a:r>
            <a:r>
              <a:rPr lang="en-US" sz="4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3:00, </a:t>
            </a:r>
            <a:r>
              <a:rPr lang="en-US" sz="40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Nov 8, 2023 </a:t>
            </a:r>
            <a:r>
              <a:rPr lang="en-US" sz="4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3:00</a:t>
            </a:r>
          </a:p>
          <a:p>
            <a:pPr marL="742950" indent="-742950">
              <a:spcBef>
                <a:spcPts val="230"/>
              </a:spcBef>
              <a:spcAft>
                <a:spcPts val="230"/>
              </a:spcAft>
              <a:buFont typeface="+mj-lt"/>
              <a:buAutoNum type="alphaUcPeriod"/>
            </a:pPr>
            <a:r>
              <a:rPr lang="en-US" sz="4000" b="1" dirty="0">
                <a:solidFill>
                  <a:srgbClr val="000000"/>
                </a:solidFill>
                <a:effectLst/>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Approval of Amendment #2 for the Unified Planning Work Program, moving funds within Tasks. No new funding.</a:t>
            </a:r>
            <a:endParaRPr lang="en-US" sz="4800" b="1" u="none" strike="noStrike" dirty="0">
              <a:solidFill>
                <a:srgbClr val="000000"/>
              </a:solidFill>
              <a:effectLst/>
              <a:uFill>
                <a:solidFill>
                  <a:srgbClr val="2397D4"/>
                </a:solidFill>
              </a:uFill>
              <a:latin typeface="Calibri Light" panose="020F0302020204030204" pitchFamily="34" charset="0"/>
              <a:ea typeface="Times New Roman" panose="02020603050405020304" pitchFamily="18" charset="0"/>
              <a:cs typeface="Guardian Sans Light"/>
            </a:endParaRPr>
          </a:p>
          <a:p>
            <a:endParaRPr lang="en-US" dirty="0"/>
          </a:p>
        </p:txBody>
      </p:sp>
    </p:spTree>
    <p:extLst>
      <p:ext uri="{BB962C8B-B14F-4D97-AF65-F5344CB8AC3E}">
        <p14:creationId xmlns:p14="http://schemas.microsoft.com/office/powerpoint/2010/main" val="3587918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66344" y="283464"/>
            <a:ext cx="11274552" cy="5834563"/>
          </a:xfrm>
          <a:prstGeom prst="rect">
            <a:avLst/>
          </a:prstGeom>
        </p:spPr>
        <p:txBody>
          <a:bodyPr vert="horz" wrap="square" lIns="0" tIns="6494" rIns="0" bIns="0" rtlCol="0">
            <a:spAutoFit/>
          </a:bodyPr>
          <a:lstStyle/>
          <a:p>
            <a:pPr marL="8659" marR="3464" defTabSz="623438">
              <a:lnSpc>
                <a:spcPct val="101699"/>
              </a:lnSpc>
              <a:spcBef>
                <a:spcPts val="51"/>
              </a:spcBef>
            </a:pPr>
            <a:r>
              <a:rPr b="1" kern="0" dirty="0">
                <a:solidFill>
                  <a:sysClr val="windowText" lastClr="000000"/>
                </a:solidFill>
                <a:latin typeface="Calibri"/>
                <a:cs typeface="Calibri"/>
              </a:rPr>
              <a:t>UPWP</a:t>
            </a:r>
            <a:r>
              <a:rPr b="1" kern="0" spc="-10" dirty="0">
                <a:solidFill>
                  <a:sysClr val="windowText" lastClr="000000"/>
                </a:solidFill>
                <a:latin typeface="Calibri"/>
                <a:cs typeface="Calibri"/>
              </a:rPr>
              <a:t> </a:t>
            </a:r>
            <a:r>
              <a:rPr b="1" kern="0" dirty="0">
                <a:solidFill>
                  <a:sysClr val="windowText" lastClr="000000"/>
                </a:solidFill>
                <a:latin typeface="Calibri"/>
                <a:cs typeface="Calibri"/>
              </a:rPr>
              <a:t>Amendment</a:t>
            </a:r>
            <a:r>
              <a:rPr b="1" kern="0" spc="3" dirty="0">
                <a:solidFill>
                  <a:sysClr val="windowText" lastClr="000000"/>
                </a:solidFill>
                <a:latin typeface="Calibri"/>
                <a:cs typeface="Calibri"/>
              </a:rPr>
              <a:t> </a:t>
            </a:r>
            <a:r>
              <a:rPr b="1" kern="0" dirty="0">
                <a:solidFill>
                  <a:sysClr val="windowText" lastClr="000000"/>
                </a:solidFill>
                <a:latin typeface="Calibri"/>
                <a:cs typeface="Calibri"/>
              </a:rPr>
              <a:t>moving</a:t>
            </a:r>
            <a:r>
              <a:rPr b="1" kern="0" spc="-3" dirty="0">
                <a:solidFill>
                  <a:sysClr val="windowText" lastClr="000000"/>
                </a:solidFill>
                <a:latin typeface="Calibri"/>
                <a:cs typeface="Calibri"/>
              </a:rPr>
              <a:t> </a:t>
            </a:r>
            <a:r>
              <a:rPr b="1" kern="0" dirty="0">
                <a:solidFill>
                  <a:sysClr val="windowText" lastClr="000000"/>
                </a:solidFill>
                <a:latin typeface="Calibri"/>
                <a:cs typeface="Calibri"/>
              </a:rPr>
              <a:t>funds</a:t>
            </a:r>
            <a:r>
              <a:rPr b="1" kern="0" spc="-3" dirty="0">
                <a:solidFill>
                  <a:sysClr val="windowText" lastClr="000000"/>
                </a:solidFill>
                <a:latin typeface="Calibri"/>
                <a:cs typeface="Calibri"/>
              </a:rPr>
              <a:t> </a:t>
            </a:r>
            <a:r>
              <a:rPr b="1" kern="0" dirty="0">
                <a:solidFill>
                  <a:sysClr val="windowText" lastClr="000000"/>
                </a:solidFill>
                <a:latin typeface="Calibri"/>
                <a:cs typeface="Calibri"/>
              </a:rPr>
              <a:t>to</a:t>
            </a:r>
            <a:r>
              <a:rPr b="1" kern="0" spc="-7" dirty="0">
                <a:solidFill>
                  <a:sysClr val="windowText" lastClr="000000"/>
                </a:solidFill>
                <a:latin typeface="Calibri"/>
                <a:cs typeface="Calibri"/>
              </a:rPr>
              <a:t> </a:t>
            </a:r>
            <a:r>
              <a:rPr b="1" kern="0" dirty="0">
                <a:solidFill>
                  <a:sysClr val="windowText" lastClr="000000"/>
                </a:solidFill>
                <a:latin typeface="Calibri"/>
                <a:cs typeface="Calibri"/>
              </a:rPr>
              <a:t>balance</a:t>
            </a:r>
            <a:r>
              <a:rPr b="1" kern="0" spc="-7" dirty="0">
                <a:solidFill>
                  <a:sysClr val="windowText" lastClr="000000"/>
                </a:solidFill>
                <a:latin typeface="Calibri"/>
                <a:cs typeface="Calibri"/>
              </a:rPr>
              <a:t> </a:t>
            </a:r>
            <a:r>
              <a:rPr b="1" kern="0" dirty="0">
                <a:solidFill>
                  <a:sysClr val="windowText" lastClr="000000"/>
                </a:solidFill>
                <a:latin typeface="Calibri"/>
                <a:cs typeface="Calibri"/>
              </a:rPr>
              <a:t>Task</a:t>
            </a:r>
            <a:r>
              <a:rPr b="1" kern="0" spc="-14" dirty="0">
                <a:solidFill>
                  <a:sysClr val="windowText" lastClr="000000"/>
                </a:solidFill>
                <a:latin typeface="Calibri"/>
                <a:cs typeface="Calibri"/>
              </a:rPr>
              <a:t> </a:t>
            </a:r>
            <a:r>
              <a:rPr b="1" kern="0" dirty="0">
                <a:solidFill>
                  <a:sysClr val="windowText" lastClr="000000"/>
                </a:solidFill>
                <a:latin typeface="Calibri"/>
                <a:cs typeface="Calibri"/>
              </a:rPr>
              <a:t>budgets.</a:t>
            </a:r>
            <a:r>
              <a:rPr b="1" kern="0" spc="-3" dirty="0">
                <a:solidFill>
                  <a:sysClr val="windowText" lastClr="000000"/>
                </a:solidFill>
                <a:latin typeface="Calibri"/>
                <a:cs typeface="Calibri"/>
              </a:rPr>
              <a:t> </a:t>
            </a:r>
            <a:r>
              <a:rPr b="1" kern="0" dirty="0">
                <a:solidFill>
                  <a:sysClr val="windowText" lastClr="000000"/>
                </a:solidFill>
                <a:latin typeface="Calibri"/>
                <a:cs typeface="Calibri"/>
              </a:rPr>
              <a:t>This</a:t>
            </a:r>
            <a:r>
              <a:rPr b="1" kern="0" spc="-10" dirty="0">
                <a:solidFill>
                  <a:sysClr val="windowText" lastClr="000000"/>
                </a:solidFill>
                <a:latin typeface="Calibri"/>
                <a:cs typeface="Calibri"/>
              </a:rPr>
              <a:t> </a:t>
            </a:r>
            <a:r>
              <a:rPr b="1" kern="0" dirty="0">
                <a:solidFill>
                  <a:sysClr val="windowText" lastClr="000000"/>
                </a:solidFill>
                <a:latin typeface="Calibri"/>
                <a:cs typeface="Calibri"/>
              </a:rPr>
              <a:t>funding</a:t>
            </a:r>
            <a:r>
              <a:rPr b="1" kern="0" spc="-10" dirty="0">
                <a:solidFill>
                  <a:sysClr val="windowText" lastClr="000000"/>
                </a:solidFill>
                <a:latin typeface="Calibri"/>
                <a:cs typeface="Calibri"/>
              </a:rPr>
              <a:t> </a:t>
            </a:r>
            <a:r>
              <a:rPr b="1" kern="0" dirty="0">
                <a:solidFill>
                  <a:sysClr val="windowText" lastClr="000000"/>
                </a:solidFill>
                <a:latin typeface="Calibri"/>
                <a:cs typeface="Calibri"/>
              </a:rPr>
              <a:t>adjustment</a:t>
            </a:r>
            <a:r>
              <a:rPr b="1" kern="0" spc="-7" dirty="0">
                <a:solidFill>
                  <a:sysClr val="windowText" lastClr="000000"/>
                </a:solidFill>
                <a:latin typeface="Calibri"/>
                <a:cs typeface="Calibri"/>
              </a:rPr>
              <a:t> </a:t>
            </a:r>
            <a:r>
              <a:rPr b="1" kern="0" dirty="0">
                <a:solidFill>
                  <a:sysClr val="windowText" lastClr="000000"/>
                </a:solidFill>
                <a:latin typeface="Calibri"/>
                <a:cs typeface="Calibri"/>
              </a:rPr>
              <a:t>requires</a:t>
            </a:r>
            <a:r>
              <a:rPr b="1" kern="0" spc="-10" dirty="0">
                <a:solidFill>
                  <a:sysClr val="windowText" lastClr="000000"/>
                </a:solidFill>
                <a:latin typeface="Calibri"/>
                <a:cs typeface="Calibri"/>
              </a:rPr>
              <a:t> </a:t>
            </a:r>
            <a:r>
              <a:rPr b="1" kern="0" dirty="0">
                <a:solidFill>
                  <a:sysClr val="windowText" lastClr="000000"/>
                </a:solidFill>
                <a:latin typeface="Calibri"/>
                <a:cs typeface="Calibri"/>
              </a:rPr>
              <a:t>MPO</a:t>
            </a:r>
            <a:r>
              <a:rPr b="1" kern="0" spc="-10" dirty="0">
                <a:solidFill>
                  <a:sysClr val="windowText" lastClr="000000"/>
                </a:solidFill>
                <a:latin typeface="Calibri"/>
                <a:cs typeface="Calibri"/>
              </a:rPr>
              <a:t> </a:t>
            </a:r>
            <a:r>
              <a:rPr b="1" kern="0" spc="-7" dirty="0">
                <a:solidFill>
                  <a:sysClr val="windowText" lastClr="000000"/>
                </a:solidFill>
                <a:latin typeface="Calibri"/>
                <a:cs typeface="Calibri"/>
              </a:rPr>
              <a:t>Board </a:t>
            </a:r>
            <a:r>
              <a:rPr b="1" kern="0" dirty="0">
                <a:solidFill>
                  <a:sysClr val="windowText" lastClr="000000"/>
                </a:solidFill>
                <a:latin typeface="Calibri"/>
                <a:cs typeface="Calibri"/>
              </a:rPr>
              <a:t>approval</a:t>
            </a:r>
            <a:r>
              <a:rPr b="1" kern="0" spc="-17" dirty="0">
                <a:solidFill>
                  <a:sysClr val="windowText" lastClr="000000"/>
                </a:solidFill>
                <a:latin typeface="Calibri"/>
                <a:cs typeface="Calibri"/>
              </a:rPr>
              <a:t> </a:t>
            </a:r>
            <a:r>
              <a:rPr b="1" kern="0" dirty="0">
                <a:solidFill>
                  <a:sysClr val="windowText" lastClr="000000"/>
                </a:solidFill>
                <a:latin typeface="Calibri"/>
                <a:cs typeface="Calibri"/>
              </a:rPr>
              <a:t>as</a:t>
            </a:r>
            <a:r>
              <a:rPr b="1" kern="0" spc="-3" dirty="0">
                <a:solidFill>
                  <a:sysClr val="windowText" lastClr="000000"/>
                </a:solidFill>
                <a:latin typeface="Calibri"/>
                <a:cs typeface="Calibri"/>
              </a:rPr>
              <a:t> </a:t>
            </a:r>
            <a:r>
              <a:rPr b="1" kern="0" dirty="0">
                <a:solidFill>
                  <a:sysClr val="windowText" lastClr="000000"/>
                </a:solidFill>
                <a:latin typeface="Calibri"/>
                <a:cs typeface="Calibri"/>
              </a:rPr>
              <a:t>it</a:t>
            </a:r>
            <a:r>
              <a:rPr b="1" kern="0" spc="3" dirty="0">
                <a:solidFill>
                  <a:sysClr val="windowText" lastClr="000000"/>
                </a:solidFill>
                <a:latin typeface="Calibri"/>
                <a:cs typeface="Calibri"/>
              </a:rPr>
              <a:t> </a:t>
            </a:r>
            <a:r>
              <a:rPr b="1" kern="0" dirty="0">
                <a:solidFill>
                  <a:sysClr val="windowText" lastClr="000000"/>
                </a:solidFill>
                <a:latin typeface="Calibri"/>
                <a:cs typeface="Calibri"/>
              </a:rPr>
              <a:t>is</a:t>
            </a:r>
            <a:r>
              <a:rPr b="1" kern="0" spc="-10" dirty="0">
                <a:solidFill>
                  <a:sysClr val="windowText" lastClr="000000"/>
                </a:solidFill>
                <a:latin typeface="Calibri"/>
                <a:cs typeface="Calibri"/>
              </a:rPr>
              <a:t> </a:t>
            </a:r>
            <a:r>
              <a:rPr b="1" kern="0" dirty="0">
                <a:solidFill>
                  <a:sysClr val="windowText" lastClr="000000"/>
                </a:solidFill>
                <a:latin typeface="Calibri"/>
                <a:cs typeface="Calibri"/>
              </a:rPr>
              <a:t>over</a:t>
            </a:r>
            <a:r>
              <a:rPr b="1" kern="0" spc="-10" dirty="0">
                <a:solidFill>
                  <a:sysClr val="windowText" lastClr="000000"/>
                </a:solidFill>
                <a:latin typeface="Calibri"/>
                <a:cs typeface="Calibri"/>
              </a:rPr>
              <a:t> </a:t>
            </a:r>
            <a:r>
              <a:rPr b="1" kern="0" dirty="0">
                <a:solidFill>
                  <a:sysClr val="windowText" lastClr="000000"/>
                </a:solidFill>
                <a:latin typeface="Calibri"/>
                <a:cs typeface="Calibri"/>
              </a:rPr>
              <a:t>the</a:t>
            </a:r>
            <a:r>
              <a:rPr b="1" kern="0" spc="-17" dirty="0">
                <a:solidFill>
                  <a:sysClr val="windowText" lastClr="000000"/>
                </a:solidFill>
                <a:latin typeface="Calibri"/>
                <a:cs typeface="Calibri"/>
              </a:rPr>
              <a:t> </a:t>
            </a:r>
            <a:r>
              <a:rPr b="1" kern="0" dirty="0">
                <a:solidFill>
                  <a:sysClr val="windowText" lastClr="000000"/>
                </a:solidFill>
                <a:latin typeface="Calibri"/>
                <a:cs typeface="Calibri"/>
              </a:rPr>
              <a:t>threshold</a:t>
            </a:r>
            <a:r>
              <a:rPr b="1" kern="0" spc="-7" dirty="0">
                <a:solidFill>
                  <a:sysClr val="windowText" lastClr="000000"/>
                </a:solidFill>
                <a:latin typeface="Calibri"/>
                <a:cs typeface="Calibri"/>
              </a:rPr>
              <a:t> </a:t>
            </a:r>
            <a:r>
              <a:rPr b="1" kern="0" dirty="0">
                <a:solidFill>
                  <a:sysClr val="windowText" lastClr="000000"/>
                </a:solidFill>
                <a:latin typeface="Calibri"/>
                <a:cs typeface="Calibri"/>
              </a:rPr>
              <a:t>to be considered a</a:t>
            </a:r>
            <a:r>
              <a:rPr b="1" kern="0" spc="-7" dirty="0">
                <a:solidFill>
                  <a:sysClr val="windowText" lastClr="000000"/>
                </a:solidFill>
                <a:latin typeface="Calibri"/>
                <a:cs typeface="Calibri"/>
              </a:rPr>
              <a:t> modification.</a:t>
            </a:r>
            <a:endParaRPr b="1" kern="0" dirty="0">
              <a:solidFill>
                <a:sysClr val="windowText" lastClr="000000"/>
              </a:solidFill>
              <a:latin typeface="Calibri"/>
              <a:cs typeface="Calibri"/>
            </a:endParaRPr>
          </a:p>
          <a:p>
            <a:pPr defTabSz="623438">
              <a:spcBef>
                <a:spcPts val="14"/>
              </a:spcBef>
            </a:pPr>
            <a:endParaRPr b="1" kern="0" dirty="0">
              <a:solidFill>
                <a:sysClr val="windowText" lastClr="000000"/>
              </a:solidFill>
              <a:latin typeface="Calibri"/>
              <a:cs typeface="Calibri"/>
            </a:endParaRPr>
          </a:p>
          <a:p>
            <a:pPr marL="32471" defTabSz="623438"/>
            <a:r>
              <a:rPr b="1" kern="0" dirty="0">
                <a:solidFill>
                  <a:sysClr val="windowText" lastClr="000000"/>
                </a:solidFill>
                <a:latin typeface="Calibri"/>
                <a:cs typeface="Calibri"/>
              </a:rPr>
              <a:t>Summary</a:t>
            </a:r>
            <a:r>
              <a:rPr b="1" kern="0" spc="-7" dirty="0">
                <a:solidFill>
                  <a:sysClr val="windowText" lastClr="000000"/>
                </a:solidFill>
                <a:latin typeface="Calibri"/>
                <a:cs typeface="Calibri"/>
              </a:rPr>
              <a:t> </a:t>
            </a:r>
            <a:r>
              <a:rPr b="1" kern="0" dirty="0">
                <a:solidFill>
                  <a:sysClr val="windowText" lastClr="000000"/>
                </a:solidFill>
                <a:latin typeface="Calibri"/>
                <a:cs typeface="Calibri"/>
              </a:rPr>
              <a:t>of</a:t>
            </a:r>
            <a:r>
              <a:rPr b="1" kern="0" spc="-3" dirty="0">
                <a:solidFill>
                  <a:sysClr val="windowText" lastClr="000000"/>
                </a:solidFill>
                <a:latin typeface="Calibri"/>
                <a:cs typeface="Calibri"/>
              </a:rPr>
              <a:t> </a:t>
            </a:r>
            <a:r>
              <a:rPr b="1" kern="0" dirty="0">
                <a:solidFill>
                  <a:sysClr val="windowText" lastClr="000000"/>
                </a:solidFill>
                <a:latin typeface="Calibri"/>
                <a:cs typeface="Calibri"/>
              </a:rPr>
              <a:t>moving</a:t>
            </a:r>
            <a:r>
              <a:rPr b="1" kern="0" spc="-14" dirty="0">
                <a:solidFill>
                  <a:sysClr val="windowText" lastClr="000000"/>
                </a:solidFill>
                <a:latin typeface="Calibri"/>
                <a:cs typeface="Calibri"/>
              </a:rPr>
              <a:t> </a:t>
            </a:r>
            <a:r>
              <a:rPr b="1" kern="0" spc="-7" dirty="0">
                <a:solidFill>
                  <a:sysClr val="windowText" lastClr="000000"/>
                </a:solidFill>
                <a:latin typeface="Calibri"/>
                <a:cs typeface="Calibri"/>
              </a:rPr>
              <a:t>funds:</a:t>
            </a:r>
            <a:endParaRPr b="1" kern="0" dirty="0">
              <a:solidFill>
                <a:sysClr val="windowText" lastClr="000000"/>
              </a:solidFill>
              <a:latin typeface="Calibri"/>
              <a:cs typeface="Calibri"/>
            </a:endParaRPr>
          </a:p>
          <a:p>
            <a:pPr defTabSz="623438">
              <a:spcBef>
                <a:spcPts val="20"/>
              </a:spcBef>
            </a:pPr>
            <a:endParaRPr b="1" kern="0" dirty="0">
              <a:solidFill>
                <a:sysClr val="windowText" lastClr="000000"/>
              </a:solidFill>
              <a:latin typeface="Calibri"/>
              <a:cs typeface="Calibri"/>
            </a:endParaRPr>
          </a:p>
          <a:p>
            <a:pPr marL="186165" defTabSz="623438"/>
            <a:r>
              <a:rPr sz="1600" b="1" kern="0" dirty="0">
                <a:solidFill>
                  <a:sysClr val="windowText" lastClr="000000"/>
                </a:solidFill>
                <a:highlight>
                  <a:srgbClr val="FFFF00"/>
                </a:highlight>
                <a:latin typeface="Calibri"/>
                <a:cs typeface="Calibri"/>
              </a:rPr>
              <a:t>PL</a:t>
            </a:r>
            <a:r>
              <a:rPr sz="1600" b="1" kern="0" spc="-14" dirty="0">
                <a:solidFill>
                  <a:sysClr val="windowText" lastClr="000000"/>
                </a:solidFill>
                <a:highlight>
                  <a:srgbClr val="FFFF00"/>
                </a:highlight>
                <a:latin typeface="Calibri"/>
                <a:cs typeface="Calibri"/>
              </a:rPr>
              <a:t> </a:t>
            </a:r>
            <a:r>
              <a:rPr sz="1600" b="1" kern="0" dirty="0">
                <a:solidFill>
                  <a:sysClr val="windowText" lastClr="000000"/>
                </a:solidFill>
                <a:highlight>
                  <a:srgbClr val="FFFF00"/>
                </a:highlight>
                <a:latin typeface="Calibri"/>
                <a:cs typeface="Calibri"/>
              </a:rPr>
              <a:t>112</a:t>
            </a:r>
            <a:r>
              <a:rPr sz="1600" b="1" kern="0" spc="-3" dirty="0">
                <a:solidFill>
                  <a:sysClr val="windowText" lastClr="000000"/>
                </a:solidFill>
                <a:highlight>
                  <a:srgbClr val="FFFF00"/>
                </a:highlight>
                <a:latin typeface="Calibri"/>
                <a:cs typeface="Calibri"/>
              </a:rPr>
              <a:t> </a:t>
            </a:r>
            <a:r>
              <a:rPr sz="1600" b="1" kern="0" dirty="0">
                <a:solidFill>
                  <a:sysClr val="windowText" lastClr="000000"/>
                </a:solidFill>
                <a:highlight>
                  <a:srgbClr val="FFFF00"/>
                </a:highlight>
                <a:latin typeface="Calibri"/>
                <a:cs typeface="Calibri"/>
              </a:rPr>
              <a:t>Funds</a:t>
            </a:r>
            <a:r>
              <a:rPr sz="1600" b="1" kern="0" spc="-3" dirty="0">
                <a:solidFill>
                  <a:sysClr val="windowText" lastClr="000000"/>
                </a:solidFill>
                <a:highlight>
                  <a:srgbClr val="FFFF00"/>
                </a:highlight>
                <a:latin typeface="Calibri"/>
                <a:cs typeface="Calibri"/>
              </a:rPr>
              <a:t> </a:t>
            </a:r>
            <a:r>
              <a:rPr sz="1600" b="1" kern="0" spc="-7" dirty="0">
                <a:solidFill>
                  <a:sysClr val="windowText" lastClr="000000"/>
                </a:solidFill>
                <a:highlight>
                  <a:srgbClr val="FFFF00"/>
                </a:highlight>
                <a:latin typeface="Calibri"/>
                <a:cs typeface="Calibri"/>
              </a:rPr>
              <a:t>(G2795)</a:t>
            </a:r>
            <a:endParaRPr sz="1600" b="1" kern="0" dirty="0">
              <a:solidFill>
                <a:sysClr val="windowText" lastClr="000000"/>
              </a:solidFill>
              <a:highlight>
                <a:srgbClr val="FFFF00"/>
              </a:highlight>
              <a:latin typeface="Calibri"/>
              <a:cs typeface="Calibri"/>
            </a:endParaRPr>
          </a:p>
          <a:p>
            <a:pPr marL="320378" indent="-156725" defTabSz="623438">
              <a:spcBef>
                <a:spcPts val="17"/>
              </a:spcBef>
              <a:buFontTx/>
              <a:buAutoNum type="arabicParenBoth"/>
              <a:tabLst>
                <a:tab pos="320810" algn="l"/>
              </a:tabLst>
            </a:pPr>
            <a:r>
              <a:rPr sz="1600" b="1" kern="0" dirty="0">
                <a:solidFill>
                  <a:sysClr val="windowText" lastClr="000000"/>
                </a:solidFill>
                <a:latin typeface="Calibri"/>
                <a:cs typeface="Calibri"/>
              </a:rPr>
              <a:t>Move</a:t>
            </a:r>
            <a:r>
              <a:rPr sz="1600" b="1" kern="0" spc="-17" dirty="0">
                <a:solidFill>
                  <a:sysClr val="windowText" lastClr="000000"/>
                </a:solidFill>
                <a:latin typeface="Calibri"/>
                <a:cs typeface="Calibri"/>
              </a:rPr>
              <a:t> </a:t>
            </a:r>
            <a:r>
              <a:rPr sz="1600" b="1" kern="0" dirty="0">
                <a:solidFill>
                  <a:sysClr val="windowText" lastClr="000000"/>
                </a:solidFill>
                <a:latin typeface="Calibri"/>
                <a:cs typeface="Calibri"/>
              </a:rPr>
              <a:t>60,000</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From</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4</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Consultants</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to</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3" dirty="0">
                <a:solidFill>
                  <a:sysClr val="windowText" lastClr="000000"/>
                </a:solidFill>
                <a:latin typeface="Calibri"/>
                <a:cs typeface="Calibri"/>
              </a:rPr>
              <a:t> </a:t>
            </a:r>
            <a:r>
              <a:rPr sz="1600" b="1" kern="0" dirty="0">
                <a:solidFill>
                  <a:sysClr val="windowText" lastClr="000000"/>
                </a:solidFill>
                <a:latin typeface="Calibri"/>
                <a:cs typeface="Calibri"/>
              </a:rPr>
              <a:t>3</a:t>
            </a:r>
            <a:r>
              <a:rPr sz="1600" b="1" kern="0" spc="-10" dirty="0">
                <a:solidFill>
                  <a:sysClr val="windowText" lastClr="000000"/>
                </a:solidFill>
                <a:latin typeface="Calibri"/>
                <a:cs typeface="Calibri"/>
              </a:rPr>
              <a:t> </a:t>
            </a:r>
            <a:r>
              <a:rPr sz="1600" b="1" kern="0" spc="-7" dirty="0">
                <a:solidFill>
                  <a:sysClr val="windowText" lastClr="000000"/>
                </a:solidFill>
                <a:latin typeface="Calibri"/>
                <a:cs typeface="Calibri"/>
              </a:rPr>
              <a:t>Consultants</a:t>
            </a:r>
            <a:endParaRPr sz="1600" b="1" kern="0" dirty="0">
              <a:solidFill>
                <a:sysClr val="windowText" lastClr="000000"/>
              </a:solidFill>
              <a:latin typeface="Calibri"/>
              <a:cs typeface="Calibri"/>
            </a:endParaRPr>
          </a:p>
          <a:p>
            <a:pPr marL="320378" indent="-156292" defTabSz="623438">
              <a:spcBef>
                <a:spcPts val="14"/>
              </a:spcBef>
              <a:buFontTx/>
              <a:buAutoNum type="arabicParenBoth"/>
              <a:tabLst>
                <a:tab pos="320810" algn="l"/>
              </a:tabLst>
            </a:pPr>
            <a:r>
              <a:rPr sz="1600" b="1" kern="0" dirty="0">
                <a:solidFill>
                  <a:sysClr val="windowText" lastClr="000000"/>
                </a:solidFill>
                <a:latin typeface="Calibri"/>
                <a:cs typeface="Calibri"/>
              </a:rPr>
              <a:t>Move</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10,000</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From</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4</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Personnel</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to</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3 </a:t>
            </a:r>
            <a:r>
              <a:rPr sz="1600" b="1" kern="0" spc="-7" dirty="0">
                <a:solidFill>
                  <a:sysClr val="windowText" lastClr="000000"/>
                </a:solidFill>
                <a:latin typeface="Calibri"/>
                <a:cs typeface="Calibri"/>
              </a:rPr>
              <a:t>Consultants</a:t>
            </a:r>
            <a:endParaRPr sz="1600" b="1" kern="0" dirty="0">
              <a:solidFill>
                <a:sysClr val="windowText" lastClr="000000"/>
              </a:solidFill>
              <a:latin typeface="Calibri"/>
              <a:cs typeface="Calibri"/>
            </a:endParaRPr>
          </a:p>
          <a:p>
            <a:pPr defTabSz="623438">
              <a:spcBef>
                <a:spcPts val="17"/>
              </a:spcBef>
            </a:pPr>
            <a:endParaRPr sz="1600" b="1" kern="0" dirty="0">
              <a:solidFill>
                <a:sysClr val="windowText" lastClr="000000"/>
              </a:solidFill>
              <a:latin typeface="Calibri"/>
              <a:cs typeface="Calibri"/>
            </a:endParaRPr>
          </a:p>
          <a:p>
            <a:pPr marL="186165" defTabSz="623438"/>
            <a:r>
              <a:rPr sz="1600" b="1" kern="0" dirty="0">
                <a:solidFill>
                  <a:sysClr val="windowText" lastClr="000000"/>
                </a:solidFill>
                <a:highlight>
                  <a:srgbClr val="FFFF00"/>
                </a:highlight>
                <a:latin typeface="Calibri"/>
                <a:cs typeface="Calibri"/>
              </a:rPr>
              <a:t>5305</a:t>
            </a:r>
            <a:r>
              <a:rPr sz="1600" b="1" kern="0" spc="-20" dirty="0">
                <a:solidFill>
                  <a:sysClr val="windowText" lastClr="000000"/>
                </a:solidFill>
                <a:highlight>
                  <a:srgbClr val="FFFF00"/>
                </a:highlight>
                <a:latin typeface="Calibri"/>
                <a:cs typeface="Calibri"/>
              </a:rPr>
              <a:t> </a:t>
            </a:r>
            <a:r>
              <a:rPr sz="1600" b="1" kern="0" dirty="0">
                <a:solidFill>
                  <a:sysClr val="windowText" lastClr="000000"/>
                </a:solidFill>
                <a:highlight>
                  <a:srgbClr val="FFFF00"/>
                </a:highlight>
                <a:latin typeface="Calibri"/>
                <a:cs typeface="Calibri"/>
              </a:rPr>
              <a:t>Funds</a:t>
            </a:r>
            <a:r>
              <a:rPr sz="1600" b="1" kern="0" spc="-7" dirty="0">
                <a:solidFill>
                  <a:sysClr val="windowText" lastClr="000000"/>
                </a:solidFill>
                <a:highlight>
                  <a:srgbClr val="FFFF00"/>
                </a:highlight>
                <a:latin typeface="Calibri"/>
                <a:cs typeface="Calibri"/>
              </a:rPr>
              <a:t> </a:t>
            </a:r>
            <a:r>
              <a:rPr sz="1600" b="1" kern="0" dirty="0">
                <a:solidFill>
                  <a:sysClr val="windowText" lastClr="000000"/>
                </a:solidFill>
                <a:highlight>
                  <a:srgbClr val="FFFF00"/>
                </a:highlight>
                <a:latin typeface="Calibri"/>
                <a:cs typeface="Calibri"/>
              </a:rPr>
              <a:t>(G2761)</a:t>
            </a:r>
            <a:r>
              <a:rPr sz="1600" b="1" kern="0" spc="-14" dirty="0">
                <a:solidFill>
                  <a:sysClr val="windowText" lastClr="000000"/>
                </a:solidFill>
                <a:highlight>
                  <a:srgbClr val="FFFF00"/>
                </a:highlight>
                <a:latin typeface="Calibri"/>
                <a:cs typeface="Calibri"/>
              </a:rPr>
              <a:t> </a:t>
            </a:r>
            <a:r>
              <a:rPr sz="1600" b="1" kern="0" dirty="0">
                <a:solidFill>
                  <a:sysClr val="windowText" lastClr="000000"/>
                </a:solidFill>
                <a:latin typeface="Calibri"/>
                <a:cs typeface="Calibri"/>
              </a:rPr>
              <a:t>FDOT</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has</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requested</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the</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MPO</a:t>
            </a:r>
            <a:r>
              <a:rPr sz="1600" b="1" kern="0" spc="-20" dirty="0">
                <a:solidFill>
                  <a:sysClr val="windowText" lastClr="000000"/>
                </a:solidFill>
                <a:latin typeface="Calibri"/>
                <a:cs typeface="Calibri"/>
              </a:rPr>
              <a:t> </a:t>
            </a:r>
            <a:r>
              <a:rPr sz="1600" b="1" kern="0" dirty="0">
                <a:solidFill>
                  <a:sysClr val="windowText" lastClr="000000"/>
                </a:solidFill>
                <a:latin typeface="Calibri"/>
                <a:cs typeface="Calibri"/>
              </a:rPr>
              <a:t>spend</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the</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5305</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funds</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prior</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to</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PL</a:t>
            </a:r>
            <a:r>
              <a:rPr sz="1600" b="1" kern="0" spc="-7" dirty="0">
                <a:solidFill>
                  <a:sysClr val="windowText" lastClr="000000"/>
                </a:solidFill>
                <a:latin typeface="Calibri"/>
                <a:cs typeface="Calibri"/>
              </a:rPr>
              <a:t> funds</a:t>
            </a:r>
            <a:endParaRPr sz="1600" b="1" kern="0" dirty="0">
              <a:solidFill>
                <a:sysClr val="windowText" lastClr="000000"/>
              </a:solidFill>
              <a:latin typeface="Calibri"/>
              <a:cs typeface="Calibri"/>
            </a:endParaRPr>
          </a:p>
          <a:p>
            <a:pPr marL="320378" indent="-156292" defTabSz="623438">
              <a:spcBef>
                <a:spcPts val="17"/>
              </a:spcBef>
              <a:buFontTx/>
              <a:buAutoNum type="arabicParenBoth"/>
              <a:tabLst>
                <a:tab pos="320810" algn="l"/>
              </a:tabLst>
            </a:pPr>
            <a:r>
              <a:rPr sz="1600" b="1" kern="0" dirty="0">
                <a:solidFill>
                  <a:sysClr val="windowText" lastClr="000000"/>
                </a:solidFill>
                <a:latin typeface="Calibri"/>
                <a:cs typeface="Calibri"/>
              </a:rPr>
              <a:t>Move</a:t>
            </a:r>
            <a:r>
              <a:rPr sz="1600" b="1" kern="0" spc="-17" dirty="0">
                <a:solidFill>
                  <a:sysClr val="windowText" lastClr="000000"/>
                </a:solidFill>
                <a:latin typeface="Calibri"/>
                <a:cs typeface="Calibri"/>
              </a:rPr>
              <a:t> </a:t>
            </a:r>
            <a:r>
              <a:rPr sz="1600" b="1" kern="0" dirty="0">
                <a:solidFill>
                  <a:sysClr val="windowText" lastClr="000000"/>
                </a:solidFill>
                <a:latin typeface="Calibri"/>
                <a:cs typeface="Calibri"/>
              </a:rPr>
              <a:t>30,229</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3" dirty="0">
                <a:solidFill>
                  <a:sysClr val="windowText" lastClr="000000"/>
                </a:solidFill>
                <a:latin typeface="Calibri"/>
                <a:cs typeface="Calibri"/>
              </a:rPr>
              <a:t> </a:t>
            </a:r>
            <a:r>
              <a:rPr sz="1600" b="1" kern="0" dirty="0">
                <a:solidFill>
                  <a:sysClr val="windowText" lastClr="000000"/>
                </a:solidFill>
                <a:latin typeface="Calibri"/>
                <a:cs typeface="Calibri"/>
              </a:rPr>
              <a:t>2</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Consultant</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to</a:t>
            </a:r>
            <a:r>
              <a:rPr sz="1600" b="1" kern="0" spc="-3"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17" dirty="0">
                <a:solidFill>
                  <a:sysClr val="windowText" lastClr="000000"/>
                </a:solidFill>
                <a:latin typeface="Calibri"/>
                <a:cs typeface="Calibri"/>
              </a:rPr>
              <a:t> </a:t>
            </a:r>
            <a:r>
              <a:rPr sz="1600" b="1" kern="0" dirty="0">
                <a:solidFill>
                  <a:sysClr val="windowText" lastClr="000000"/>
                </a:solidFill>
                <a:latin typeface="Calibri"/>
                <a:cs typeface="Calibri"/>
              </a:rPr>
              <a:t>4</a:t>
            </a:r>
            <a:r>
              <a:rPr sz="1600" b="1" kern="0" spc="-3" dirty="0">
                <a:solidFill>
                  <a:sysClr val="windowText" lastClr="000000"/>
                </a:solidFill>
                <a:latin typeface="Calibri"/>
                <a:cs typeface="Calibri"/>
              </a:rPr>
              <a:t> </a:t>
            </a:r>
            <a:r>
              <a:rPr sz="1600" b="1" kern="0" spc="-7" dirty="0">
                <a:solidFill>
                  <a:sysClr val="windowText" lastClr="000000"/>
                </a:solidFill>
                <a:latin typeface="Calibri"/>
                <a:cs typeface="Calibri"/>
              </a:rPr>
              <a:t>Consultant</a:t>
            </a:r>
            <a:endParaRPr sz="1600" b="1" kern="0" dirty="0">
              <a:solidFill>
                <a:sysClr val="windowText" lastClr="000000"/>
              </a:solidFill>
              <a:latin typeface="Calibri"/>
              <a:cs typeface="Calibri"/>
            </a:endParaRPr>
          </a:p>
          <a:p>
            <a:pPr defTabSz="623438">
              <a:spcBef>
                <a:spcPts val="17"/>
              </a:spcBef>
            </a:pPr>
            <a:endParaRPr sz="1600" b="1" kern="0" dirty="0">
              <a:solidFill>
                <a:sysClr val="windowText" lastClr="000000"/>
              </a:solidFill>
              <a:latin typeface="Calibri"/>
              <a:cs typeface="Calibri"/>
            </a:endParaRPr>
          </a:p>
          <a:p>
            <a:pPr marL="164085" defTabSz="623438"/>
            <a:r>
              <a:rPr sz="1600" b="1" kern="0" dirty="0">
                <a:solidFill>
                  <a:sysClr val="windowText" lastClr="000000"/>
                </a:solidFill>
                <a:highlight>
                  <a:srgbClr val="FFFF00"/>
                </a:highlight>
                <a:latin typeface="Calibri"/>
                <a:cs typeface="Calibri"/>
              </a:rPr>
              <a:t>5305</a:t>
            </a:r>
            <a:r>
              <a:rPr sz="1600" b="1" kern="0" spc="-14" dirty="0">
                <a:solidFill>
                  <a:sysClr val="windowText" lastClr="000000"/>
                </a:solidFill>
                <a:highlight>
                  <a:srgbClr val="FFFF00"/>
                </a:highlight>
                <a:latin typeface="Calibri"/>
                <a:cs typeface="Calibri"/>
              </a:rPr>
              <a:t> </a:t>
            </a:r>
            <a:r>
              <a:rPr sz="1600" b="1" kern="0" dirty="0">
                <a:solidFill>
                  <a:sysClr val="windowText" lastClr="000000"/>
                </a:solidFill>
                <a:highlight>
                  <a:srgbClr val="FFFF00"/>
                </a:highlight>
                <a:latin typeface="Calibri"/>
                <a:cs typeface="Calibri"/>
              </a:rPr>
              <a:t>Funds</a:t>
            </a:r>
            <a:r>
              <a:rPr sz="1600" b="1" kern="0" spc="-17" dirty="0">
                <a:solidFill>
                  <a:sysClr val="windowText" lastClr="000000"/>
                </a:solidFill>
                <a:highlight>
                  <a:srgbClr val="FFFF00"/>
                </a:highlight>
                <a:latin typeface="Calibri"/>
                <a:cs typeface="Calibri"/>
              </a:rPr>
              <a:t> </a:t>
            </a:r>
            <a:r>
              <a:rPr sz="1600" b="1" kern="0" dirty="0">
                <a:solidFill>
                  <a:sysClr val="windowText" lastClr="000000"/>
                </a:solidFill>
                <a:highlight>
                  <a:srgbClr val="FFFF00"/>
                </a:highlight>
                <a:latin typeface="Calibri"/>
                <a:cs typeface="Calibri"/>
              </a:rPr>
              <a:t>(G1X23</a:t>
            </a:r>
            <a:r>
              <a:rPr sz="1600" b="1" kern="0" dirty="0">
                <a:solidFill>
                  <a:sysClr val="windowText" lastClr="000000"/>
                </a:solidFill>
                <a:latin typeface="Calibri"/>
                <a:cs typeface="Calibri"/>
              </a:rPr>
              <a:t>)</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FDOT</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has</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request</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the</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MPO</a:t>
            </a:r>
            <a:r>
              <a:rPr sz="1600" b="1" kern="0" spc="-20" dirty="0">
                <a:solidFill>
                  <a:sysClr val="windowText" lastClr="000000"/>
                </a:solidFill>
                <a:latin typeface="Calibri"/>
                <a:cs typeface="Calibri"/>
              </a:rPr>
              <a:t> </a:t>
            </a:r>
            <a:r>
              <a:rPr sz="1600" b="1" kern="0" dirty="0">
                <a:solidFill>
                  <a:sysClr val="windowText" lastClr="000000"/>
                </a:solidFill>
                <a:latin typeface="Calibri"/>
                <a:cs typeface="Calibri"/>
              </a:rPr>
              <a:t>spend</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the</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5305</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funds</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prior</a:t>
            </a:r>
            <a:r>
              <a:rPr sz="1600" b="1" kern="0" spc="-3" dirty="0">
                <a:solidFill>
                  <a:sysClr val="windowText" lastClr="000000"/>
                </a:solidFill>
                <a:latin typeface="Calibri"/>
                <a:cs typeface="Calibri"/>
              </a:rPr>
              <a:t> </a:t>
            </a:r>
            <a:r>
              <a:rPr sz="1600" b="1" kern="0" dirty="0">
                <a:solidFill>
                  <a:sysClr val="windowText" lastClr="000000"/>
                </a:solidFill>
                <a:latin typeface="Calibri"/>
                <a:cs typeface="Calibri"/>
              </a:rPr>
              <a:t>to</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the</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PL</a:t>
            </a:r>
            <a:r>
              <a:rPr sz="1600" b="1" kern="0" spc="-7" dirty="0">
                <a:solidFill>
                  <a:sysClr val="windowText" lastClr="000000"/>
                </a:solidFill>
                <a:latin typeface="Calibri"/>
                <a:cs typeface="Calibri"/>
              </a:rPr>
              <a:t> funds</a:t>
            </a:r>
            <a:endParaRPr sz="1600" b="1" kern="0" dirty="0">
              <a:solidFill>
                <a:sysClr val="windowText" lastClr="000000"/>
              </a:solidFill>
              <a:latin typeface="Calibri"/>
              <a:cs typeface="Calibri"/>
            </a:endParaRPr>
          </a:p>
          <a:p>
            <a:pPr marL="319945" indent="-156292" defTabSz="623438">
              <a:spcBef>
                <a:spcPts val="14"/>
              </a:spcBef>
              <a:buFontTx/>
              <a:buAutoNum type="arabicParenBoth"/>
              <a:tabLst>
                <a:tab pos="320378" algn="l"/>
              </a:tabLst>
            </a:pPr>
            <a:r>
              <a:rPr sz="1600" b="1" kern="0" dirty="0">
                <a:solidFill>
                  <a:sysClr val="windowText" lastClr="000000"/>
                </a:solidFill>
                <a:latin typeface="Calibri"/>
                <a:cs typeface="Calibri"/>
              </a:rPr>
              <a:t>Move</a:t>
            </a:r>
            <a:r>
              <a:rPr sz="1600" b="1" kern="0" spc="-17" dirty="0">
                <a:solidFill>
                  <a:sysClr val="windowText" lastClr="000000"/>
                </a:solidFill>
                <a:latin typeface="Calibri"/>
                <a:cs typeface="Calibri"/>
              </a:rPr>
              <a:t> </a:t>
            </a:r>
            <a:r>
              <a:rPr sz="1600" b="1" kern="0" dirty="0">
                <a:solidFill>
                  <a:sysClr val="windowText" lastClr="000000"/>
                </a:solidFill>
                <a:latin typeface="Calibri"/>
                <a:cs typeface="Calibri"/>
              </a:rPr>
              <a:t>24,005</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From</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1</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MPO</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Staff</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Salaries</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to</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20" dirty="0">
                <a:solidFill>
                  <a:sysClr val="windowText" lastClr="000000"/>
                </a:solidFill>
                <a:latin typeface="Calibri"/>
                <a:cs typeface="Calibri"/>
              </a:rPr>
              <a:t> </a:t>
            </a:r>
            <a:r>
              <a:rPr sz="1600" b="1" kern="0" dirty="0">
                <a:solidFill>
                  <a:sysClr val="windowText" lastClr="000000"/>
                </a:solidFill>
                <a:latin typeface="Calibri"/>
                <a:cs typeface="Calibri"/>
              </a:rPr>
              <a:t>3</a:t>
            </a:r>
            <a:r>
              <a:rPr sz="1600" b="1" kern="0" spc="-3" dirty="0">
                <a:solidFill>
                  <a:sysClr val="windowText" lastClr="000000"/>
                </a:solidFill>
                <a:latin typeface="Calibri"/>
                <a:cs typeface="Calibri"/>
              </a:rPr>
              <a:t> </a:t>
            </a:r>
            <a:r>
              <a:rPr sz="1600" b="1" kern="0" spc="-7" dirty="0">
                <a:solidFill>
                  <a:sysClr val="windowText" lastClr="000000"/>
                </a:solidFill>
                <a:latin typeface="Calibri"/>
                <a:cs typeface="Calibri"/>
              </a:rPr>
              <a:t>Consultants</a:t>
            </a:r>
            <a:endParaRPr sz="1600" b="1" kern="0" dirty="0">
              <a:solidFill>
                <a:sysClr val="windowText" lastClr="000000"/>
              </a:solidFill>
              <a:latin typeface="Calibri"/>
              <a:cs typeface="Calibri"/>
            </a:endParaRPr>
          </a:p>
          <a:p>
            <a:pPr marL="319945" indent="-156292" defTabSz="623438">
              <a:spcBef>
                <a:spcPts val="10"/>
              </a:spcBef>
              <a:buFontTx/>
              <a:buAutoNum type="arabicParenBoth"/>
              <a:tabLst>
                <a:tab pos="320378" algn="l"/>
              </a:tabLst>
            </a:pPr>
            <a:r>
              <a:rPr sz="1600" b="1" kern="0" dirty="0">
                <a:solidFill>
                  <a:sysClr val="windowText" lastClr="000000"/>
                </a:solidFill>
                <a:latin typeface="Calibri"/>
                <a:cs typeface="Calibri"/>
              </a:rPr>
              <a:t>Move</a:t>
            </a:r>
            <a:r>
              <a:rPr sz="1600" b="1" kern="0" spc="-24" dirty="0">
                <a:solidFill>
                  <a:sysClr val="windowText" lastClr="000000"/>
                </a:solidFill>
                <a:latin typeface="Calibri"/>
                <a:cs typeface="Calibri"/>
              </a:rPr>
              <a:t> </a:t>
            </a:r>
            <a:r>
              <a:rPr sz="1600" b="1" kern="0" dirty="0">
                <a:solidFill>
                  <a:sysClr val="windowText" lastClr="000000"/>
                </a:solidFill>
                <a:latin typeface="Calibri"/>
                <a:cs typeface="Calibri"/>
              </a:rPr>
              <a:t>10,265.59</a:t>
            </a:r>
            <a:r>
              <a:rPr sz="1600" b="1" kern="0" spc="-17" dirty="0">
                <a:solidFill>
                  <a:sysClr val="windowText" lastClr="000000"/>
                </a:solidFill>
                <a:latin typeface="Calibri"/>
                <a:cs typeface="Calibri"/>
              </a:rPr>
              <a:t> </a:t>
            </a:r>
            <a:r>
              <a:rPr sz="1600" b="1" kern="0" dirty="0">
                <a:solidFill>
                  <a:sysClr val="windowText" lastClr="000000"/>
                </a:solidFill>
                <a:latin typeface="Calibri"/>
                <a:cs typeface="Calibri"/>
              </a:rPr>
              <a:t>From</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17" dirty="0">
                <a:solidFill>
                  <a:sysClr val="windowText" lastClr="000000"/>
                </a:solidFill>
                <a:latin typeface="Calibri"/>
                <a:cs typeface="Calibri"/>
              </a:rPr>
              <a:t> </a:t>
            </a:r>
            <a:r>
              <a:rPr sz="1600" b="1" kern="0" dirty="0">
                <a:solidFill>
                  <a:sysClr val="windowText" lastClr="000000"/>
                </a:solidFill>
                <a:latin typeface="Calibri"/>
                <a:cs typeface="Calibri"/>
              </a:rPr>
              <a:t>1</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Consulting</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Services</a:t>
            </a:r>
            <a:r>
              <a:rPr sz="1600" b="1" kern="0" spc="-17" dirty="0">
                <a:solidFill>
                  <a:sysClr val="windowText" lastClr="000000"/>
                </a:solidFill>
                <a:latin typeface="Calibri"/>
                <a:cs typeface="Calibri"/>
              </a:rPr>
              <a:t> </a:t>
            </a:r>
            <a:r>
              <a:rPr sz="1600" b="1" kern="0" dirty="0">
                <a:solidFill>
                  <a:sysClr val="windowText" lastClr="000000"/>
                </a:solidFill>
                <a:latin typeface="Calibri"/>
                <a:cs typeface="Calibri"/>
              </a:rPr>
              <a:t>to</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3</a:t>
            </a:r>
            <a:r>
              <a:rPr sz="1600" b="1" kern="0" spc="-14" dirty="0">
                <a:solidFill>
                  <a:sysClr val="windowText" lastClr="000000"/>
                </a:solidFill>
                <a:latin typeface="Calibri"/>
                <a:cs typeface="Calibri"/>
              </a:rPr>
              <a:t> </a:t>
            </a:r>
            <a:r>
              <a:rPr sz="1600" b="1" kern="0" spc="-7" dirty="0">
                <a:solidFill>
                  <a:sysClr val="windowText" lastClr="000000"/>
                </a:solidFill>
                <a:latin typeface="Calibri"/>
                <a:cs typeface="Calibri"/>
              </a:rPr>
              <a:t>Consultants</a:t>
            </a:r>
            <a:endParaRPr sz="1600" b="1" kern="0" dirty="0">
              <a:solidFill>
                <a:sysClr val="windowText" lastClr="000000"/>
              </a:solidFill>
              <a:latin typeface="Calibri"/>
              <a:cs typeface="Calibri"/>
            </a:endParaRPr>
          </a:p>
          <a:p>
            <a:pPr marL="319945" indent="-156292" defTabSz="623438">
              <a:spcBef>
                <a:spcPts val="17"/>
              </a:spcBef>
              <a:buFontTx/>
              <a:buAutoNum type="arabicParenBoth"/>
              <a:tabLst>
                <a:tab pos="320378" algn="l"/>
              </a:tabLst>
            </a:pPr>
            <a:r>
              <a:rPr sz="1600" b="1" kern="0" dirty="0">
                <a:solidFill>
                  <a:sysClr val="windowText" lastClr="000000"/>
                </a:solidFill>
                <a:latin typeface="Calibri"/>
                <a:cs typeface="Calibri"/>
              </a:rPr>
              <a:t>Move</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6,250</a:t>
            </a:r>
            <a:r>
              <a:rPr sz="1600" b="1" kern="0" spc="3" dirty="0">
                <a:solidFill>
                  <a:sysClr val="windowText" lastClr="000000"/>
                </a:solidFill>
                <a:latin typeface="Calibri"/>
                <a:cs typeface="Calibri"/>
              </a:rPr>
              <a:t> </a:t>
            </a:r>
            <a:r>
              <a:rPr sz="1600" b="1" kern="0" dirty="0">
                <a:solidFill>
                  <a:sysClr val="windowText" lastClr="000000"/>
                </a:solidFill>
                <a:latin typeface="Calibri"/>
                <a:cs typeface="Calibri"/>
              </a:rPr>
              <a:t>From</a:t>
            </a:r>
            <a:r>
              <a:rPr sz="1600" b="1" kern="0" spc="-3"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3" dirty="0">
                <a:solidFill>
                  <a:sysClr val="windowText" lastClr="000000"/>
                </a:solidFill>
                <a:latin typeface="Calibri"/>
                <a:cs typeface="Calibri"/>
              </a:rPr>
              <a:t> </a:t>
            </a:r>
            <a:r>
              <a:rPr sz="1600" b="1" kern="0" dirty="0">
                <a:solidFill>
                  <a:sysClr val="windowText" lastClr="000000"/>
                </a:solidFill>
                <a:latin typeface="Calibri"/>
                <a:cs typeface="Calibri"/>
              </a:rPr>
              <a:t>1</a:t>
            </a:r>
            <a:r>
              <a:rPr sz="1600" b="1" kern="0" spc="-3" dirty="0">
                <a:solidFill>
                  <a:sysClr val="windowText" lastClr="000000"/>
                </a:solidFill>
                <a:latin typeface="Calibri"/>
                <a:cs typeface="Calibri"/>
              </a:rPr>
              <a:t> </a:t>
            </a:r>
            <a:r>
              <a:rPr sz="1600" b="1" kern="0" spc="-7" dirty="0">
                <a:solidFill>
                  <a:sysClr val="windowText" lastClr="000000"/>
                </a:solidFill>
                <a:latin typeface="Calibri"/>
                <a:cs typeface="Calibri"/>
              </a:rPr>
              <a:t>Accounting/Financial</a:t>
            </a:r>
            <a:r>
              <a:rPr sz="1600" b="1" kern="0" dirty="0">
                <a:solidFill>
                  <a:sysClr val="windowText" lastClr="000000"/>
                </a:solidFill>
                <a:latin typeface="Calibri"/>
                <a:cs typeface="Calibri"/>
              </a:rPr>
              <a:t> Analysis to</a:t>
            </a:r>
            <a:r>
              <a:rPr sz="1600" b="1" kern="0" spc="-3"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3" dirty="0">
                <a:solidFill>
                  <a:sysClr val="windowText" lastClr="000000"/>
                </a:solidFill>
                <a:latin typeface="Calibri"/>
                <a:cs typeface="Calibri"/>
              </a:rPr>
              <a:t> </a:t>
            </a:r>
            <a:r>
              <a:rPr sz="1600" b="1" kern="0" dirty="0">
                <a:solidFill>
                  <a:sysClr val="windowText" lastClr="000000"/>
                </a:solidFill>
                <a:latin typeface="Calibri"/>
                <a:cs typeface="Calibri"/>
              </a:rPr>
              <a:t>3 </a:t>
            </a:r>
            <a:r>
              <a:rPr sz="1600" b="1" kern="0" spc="-7" dirty="0">
                <a:solidFill>
                  <a:sysClr val="windowText" lastClr="000000"/>
                </a:solidFill>
                <a:latin typeface="Calibri"/>
                <a:cs typeface="Calibri"/>
              </a:rPr>
              <a:t>Consultants</a:t>
            </a:r>
            <a:endParaRPr sz="1600" b="1" kern="0" dirty="0">
              <a:solidFill>
                <a:sysClr val="windowText" lastClr="000000"/>
              </a:solidFill>
              <a:latin typeface="Calibri"/>
              <a:cs typeface="Calibri"/>
            </a:endParaRPr>
          </a:p>
          <a:p>
            <a:pPr marL="319945" indent="-156292" defTabSz="623438">
              <a:spcBef>
                <a:spcPts val="14"/>
              </a:spcBef>
              <a:buFontTx/>
              <a:buAutoNum type="arabicParenBoth"/>
              <a:tabLst>
                <a:tab pos="320378" algn="l"/>
              </a:tabLst>
            </a:pPr>
            <a:r>
              <a:rPr sz="1600" b="1" kern="0" dirty="0">
                <a:solidFill>
                  <a:sysClr val="windowText" lastClr="000000"/>
                </a:solidFill>
                <a:latin typeface="Calibri"/>
                <a:cs typeface="Calibri"/>
              </a:rPr>
              <a:t>Move</a:t>
            </a:r>
            <a:r>
              <a:rPr sz="1600" b="1" kern="0" spc="-17" dirty="0">
                <a:solidFill>
                  <a:sysClr val="windowText" lastClr="000000"/>
                </a:solidFill>
                <a:latin typeface="Calibri"/>
                <a:cs typeface="Calibri"/>
              </a:rPr>
              <a:t> </a:t>
            </a:r>
            <a:r>
              <a:rPr sz="1600" b="1" kern="0" dirty="0">
                <a:solidFill>
                  <a:sysClr val="windowText" lastClr="000000"/>
                </a:solidFill>
                <a:latin typeface="Calibri"/>
                <a:cs typeface="Calibri"/>
              </a:rPr>
              <a:t>3,000</a:t>
            </a:r>
            <a:r>
              <a:rPr sz="1600" b="1" kern="0" spc="-3" dirty="0">
                <a:solidFill>
                  <a:sysClr val="windowText" lastClr="000000"/>
                </a:solidFill>
                <a:latin typeface="Calibri"/>
                <a:cs typeface="Calibri"/>
              </a:rPr>
              <a:t> </a:t>
            </a:r>
            <a:r>
              <a:rPr sz="1600" b="1" kern="0" dirty="0">
                <a:solidFill>
                  <a:sysClr val="windowText" lastClr="000000"/>
                </a:solidFill>
                <a:latin typeface="Calibri"/>
                <a:cs typeface="Calibri"/>
              </a:rPr>
              <a:t>From</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2</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Personnel</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to</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3" dirty="0">
                <a:solidFill>
                  <a:sysClr val="windowText" lastClr="000000"/>
                </a:solidFill>
                <a:latin typeface="Calibri"/>
                <a:cs typeface="Calibri"/>
              </a:rPr>
              <a:t> </a:t>
            </a:r>
            <a:r>
              <a:rPr sz="1600" b="1" kern="0" dirty="0">
                <a:solidFill>
                  <a:sysClr val="windowText" lastClr="000000"/>
                </a:solidFill>
                <a:latin typeface="Calibri"/>
                <a:cs typeface="Calibri"/>
              </a:rPr>
              <a:t>3</a:t>
            </a:r>
            <a:r>
              <a:rPr sz="1600" b="1" kern="0" spc="-10" dirty="0">
                <a:solidFill>
                  <a:sysClr val="windowText" lastClr="000000"/>
                </a:solidFill>
                <a:latin typeface="Calibri"/>
                <a:cs typeface="Calibri"/>
              </a:rPr>
              <a:t> </a:t>
            </a:r>
            <a:r>
              <a:rPr sz="1600" b="1" kern="0" spc="-7" dirty="0">
                <a:solidFill>
                  <a:sysClr val="windowText" lastClr="000000"/>
                </a:solidFill>
                <a:latin typeface="Calibri"/>
                <a:cs typeface="Calibri"/>
              </a:rPr>
              <a:t>Consultants</a:t>
            </a:r>
            <a:endParaRPr sz="1600" b="1" kern="0" dirty="0">
              <a:solidFill>
                <a:sysClr val="windowText" lastClr="000000"/>
              </a:solidFill>
              <a:latin typeface="Calibri"/>
              <a:cs typeface="Calibri"/>
            </a:endParaRPr>
          </a:p>
          <a:p>
            <a:pPr marL="319945" indent="-156292" defTabSz="623438">
              <a:spcBef>
                <a:spcPts val="17"/>
              </a:spcBef>
              <a:buFontTx/>
              <a:buAutoNum type="arabicParenBoth"/>
              <a:tabLst>
                <a:tab pos="320378" algn="l"/>
              </a:tabLst>
            </a:pPr>
            <a:r>
              <a:rPr sz="1600" b="1" kern="0" dirty="0">
                <a:solidFill>
                  <a:sysClr val="windowText" lastClr="000000"/>
                </a:solidFill>
                <a:latin typeface="Calibri"/>
                <a:cs typeface="Calibri"/>
              </a:rPr>
              <a:t>Move</a:t>
            </a:r>
            <a:r>
              <a:rPr sz="1600" b="1" kern="0" spc="-17" dirty="0">
                <a:solidFill>
                  <a:sysClr val="windowText" lastClr="000000"/>
                </a:solidFill>
                <a:latin typeface="Calibri"/>
                <a:cs typeface="Calibri"/>
              </a:rPr>
              <a:t> </a:t>
            </a:r>
            <a:r>
              <a:rPr sz="1600" b="1" kern="0" dirty="0">
                <a:solidFill>
                  <a:sysClr val="windowText" lastClr="000000"/>
                </a:solidFill>
                <a:latin typeface="Calibri"/>
                <a:cs typeface="Calibri"/>
              </a:rPr>
              <a:t>6,000</a:t>
            </a:r>
            <a:r>
              <a:rPr sz="1600" b="1" kern="0" spc="-3" dirty="0">
                <a:solidFill>
                  <a:sysClr val="windowText" lastClr="000000"/>
                </a:solidFill>
                <a:latin typeface="Calibri"/>
                <a:cs typeface="Calibri"/>
              </a:rPr>
              <a:t> </a:t>
            </a:r>
            <a:r>
              <a:rPr sz="1600" b="1" kern="0" dirty="0">
                <a:solidFill>
                  <a:sysClr val="windowText" lastClr="000000"/>
                </a:solidFill>
                <a:latin typeface="Calibri"/>
                <a:cs typeface="Calibri"/>
              </a:rPr>
              <a:t>From</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3" dirty="0">
                <a:solidFill>
                  <a:sysClr val="windowText" lastClr="000000"/>
                </a:solidFill>
                <a:latin typeface="Calibri"/>
                <a:cs typeface="Calibri"/>
              </a:rPr>
              <a:t> </a:t>
            </a:r>
            <a:r>
              <a:rPr sz="1600" b="1" kern="0" dirty="0">
                <a:solidFill>
                  <a:sysClr val="windowText" lastClr="000000"/>
                </a:solidFill>
                <a:latin typeface="Calibri"/>
                <a:cs typeface="Calibri"/>
              </a:rPr>
              <a:t>2</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Consultant</a:t>
            </a:r>
            <a:r>
              <a:rPr sz="1600" b="1" kern="0" spc="-17" dirty="0">
                <a:solidFill>
                  <a:sysClr val="windowText" lastClr="000000"/>
                </a:solidFill>
                <a:latin typeface="Calibri"/>
                <a:cs typeface="Calibri"/>
              </a:rPr>
              <a:t> </a:t>
            </a:r>
            <a:r>
              <a:rPr sz="1600" b="1" kern="0" dirty="0">
                <a:solidFill>
                  <a:sysClr val="windowText" lastClr="000000"/>
                </a:solidFill>
                <a:latin typeface="Calibri"/>
                <a:cs typeface="Calibri"/>
              </a:rPr>
              <a:t>to</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3</a:t>
            </a:r>
            <a:r>
              <a:rPr sz="1600" b="1" kern="0" spc="-10" dirty="0">
                <a:solidFill>
                  <a:sysClr val="windowText" lastClr="000000"/>
                </a:solidFill>
                <a:latin typeface="Calibri"/>
                <a:cs typeface="Calibri"/>
              </a:rPr>
              <a:t> </a:t>
            </a:r>
            <a:r>
              <a:rPr sz="1600" b="1" kern="0" spc="-7" dirty="0">
                <a:solidFill>
                  <a:sysClr val="windowText" lastClr="000000"/>
                </a:solidFill>
                <a:latin typeface="Calibri"/>
                <a:cs typeface="Calibri"/>
              </a:rPr>
              <a:t>Consultants</a:t>
            </a:r>
            <a:endParaRPr sz="1600" b="1" kern="0" dirty="0">
              <a:solidFill>
                <a:sysClr val="windowText" lastClr="000000"/>
              </a:solidFill>
              <a:latin typeface="Calibri"/>
              <a:cs typeface="Calibri"/>
            </a:endParaRPr>
          </a:p>
          <a:p>
            <a:pPr marL="319945" indent="-156292" defTabSz="623438">
              <a:spcBef>
                <a:spcPts val="17"/>
              </a:spcBef>
              <a:buFontTx/>
              <a:buAutoNum type="arabicParenBoth"/>
              <a:tabLst>
                <a:tab pos="320378" algn="l"/>
              </a:tabLst>
            </a:pPr>
            <a:r>
              <a:rPr sz="1600" b="1" kern="0" dirty="0">
                <a:solidFill>
                  <a:sysClr val="windowText" lastClr="000000"/>
                </a:solidFill>
                <a:latin typeface="Calibri"/>
                <a:cs typeface="Calibri"/>
              </a:rPr>
              <a:t>Move</a:t>
            </a:r>
            <a:r>
              <a:rPr sz="1600" b="1" kern="0" spc="-17" dirty="0">
                <a:solidFill>
                  <a:sysClr val="windowText" lastClr="000000"/>
                </a:solidFill>
                <a:latin typeface="Calibri"/>
                <a:cs typeface="Calibri"/>
              </a:rPr>
              <a:t> </a:t>
            </a:r>
            <a:r>
              <a:rPr sz="1600" b="1" kern="0" dirty="0">
                <a:solidFill>
                  <a:sysClr val="windowText" lastClr="000000"/>
                </a:solidFill>
                <a:latin typeface="Calibri"/>
                <a:cs typeface="Calibri"/>
              </a:rPr>
              <a:t>4,500</a:t>
            </a:r>
            <a:r>
              <a:rPr sz="1600" b="1" kern="0" spc="-3" dirty="0">
                <a:solidFill>
                  <a:sysClr val="windowText" lastClr="000000"/>
                </a:solidFill>
                <a:latin typeface="Calibri"/>
                <a:cs typeface="Calibri"/>
              </a:rPr>
              <a:t> </a:t>
            </a:r>
            <a:r>
              <a:rPr sz="1600" b="1" kern="0" dirty="0">
                <a:solidFill>
                  <a:sysClr val="windowText" lastClr="000000"/>
                </a:solidFill>
                <a:latin typeface="Calibri"/>
                <a:cs typeface="Calibri"/>
              </a:rPr>
              <a:t>From</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3</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Personnel</a:t>
            </a:r>
            <a:r>
              <a:rPr sz="1600" b="1" kern="0" spc="-17" dirty="0">
                <a:solidFill>
                  <a:sysClr val="windowText" lastClr="000000"/>
                </a:solidFill>
                <a:latin typeface="Calibri"/>
                <a:cs typeface="Calibri"/>
              </a:rPr>
              <a:t> </a:t>
            </a:r>
            <a:r>
              <a:rPr sz="1600" b="1" kern="0" dirty="0">
                <a:solidFill>
                  <a:sysClr val="windowText" lastClr="000000"/>
                </a:solidFill>
                <a:latin typeface="Calibri"/>
                <a:cs typeface="Calibri"/>
              </a:rPr>
              <a:t>to</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3" dirty="0">
                <a:solidFill>
                  <a:sysClr val="windowText" lastClr="000000"/>
                </a:solidFill>
                <a:latin typeface="Calibri"/>
                <a:cs typeface="Calibri"/>
              </a:rPr>
              <a:t> </a:t>
            </a:r>
            <a:r>
              <a:rPr sz="1600" b="1" kern="0" dirty="0">
                <a:solidFill>
                  <a:sysClr val="windowText" lastClr="000000"/>
                </a:solidFill>
                <a:latin typeface="Calibri"/>
                <a:cs typeface="Calibri"/>
              </a:rPr>
              <a:t>3</a:t>
            </a:r>
            <a:r>
              <a:rPr sz="1600" b="1" kern="0" spc="-10" dirty="0">
                <a:solidFill>
                  <a:sysClr val="windowText" lastClr="000000"/>
                </a:solidFill>
                <a:latin typeface="Calibri"/>
                <a:cs typeface="Calibri"/>
              </a:rPr>
              <a:t> </a:t>
            </a:r>
            <a:r>
              <a:rPr sz="1600" b="1" kern="0" spc="-7" dirty="0">
                <a:solidFill>
                  <a:sysClr val="windowText" lastClr="000000"/>
                </a:solidFill>
                <a:latin typeface="Calibri"/>
                <a:cs typeface="Calibri"/>
              </a:rPr>
              <a:t>Consultants</a:t>
            </a:r>
            <a:endParaRPr sz="1600" b="1" kern="0" dirty="0">
              <a:solidFill>
                <a:sysClr val="windowText" lastClr="000000"/>
              </a:solidFill>
              <a:latin typeface="Calibri"/>
              <a:cs typeface="Calibri"/>
            </a:endParaRPr>
          </a:p>
          <a:p>
            <a:pPr marL="320378" indent="-156292" defTabSz="623438">
              <a:spcBef>
                <a:spcPts val="17"/>
              </a:spcBef>
              <a:buFontTx/>
              <a:buAutoNum type="arabicParenBoth"/>
              <a:tabLst>
                <a:tab pos="320810" algn="l"/>
              </a:tabLst>
            </a:pPr>
            <a:r>
              <a:rPr sz="1600" b="1" kern="0" dirty="0">
                <a:solidFill>
                  <a:sysClr val="windowText" lastClr="000000"/>
                </a:solidFill>
                <a:latin typeface="Calibri"/>
                <a:cs typeface="Calibri"/>
              </a:rPr>
              <a:t>Move</a:t>
            </a:r>
            <a:r>
              <a:rPr sz="1600" b="1" kern="0" spc="-17" dirty="0">
                <a:solidFill>
                  <a:sysClr val="windowText" lastClr="000000"/>
                </a:solidFill>
                <a:latin typeface="Calibri"/>
                <a:cs typeface="Calibri"/>
              </a:rPr>
              <a:t> </a:t>
            </a:r>
            <a:r>
              <a:rPr sz="1600" b="1" kern="0" dirty="0">
                <a:solidFill>
                  <a:sysClr val="windowText" lastClr="000000"/>
                </a:solidFill>
                <a:latin typeface="Calibri"/>
                <a:cs typeface="Calibri"/>
              </a:rPr>
              <a:t>4,500</a:t>
            </a:r>
            <a:r>
              <a:rPr sz="1600" b="1" kern="0" spc="-3" dirty="0">
                <a:solidFill>
                  <a:sysClr val="windowText" lastClr="000000"/>
                </a:solidFill>
                <a:latin typeface="Calibri"/>
                <a:cs typeface="Calibri"/>
              </a:rPr>
              <a:t> </a:t>
            </a:r>
            <a:r>
              <a:rPr sz="1600" b="1" kern="0" dirty="0">
                <a:solidFill>
                  <a:sysClr val="windowText" lastClr="000000"/>
                </a:solidFill>
                <a:latin typeface="Calibri"/>
                <a:cs typeface="Calibri"/>
              </a:rPr>
              <a:t>From</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4</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Personnel</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to</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3" dirty="0">
                <a:solidFill>
                  <a:sysClr val="windowText" lastClr="000000"/>
                </a:solidFill>
                <a:latin typeface="Calibri"/>
                <a:cs typeface="Calibri"/>
              </a:rPr>
              <a:t> </a:t>
            </a:r>
            <a:r>
              <a:rPr sz="1600" b="1" kern="0" dirty="0">
                <a:solidFill>
                  <a:sysClr val="windowText" lastClr="000000"/>
                </a:solidFill>
                <a:latin typeface="Calibri"/>
                <a:cs typeface="Calibri"/>
              </a:rPr>
              <a:t>3</a:t>
            </a:r>
            <a:r>
              <a:rPr sz="1600" b="1" kern="0" spc="-10" dirty="0">
                <a:solidFill>
                  <a:sysClr val="windowText" lastClr="000000"/>
                </a:solidFill>
                <a:latin typeface="Calibri"/>
                <a:cs typeface="Calibri"/>
              </a:rPr>
              <a:t> </a:t>
            </a:r>
            <a:r>
              <a:rPr sz="1600" b="1" kern="0" spc="-7" dirty="0">
                <a:solidFill>
                  <a:sysClr val="windowText" lastClr="000000"/>
                </a:solidFill>
                <a:latin typeface="Calibri"/>
                <a:cs typeface="Calibri"/>
              </a:rPr>
              <a:t>Consultants</a:t>
            </a:r>
            <a:endParaRPr sz="1600" b="1" kern="0" dirty="0">
              <a:solidFill>
                <a:sysClr val="windowText" lastClr="000000"/>
              </a:solidFill>
              <a:latin typeface="Calibri"/>
              <a:cs typeface="Calibri"/>
            </a:endParaRPr>
          </a:p>
          <a:p>
            <a:pPr marL="320378" indent="-156292" defTabSz="623438">
              <a:spcBef>
                <a:spcPts val="14"/>
              </a:spcBef>
              <a:buFontTx/>
              <a:buAutoNum type="arabicParenBoth"/>
              <a:tabLst>
                <a:tab pos="320810" algn="l"/>
              </a:tabLst>
            </a:pPr>
            <a:r>
              <a:rPr sz="1600" b="1" kern="0" dirty="0">
                <a:solidFill>
                  <a:sysClr val="windowText" lastClr="000000"/>
                </a:solidFill>
                <a:latin typeface="Calibri"/>
                <a:cs typeface="Calibri"/>
              </a:rPr>
              <a:t>Move</a:t>
            </a:r>
            <a:r>
              <a:rPr sz="1600" b="1" kern="0" spc="-17" dirty="0">
                <a:solidFill>
                  <a:sysClr val="windowText" lastClr="000000"/>
                </a:solidFill>
                <a:latin typeface="Calibri"/>
                <a:cs typeface="Calibri"/>
              </a:rPr>
              <a:t> </a:t>
            </a:r>
            <a:r>
              <a:rPr sz="1600" b="1" kern="0" dirty="0">
                <a:solidFill>
                  <a:sysClr val="windowText" lastClr="000000"/>
                </a:solidFill>
                <a:latin typeface="Calibri"/>
                <a:cs typeface="Calibri"/>
              </a:rPr>
              <a:t>1,500</a:t>
            </a:r>
            <a:r>
              <a:rPr sz="1600" b="1" kern="0" spc="-3" dirty="0">
                <a:solidFill>
                  <a:sysClr val="windowText" lastClr="000000"/>
                </a:solidFill>
                <a:latin typeface="Calibri"/>
                <a:cs typeface="Calibri"/>
              </a:rPr>
              <a:t> </a:t>
            </a:r>
            <a:r>
              <a:rPr sz="1600" b="1" kern="0" dirty="0">
                <a:solidFill>
                  <a:sysClr val="windowText" lastClr="000000"/>
                </a:solidFill>
                <a:latin typeface="Calibri"/>
                <a:cs typeface="Calibri"/>
              </a:rPr>
              <a:t>From</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5</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Personnel</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to</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3" dirty="0">
                <a:solidFill>
                  <a:sysClr val="windowText" lastClr="000000"/>
                </a:solidFill>
                <a:latin typeface="Calibri"/>
                <a:cs typeface="Calibri"/>
              </a:rPr>
              <a:t> </a:t>
            </a:r>
            <a:r>
              <a:rPr sz="1600" b="1" kern="0" dirty="0">
                <a:solidFill>
                  <a:sysClr val="windowText" lastClr="000000"/>
                </a:solidFill>
                <a:latin typeface="Calibri"/>
                <a:cs typeface="Calibri"/>
              </a:rPr>
              <a:t>3</a:t>
            </a:r>
            <a:r>
              <a:rPr sz="1600" b="1" kern="0" spc="-10" dirty="0">
                <a:solidFill>
                  <a:sysClr val="windowText" lastClr="000000"/>
                </a:solidFill>
                <a:latin typeface="Calibri"/>
                <a:cs typeface="Calibri"/>
              </a:rPr>
              <a:t> </a:t>
            </a:r>
            <a:r>
              <a:rPr sz="1600" b="1" kern="0" spc="-7" dirty="0">
                <a:solidFill>
                  <a:sysClr val="windowText" lastClr="000000"/>
                </a:solidFill>
                <a:latin typeface="Calibri"/>
                <a:cs typeface="Calibri"/>
              </a:rPr>
              <a:t>Consultants</a:t>
            </a:r>
            <a:endParaRPr sz="1600" b="1" kern="0" dirty="0">
              <a:solidFill>
                <a:sysClr val="windowText" lastClr="000000"/>
              </a:solidFill>
              <a:latin typeface="Calibri"/>
              <a:cs typeface="Calibri"/>
            </a:endParaRPr>
          </a:p>
          <a:p>
            <a:pPr marL="320378" indent="-156292" defTabSz="623438">
              <a:spcBef>
                <a:spcPts val="17"/>
              </a:spcBef>
              <a:buFontTx/>
              <a:buAutoNum type="arabicParenBoth"/>
              <a:tabLst>
                <a:tab pos="320810" algn="l"/>
              </a:tabLst>
            </a:pPr>
            <a:r>
              <a:rPr sz="1600" b="1" kern="0" dirty="0">
                <a:solidFill>
                  <a:sysClr val="windowText" lastClr="000000"/>
                </a:solidFill>
                <a:latin typeface="Calibri"/>
                <a:cs typeface="Calibri"/>
              </a:rPr>
              <a:t>Move</a:t>
            </a:r>
            <a:r>
              <a:rPr sz="1600" b="1" kern="0" spc="-24" dirty="0">
                <a:solidFill>
                  <a:sysClr val="windowText" lastClr="000000"/>
                </a:solidFill>
                <a:latin typeface="Calibri"/>
                <a:cs typeface="Calibri"/>
              </a:rPr>
              <a:t> </a:t>
            </a:r>
            <a:r>
              <a:rPr sz="1600" b="1" kern="0" dirty="0">
                <a:solidFill>
                  <a:sysClr val="windowText" lastClr="000000"/>
                </a:solidFill>
                <a:latin typeface="Calibri"/>
                <a:cs typeface="Calibri"/>
              </a:rPr>
              <a:t>2,991.40</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From</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17" dirty="0">
                <a:solidFill>
                  <a:sysClr val="windowText" lastClr="000000"/>
                </a:solidFill>
                <a:latin typeface="Calibri"/>
                <a:cs typeface="Calibri"/>
              </a:rPr>
              <a:t> </a:t>
            </a:r>
            <a:r>
              <a:rPr sz="1600" b="1" kern="0" dirty="0">
                <a:solidFill>
                  <a:sysClr val="windowText" lastClr="000000"/>
                </a:solidFill>
                <a:latin typeface="Calibri"/>
                <a:cs typeface="Calibri"/>
              </a:rPr>
              <a:t>5</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Consultant</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to</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17" dirty="0">
                <a:solidFill>
                  <a:sysClr val="windowText" lastClr="000000"/>
                </a:solidFill>
                <a:latin typeface="Calibri"/>
                <a:cs typeface="Calibri"/>
              </a:rPr>
              <a:t> </a:t>
            </a:r>
            <a:r>
              <a:rPr sz="1600" b="1" kern="0" dirty="0">
                <a:solidFill>
                  <a:sysClr val="windowText" lastClr="000000"/>
                </a:solidFill>
                <a:latin typeface="Calibri"/>
                <a:cs typeface="Calibri"/>
              </a:rPr>
              <a:t>3</a:t>
            </a:r>
            <a:r>
              <a:rPr sz="1600" b="1" kern="0" spc="-3" dirty="0">
                <a:solidFill>
                  <a:sysClr val="windowText" lastClr="000000"/>
                </a:solidFill>
                <a:latin typeface="Calibri"/>
                <a:cs typeface="Calibri"/>
              </a:rPr>
              <a:t> </a:t>
            </a:r>
            <a:r>
              <a:rPr sz="1600" b="1" kern="0" spc="-7" dirty="0">
                <a:solidFill>
                  <a:sysClr val="windowText" lastClr="000000"/>
                </a:solidFill>
                <a:latin typeface="Calibri"/>
                <a:cs typeface="Calibri"/>
              </a:rPr>
              <a:t>Consultants</a:t>
            </a:r>
            <a:endParaRPr sz="1600" b="1" kern="0" dirty="0">
              <a:solidFill>
                <a:sysClr val="windowText" lastClr="000000"/>
              </a:solidFill>
              <a:latin typeface="Calibri"/>
              <a:cs typeface="Calibri"/>
            </a:endParaRPr>
          </a:p>
          <a:p>
            <a:pPr marL="320378" indent="-156292" defTabSz="623438">
              <a:spcBef>
                <a:spcPts val="17"/>
              </a:spcBef>
              <a:buFontTx/>
              <a:buAutoNum type="arabicParenBoth"/>
              <a:tabLst>
                <a:tab pos="320810" algn="l"/>
              </a:tabLst>
            </a:pPr>
            <a:r>
              <a:rPr sz="1600" b="1" kern="0" dirty="0">
                <a:solidFill>
                  <a:sysClr val="windowText" lastClr="000000"/>
                </a:solidFill>
                <a:latin typeface="Calibri"/>
                <a:cs typeface="Calibri"/>
              </a:rPr>
              <a:t>Move</a:t>
            </a:r>
            <a:r>
              <a:rPr sz="1600" b="1" kern="0" spc="-24" dirty="0">
                <a:solidFill>
                  <a:sysClr val="windowText" lastClr="000000"/>
                </a:solidFill>
                <a:latin typeface="Calibri"/>
                <a:cs typeface="Calibri"/>
              </a:rPr>
              <a:t> </a:t>
            </a:r>
            <a:r>
              <a:rPr sz="1600" b="1" kern="0" dirty="0">
                <a:solidFill>
                  <a:sysClr val="windowText" lastClr="000000"/>
                </a:solidFill>
                <a:latin typeface="Calibri"/>
                <a:cs typeface="Calibri"/>
              </a:rPr>
              <a:t>2,000</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From</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6</a:t>
            </a:r>
            <a:r>
              <a:rPr sz="1600" b="1" kern="0" spc="-14" dirty="0">
                <a:solidFill>
                  <a:sysClr val="windowText" lastClr="000000"/>
                </a:solidFill>
                <a:latin typeface="Calibri"/>
                <a:cs typeface="Calibri"/>
              </a:rPr>
              <a:t> </a:t>
            </a:r>
            <a:r>
              <a:rPr sz="1600" b="1" kern="0" dirty="0">
                <a:solidFill>
                  <a:sysClr val="windowText" lastClr="000000"/>
                </a:solidFill>
                <a:latin typeface="Calibri"/>
                <a:cs typeface="Calibri"/>
              </a:rPr>
              <a:t>MPO</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Staff</a:t>
            </a:r>
            <a:r>
              <a:rPr sz="1600" b="1" kern="0" spc="-10" dirty="0">
                <a:solidFill>
                  <a:sysClr val="windowText" lastClr="000000"/>
                </a:solidFill>
                <a:latin typeface="Calibri"/>
                <a:cs typeface="Calibri"/>
              </a:rPr>
              <a:t> </a:t>
            </a:r>
            <a:r>
              <a:rPr sz="1600" b="1" kern="0" dirty="0">
                <a:solidFill>
                  <a:sysClr val="windowText" lastClr="000000"/>
                </a:solidFill>
                <a:latin typeface="Calibri"/>
                <a:cs typeface="Calibri"/>
              </a:rPr>
              <a:t>Salaries</a:t>
            </a:r>
            <a:r>
              <a:rPr sz="1600" b="1" kern="0" spc="-17" dirty="0">
                <a:solidFill>
                  <a:sysClr val="windowText" lastClr="000000"/>
                </a:solidFill>
                <a:latin typeface="Calibri"/>
                <a:cs typeface="Calibri"/>
              </a:rPr>
              <a:t> </a:t>
            </a:r>
            <a:r>
              <a:rPr sz="1600" b="1" kern="0" dirty="0">
                <a:solidFill>
                  <a:sysClr val="windowText" lastClr="000000"/>
                </a:solidFill>
                <a:latin typeface="Calibri"/>
                <a:cs typeface="Calibri"/>
              </a:rPr>
              <a:t>to</a:t>
            </a:r>
            <a:r>
              <a:rPr sz="1600" b="1" kern="0" spc="-7" dirty="0">
                <a:solidFill>
                  <a:sysClr val="windowText" lastClr="000000"/>
                </a:solidFill>
                <a:latin typeface="Calibri"/>
                <a:cs typeface="Calibri"/>
              </a:rPr>
              <a:t> </a:t>
            </a:r>
            <a:r>
              <a:rPr sz="1600" b="1" kern="0" dirty="0">
                <a:solidFill>
                  <a:sysClr val="windowText" lastClr="000000"/>
                </a:solidFill>
                <a:latin typeface="Calibri"/>
                <a:cs typeface="Calibri"/>
              </a:rPr>
              <a:t>Task</a:t>
            </a:r>
            <a:r>
              <a:rPr sz="1600" b="1" kern="0" spc="-17" dirty="0">
                <a:solidFill>
                  <a:sysClr val="windowText" lastClr="000000"/>
                </a:solidFill>
                <a:latin typeface="Calibri"/>
                <a:cs typeface="Calibri"/>
              </a:rPr>
              <a:t> </a:t>
            </a:r>
            <a:r>
              <a:rPr sz="1600" b="1" kern="0" dirty="0">
                <a:solidFill>
                  <a:sysClr val="windowText" lastClr="000000"/>
                </a:solidFill>
                <a:latin typeface="Calibri"/>
                <a:cs typeface="Calibri"/>
              </a:rPr>
              <a:t>3</a:t>
            </a:r>
            <a:r>
              <a:rPr sz="1600" b="1" kern="0" spc="-10" dirty="0">
                <a:solidFill>
                  <a:sysClr val="windowText" lastClr="000000"/>
                </a:solidFill>
                <a:latin typeface="Calibri"/>
                <a:cs typeface="Calibri"/>
              </a:rPr>
              <a:t> </a:t>
            </a:r>
            <a:r>
              <a:rPr sz="1600" b="1" kern="0" spc="-7" dirty="0">
                <a:solidFill>
                  <a:sysClr val="windowText" lastClr="000000"/>
                </a:solidFill>
                <a:latin typeface="Calibri"/>
                <a:cs typeface="Calibri"/>
              </a:rPr>
              <a:t>Consultants</a:t>
            </a:r>
            <a:endParaRPr sz="1600" b="1" kern="0" dirty="0">
              <a:solidFill>
                <a:sysClr val="windowText" lastClr="000000"/>
              </a:solidFill>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A31B5F-55BB-CEC6-21F1-3B878F1A0344}"/>
              </a:ext>
            </a:extLst>
          </p:cNvPr>
          <p:cNvSpPr txBox="1"/>
          <p:nvPr/>
        </p:nvSpPr>
        <p:spPr>
          <a:xfrm>
            <a:off x="181304" y="575441"/>
            <a:ext cx="11713780" cy="6524863"/>
          </a:xfrm>
          <a:prstGeom prst="rect">
            <a:avLst/>
          </a:prstGeom>
          <a:noFill/>
        </p:spPr>
        <p:txBody>
          <a:bodyPr wrap="square" rtlCol="0">
            <a:spAutoFit/>
          </a:bodyPr>
          <a:lstStyle/>
          <a:p>
            <a:r>
              <a:rPr lang="en-US" sz="4000" dirty="0"/>
              <a:t>ACTION ITEMS:</a:t>
            </a:r>
          </a:p>
          <a:p>
            <a:pPr algn="l"/>
            <a:endParaRPr lang="en-US" sz="1800" b="0" i="0" u="none" strike="noStrike" baseline="0" dirty="0">
              <a:solidFill>
                <a:srgbClr val="000000"/>
              </a:solidFill>
              <a:latin typeface="Calibri" panose="020F0502020204030204" pitchFamily="34" charset="0"/>
            </a:endParaRPr>
          </a:p>
          <a:p>
            <a:pPr marL="342900" indent="-342900">
              <a:buFont typeface="+mj-lt"/>
              <a:buAutoNum type="alphaUcPeriod"/>
            </a:pPr>
            <a:r>
              <a:rPr lang="en-US" sz="3600" b="1" i="0" u="none" strike="noStrike" baseline="0" dirty="0">
                <a:solidFill>
                  <a:srgbClr val="000000"/>
                </a:solidFill>
                <a:latin typeface="Calibri" panose="020F0502020204030204" pitchFamily="34" charset="0"/>
              </a:rPr>
              <a:t> Election of Technical Advisory Committee (TAC) Officers Effective 2023 </a:t>
            </a:r>
          </a:p>
          <a:p>
            <a:pPr algn="l"/>
            <a:endParaRPr lang="en-US" sz="3600" b="0" i="0" u="none" strike="noStrike" baseline="0" dirty="0">
              <a:solidFill>
                <a:srgbClr val="000000"/>
              </a:solidFill>
              <a:latin typeface="Calibri" panose="020F0502020204030204" pitchFamily="34" charset="0"/>
            </a:endParaRPr>
          </a:p>
          <a:p>
            <a:pPr algn="l"/>
            <a:r>
              <a:rPr lang="en-US" sz="3600" b="1" dirty="0">
                <a:solidFill>
                  <a:srgbClr val="000000"/>
                </a:solidFill>
                <a:latin typeface="Calibri" panose="020F0502020204030204" pitchFamily="34" charset="0"/>
              </a:rPr>
              <a:t>B</a:t>
            </a:r>
            <a:r>
              <a:rPr lang="en-US" sz="3600" dirty="0">
                <a:solidFill>
                  <a:srgbClr val="000000"/>
                </a:solidFill>
                <a:latin typeface="Calibri" panose="020F0502020204030204" pitchFamily="34" charset="0"/>
              </a:rPr>
              <a:t>. </a:t>
            </a:r>
            <a:r>
              <a:rPr lang="en-US" sz="3600" b="1" i="0" u="none" strike="noStrike" baseline="0" dirty="0">
                <a:solidFill>
                  <a:srgbClr val="000000"/>
                </a:solidFill>
                <a:latin typeface="Calibri" panose="020F0502020204030204" pitchFamily="34" charset="0"/>
              </a:rPr>
              <a:t>2045 Long Range Transportation Plan (LRTP) Amendment. </a:t>
            </a:r>
          </a:p>
          <a:p>
            <a:pPr algn="l"/>
            <a:endParaRPr lang="en-US" sz="3600" b="1" i="0" u="none" strike="noStrike" baseline="0" dirty="0">
              <a:solidFill>
                <a:srgbClr val="000000"/>
              </a:solidFill>
              <a:latin typeface="Calibri" panose="020F0502020204030204" pitchFamily="34" charset="0"/>
            </a:endParaRPr>
          </a:p>
          <a:p>
            <a:pPr algn="l"/>
            <a:r>
              <a:rPr lang="en-US" sz="3600" b="1" dirty="0">
                <a:solidFill>
                  <a:srgbClr val="000000"/>
                </a:solidFill>
                <a:latin typeface="Calibri" panose="020F0502020204030204" pitchFamily="34" charset="0"/>
              </a:rPr>
              <a:t>C. </a:t>
            </a:r>
            <a:r>
              <a:rPr lang="en-US" sz="3600" b="1" i="0" u="none" strike="noStrike" baseline="0" dirty="0">
                <a:solidFill>
                  <a:srgbClr val="000000"/>
                </a:solidFill>
                <a:latin typeface="Calibri" panose="020F0502020204030204" pitchFamily="34" charset="0"/>
              </a:rPr>
              <a:t>2023-2027 LSMPO Transportation Improvement Program (TIP) Amendment </a:t>
            </a:r>
            <a:endParaRPr lang="en-US" sz="3600" b="0" i="0" u="none" strike="noStrike" baseline="0" dirty="0">
              <a:solidFill>
                <a:srgbClr val="000000"/>
              </a:solidFill>
              <a:latin typeface="Calibri" panose="020F0502020204030204" pitchFamily="34" charset="0"/>
            </a:endParaRPr>
          </a:p>
          <a:p>
            <a:pPr algn="l"/>
            <a:endParaRPr lang="en-US" sz="3600" b="0" i="0" u="none" strike="noStrike" baseline="0" dirty="0">
              <a:solidFill>
                <a:srgbClr val="000000"/>
              </a:solidFill>
              <a:latin typeface="Calibri" panose="020F0502020204030204" pitchFamily="34" charset="0"/>
            </a:endParaRPr>
          </a:p>
          <a:p>
            <a:endParaRPr lang="en-US" sz="36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pPr marL="342900" indent="-342900">
              <a:buFont typeface="+mj-lt"/>
              <a:buAutoNum type="alphaUcPeriod"/>
            </a:pPr>
            <a:endParaRPr lang="en-US" dirty="0"/>
          </a:p>
        </p:txBody>
      </p:sp>
    </p:spTree>
    <p:extLst>
      <p:ext uri="{BB962C8B-B14F-4D97-AF65-F5344CB8AC3E}">
        <p14:creationId xmlns:p14="http://schemas.microsoft.com/office/powerpoint/2010/main" val="1714224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A31B5F-55BB-CEC6-21F1-3B878F1A0344}"/>
              </a:ext>
            </a:extLst>
          </p:cNvPr>
          <p:cNvSpPr txBox="1"/>
          <p:nvPr/>
        </p:nvSpPr>
        <p:spPr>
          <a:xfrm>
            <a:off x="181304" y="575441"/>
            <a:ext cx="11713780" cy="6524863"/>
          </a:xfrm>
          <a:prstGeom prst="rect">
            <a:avLst/>
          </a:prstGeom>
          <a:noFill/>
        </p:spPr>
        <p:txBody>
          <a:bodyPr wrap="square" rtlCol="0">
            <a:spAutoFit/>
          </a:bodyPr>
          <a:lstStyle/>
          <a:p>
            <a:r>
              <a:rPr lang="en-US" sz="4000" dirty="0"/>
              <a:t>ACTION ITEMS:</a:t>
            </a:r>
          </a:p>
          <a:p>
            <a:pPr algn="l"/>
            <a:endParaRPr lang="en-US" sz="1800" b="0" i="0" u="none" strike="noStrike" baseline="0" dirty="0">
              <a:solidFill>
                <a:srgbClr val="000000"/>
              </a:solidFill>
              <a:latin typeface="Calibri" panose="020F0502020204030204" pitchFamily="34" charset="0"/>
            </a:endParaRPr>
          </a:p>
          <a:p>
            <a:pPr marL="342900" indent="-342900">
              <a:buFont typeface="+mj-lt"/>
              <a:buAutoNum type="alphaUcPeriod"/>
            </a:pPr>
            <a:r>
              <a:rPr lang="en-US" sz="3600" b="1" i="0" u="none" strike="noStrike" baseline="0" dirty="0">
                <a:solidFill>
                  <a:srgbClr val="000000"/>
                </a:solidFill>
                <a:latin typeface="Calibri" panose="020F0502020204030204" pitchFamily="34" charset="0"/>
              </a:rPr>
              <a:t> Election of </a:t>
            </a:r>
            <a:r>
              <a:rPr lang="en-US" sz="3600" b="1" dirty="0">
                <a:solidFill>
                  <a:srgbClr val="000000"/>
                </a:solidFill>
                <a:latin typeface="Calibri" panose="020F0502020204030204" pitchFamily="34" charset="0"/>
              </a:rPr>
              <a:t>Community</a:t>
            </a:r>
            <a:r>
              <a:rPr lang="en-US" sz="3600" b="1" i="0" u="none" strike="noStrike" baseline="0" dirty="0">
                <a:solidFill>
                  <a:srgbClr val="000000"/>
                </a:solidFill>
                <a:latin typeface="Calibri" panose="020F0502020204030204" pitchFamily="34" charset="0"/>
              </a:rPr>
              <a:t> Advisory Committee (CAC) Officers Effective 2023 </a:t>
            </a:r>
          </a:p>
          <a:p>
            <a:pPr algn="l"/>
            <a:endParaRPr lang="en-US" sz="3600" b="0" i="0" u="none" strike="noStrike" baseline="0" dirty="0">
              <a:solidFill>
                <a:srgbClr val="000000"/>
              </a:solidFill>
              <a:latin typeface="Calibri" panose="020F0502020204030204" pitchFamily="34" charset="0"/>
            </a:endParaRPr>
          </a:p>
          <a:p>
            <a:pPr algn="l"/>
            <a:r>
              <a:rPr lang="en-US" sz="3600" b="1" dirty="0">
                <a:solidFill>
                  <a:srgbClr val="000000"/>
                </a:solidFill>
                <a:latin typeface="Calibri" panose="020F0502020204030204" pitchFamily="34" charset="0"/>
              </a:rPr>
              <a:t>B</a:t>
            </a:r>
            <a:r>
              <a:rPr lang="en-US" sz="3600" dirty="0">
                <a:solidFill>
                  <a:srgbClr val="000000"/>
                </a:solidFill>
                <a:latin typeface="Calibri" panose="020F0502020204030204" pitchFamily="34" charset="0"/>
              </a:rPr>
              <a:t>. </a:t>
            </a:r>
            <a:r>
              <a:rPr lang="en-US" sz="3600" b="1" i="0" u="none" strike="noStrike" baseline="0" dirty="0">
                <a:solidFill>
                  <a:srgbClr val="000000"/>
                </a:solidFill>
                <a:latin typeface="Calibri" panose="020F0502020204030204" pitchFamily="34" charset="0"/>
              </a:rPr>
              <a:t>2045 Long Range Transportation Plan (LRTP) Amendment. </a:t>
            </a:r>
          </a:p>
          <a:p>
            <a:pPr algn="l"/>
            <a:endParaRPr lang="en-US" sz="3600" b="1" i="0" u="none" strike="noStrike" baseline="0" dirty="0">
              <a:solidFill>
                <a:srgbClr val="000000"/>
              </a:solidFill>
              <a:latin typeface="Calibri" panose="020F0502020204030204" pitchFamily="34" charset="0"/>
            </a:endParaRPr>
          </a:p>
          <a:p>
            <a:pPr algn="l"/>
            <a:r>
              <a:rPr lang="en-US" sz="3600" b="1" dirty="0">
                <a:solidFill>
                  <a:srgbClr val="000000"/>
                </a:solidFill>
                <a:latin typeface="Calibri" panose="020F0502020204030204" pitchFamily="34" charset="0"/>
              </a:rPr>
              <a:t>C. </a:t>
            </a:r>
            <a:r>
              <a:rPr lang="en-US" sz="3600" b="1" i="0" u="none" strike="noStrike" baseline="0" dirty="0">
                <a:solidFill>
                  <a:srgbClr val="000000"/>
                </a:solidFill>
                <a:latin typeface="Calibri" panose="020F0502020204030204" pitchFamily="34" charset="0"/>
              </a:rPr>
              <a:t>2023-2027 LSMPO Transportation Improvement Program (TIP) Amendment </a:t>
            </a:r>
            <a:endParaRPr lang="en-US" sz="3600" b="0" i="0" u="none" strike="noStrike" baseline="0" dirty="0">
              <a:solidFill>
                <a:srgbClr val="000000"/>
              </a:solidFill>
              <a:latin typeface="Calibri" panose="020F0502020204030204" pitchFamily="34" charset="0"/>
            </a:endParaRPr>
          </a:p>
          <a:p>
            <a:pPr algn="l"/>
            <a:endParaRPr lang="en-US" sz="3600" b="0" i="0" u="none" strike="noStrike" baseline="0" dirty="0">
              <a:solidFill>
                <a:srgbClr val="000000"/>
              </a:solidFill>
              <a:latin typeface="Calibri" panose="020F0502020204030204" pitchFamily="34" charset="0"/>
            </a:endParaRPr>
          </a:p>
          <a:p>
            <a:endParaRPr lang="en-US" sz="36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pPr marL="342900" indent="-342900">
              <a:buFont typeface="+mj-lt"/>
              <a:buAutoNum type="alphaUcPeriod"/>
            </a:pPr>
            <a:endParaRPr lang="en-US" dirty="0"/>
          </a:p>
        </p:txBody>
      </p:sp>
    </p:spTree>
    <p:extLst>
      <p:ext uri="{BB962C8B-B14F-4D97-AF65-F5344CB8AC3E}">
        <p14:creationId xmlns:p14="http://schemas.microsoft.com/office/powerpoint/2010/main" val="1475244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3991EC-7696-4067-A5D1-2ADB50F29348}"/>
              </a:ext>
            </a:extLst>
          </p:cNvPr>
          <p:cNvSpPr>
            <a:spLocks noGrp="1"/>
          </p:cNvSpPr>
          <p:nvPr>
            <p:ph type="title"/>
          </p:nvPr>
        </p:nvSpPr>
        <p:spPr>
          <a:xfrm>
            <a:off x="818007" y="648908"/>
            <a:ext cx="10763247" cy="805543"/>
          </a:xfrm>
        </p:spPr>
        <p:txBody>
          <a:bodyPr>
            <a:normAutofit fontScale="90000"/>
          </a:bodyPr>
          <a:lstStyle/>
          <a:p>
            <a:r>
              <a:rPr lang="en-US" sz="4000" b="1" i="0" u="none" strike="noStrike" baseline="0" dirty="0">
                <a:latin typeface="Calibri" panose="020F0502020204030204" pitchFamily="34" charset="0"/>
              </a:rPr>
              <a:t>Action Item A: Election of Technical Advisory Committee (TAC) Officers Effective 2023</a:t>
            </a:r>
            <a:br>
              <a:rPr lang="en-US" sz="4000" b="1" i="0" u="none" strike="noStrike" baseline="0" dirty="0">
                <a:latin typeface="Calibri" panose="020F0502020204030204" pitchFamily="34" charset="0"/>
              </a:rPr>
            </a:br>
            <a:endParaRPr lang="en-US" sz="4000" dirty="0">
              <a:solidFill>
                <a:srgbClr val="0000FF"/>
              </a:solidFill>
            </a:endParaRPr>
          </a:p>
        </p:txBody>
      </p:sp>
      <p:sp>
        <p:nvSpPr>
          <p:cNvPr id="4" name="Content Placeholder 3">
            <a:extLst>
              <a:ext uri="{FF2B5EF4-FFF2-40B4-BE49-F238E27FC236}">
                <a16:creationId xmlns:a16="http://schemas.microsoft.com/office/drawing/2014/main" id="{15FA6F9A-BBD9-4C9A-A25D-9C0F2DA5E60E}"/>
              </a:ext>
            </a:extLst>
          </p:cNvPr>
          <p:cNvSpPr>
            <a:spLocks noGrp="1"/>
          </p:cNvSpPr>
          <p:nvPr>
            <p:ph idx="1"/>
          </p:nvPr>
        </p:nvSpPr>
        <p:spPr>
          <a:xfrm>
            <a:off x="476251" y="1717330"/>
            <a:ext cx="11306172" cy="5314722"/>
          </a:xfrm>
        </p:spPr>
        <p:txBody>
          <a:bodyPr>
            <a:normAutofit/>
          </a:bodyPr>
          <a:lstStyle/>
          <a:p>
            <a:pPr marL="342900" indent="-342900" algn="just">
              <a:spcBef>
                <a:spcPts val="800"/>
              </a:spcBef>
              <a:spcAft>
                <a:spcPts val="0"/>
              </a:spcAft>
              <a:buAutoNum type="alphaUcPeriod"/>
              <a:tabLst>
                <a:tab pos="228600" algn="l"/>
                <a:tab pos="882650" algn="l"/>
              </a:tabLst>
            </a:pPr>
            <a:endParaRPr lang="en-US" sz="1800" b="1" dirty="0">
              <a:latin typeface="Calibri" panose="020F0502020204030204" pitchFamily="34" charset="0"/>
            </a:endParaRPr>
          </a:p>
          <a:p>
            <a:pPr marR="1720"/>
            <a:r>
              <a:rPr lang="en-US" sz="3600" b="0" i="0" u="none" strike="noStrike" baseline="0" dirty="0">
                <a:latin typeface="Calibri" panose="020F0502020204030204" pitchFamily="34" charset="0"/>
              </a:rPr>
              <a:t>Chair and Vice-Chair shall be elected at the last scheduled meeting of each year and shall serve a term of one year, starting with the first meeting of the new year. Deborah Snyder, P.E , Director of Public Works, Sumter County, is the current Chair; the Vice-Chair position is vacant.</a:t>
            </a:r>
          </a:p>
          <a:p>
            <a:pPr marL="342900" indent="-342900" algn="just">
              <a:spcBef>
                <a:spcPts val="800"/>
              </a:spcBef>
              <a:spcAft>
                <a:spcPts val="0"/>
              </a:spcAft>
              <a:buAutoNum type="alphaUcPeriod"/>
              <a:tabLst>
                <a:tab pos="228600" algn="l"/>
                <a:tab pos="882650" algn="l"/>
              </a:tabLst>
            </a:pPr>
            <a:endParaRPr lang="en-US" sz="1800" b="1" i="0" u="none" strike="noStrike" baseline="0" dirty="0">
              <a:latin typeface="Calibri" panose="020F0502020204030204" pitchFamily="34" charset="0"/>
            </a:endParaRPr>
          </a:p>
          <a:p>
            <a:pPr marL="0" marR="0" lvl="0" indent="0" algn="just">
              <a:spcBef>
                <a:spcPts val="800"/>
              </a:spcBef>
              <a:spcAft>
                <a:spcPts val="0"/>
              </a:spcAft>
              <a:buNone/>
              <a:tabLst>
                <a:tab pos="228600" algn="l"/>
                <a:tab pos="882650" algn="l"/>
              </a:tabLst>
            </a:pPr>
            <a:endParaRPr lang="en-US" sz="3200" dirty="0"/>
          </a:p>
        </p:txBody>
      </p:sp>
    </p:spTree>
    <p:extLst>
      <p:ext uri="{BB962C8B-B14F-4D97-AF65-F5344CB8AC3E}">
        <p14:creationId xmlns:p14="http://schemas.microsoft.com/office/powerpoint/2010/main" val="3194441153"/>
      </p:ext>
    </p:extLst>
  </p:cSld>
  <p:clrMapOvr>
    <a:masterClrMapping/>
  </p:clrMapOvr>
</p:sld>
</file>

<file path=ppt/theme/theme1.xml><?xml version="1.0" encoding="utf-8"?>
<a:theme xmlns:a="http://schemas.openxmlformats.org/drawingml/2006/main" name="Office Theme">
  <a:themeElements>
    <a:clrScheme name="LSMPO">
      <a:dk1>
        <a:sysClr val="windowText" lastClr="000000"/>
      </a:dk1>
      <a:lt1>
        <a:sysClr val="window" lastClr="FFFFFF"/>
      </a:lt1>
      <a:dk2>
        <a:srgbClr val="00AEEF"/>
      </a:dk2>
      <a:lt2>
        <a:srgbClr val="F2F2F2"/>
      </a:lt2>
      <a:accent1>
        <a:srgbClr val="70A800"/>
      </a:accent1>
      <a:accent2>
        <a:srgbClr val="ED7D31"/>
      </a:accent2>
      <a:accent3>
        <a:srgbClr val="FFCB05"/>
      </a:accent3>
      <a:accent4>
        <a:srgbClr val="A80000"/>
      </a:accent4>
      <a:accent5>
        <a:srgbClr val="2397D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roduction/Defining Succes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5">
      <a:dk1>
        <a:srgbClr val="343741"/>
      </a:dk1>
      <a:lt1>
        <a:srgbClr val="F2F2F2"/>
      </a:lt1>
      <a:dk2>
        <a:srgbClr val="343741"/>
      </a:dk2>
      <a:lt2>
        <a:srgbClr val="F2F2F2"/>
      </a:lt2>
      <a:accent1>
        <a:srgbClr val="0093DE"/>
      </a:accent1>
      <a:accent2>
        <a:srgbClr val="F8C300"/>
      </a:accent2>
      <a:accent3>
        <a:srgbClr val="9BBB59"/>
      </a:accent3>
      <a:accent4>
        <a:srgbClr val="E36C09"/>
      </a:accent4>
      <a:accent5>
        <a:srgbClr val="FF0000"/>
      </a:accent5>
      <a:accent6>
        <a:srgbClr val="FE19FF"/>
      </a:accent6>
      <a:hlink>
        <a:srgbClr val="0093DE"/>
      </a:hlink>
      <a:folHlink>
        <a:srgbClr val="343741"/>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Work Program 2021">
      <a:dk1>
        <a:sysClr val="windowText" lastClr="000000"/>
      </a:dk1>
      <a:lt1>
        <a:sysClr val="window" lastClr="FFFFFF"/>
      </a:lt1>
      <a:dk2>
        <a:srgbClr val="44546A"/>
      </a:dk2>
      <a:lt2>
        <a:srgbClr val="E7E6E6"/>
      </a:lt2>
      <a:accent1>
        <a:srgbClr val="31A95F"/>
      </a:accent1>
      <a:accent2>
        <a:srgbClr val="26699A"/>
      </a:accent2>
      <a:accent3>
        <a:srgbClr val="817A51"/>
      </a:accent3>
      <a:accent4>
        <a:srgbClr val="DADCDF"/>
      </a:accent4>
      <a:accent5>
        <a:srgbClr val="826E2E"/>
      </a:accent5>
      <a:accent6>
        <a:srgbClr val="A98B5B"/>
      </a:accent6>
      <a:hlink>
        <a:srgbClr val="0563C1"/>
      </a:hlink>
      <a:folHlink>
        <a:srgbClr val="2318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8C87717C06964D90FD35DE1564E746" ma:contentTypeVersion="13" ma:contentTypeDescription="Create a new document." ma:contentTypeScope="" ma:versionID="b1095cb99b3e1a70bcca256fe5008037">
  <xsd:schema xmlns:xsd="http://www.w3.org/2001/XMLSchema" xmlns:xs="http://www.w3.org/2001/XMLSchema" xmlns:p="http://schemas.microsoft.com/office/2006/metadata/properties" xmlns:ns3="fd94edff-c049-4a7b-b29a-21f03f19ca2e" xmlns:ns4="03ee31f1-6ea4-40e9-bde8-009e569eae43" targetNamespace="http://schemas.microsoft.com/office/2006/metadata/properties" ma:root="true" ma:fieldsID="352f053a27bbf70776e4010ee6c90419" ns3:_="" ns4:_="">
    <xsd:import namespace="fd94edff-c049-4a7b-b29a-21f03f19ca2e"/>
    <xsd:import namespace="03ee31f1-6ea4-40e9-bde8-009e569eae4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94edff-c049-4a7b-b29a-21f03f19ca2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ee31f1-6ea4-40e9-bde8-009e569eae4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65263F-C78C-4FFC-AAE7-B87FFE0D19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94edff-c049-4a7b-b29a-21f03f19ca2e"/>
    <ds:schemaRef ds:uri="03ee31f1-6ea4-40e9-bde8-009e569eae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5716CD-C34C-49C7-941F-C0B6955DAC00}">
  <ds:schemaRefs>
    <ds:schemaRef ds:uri="http://www.w3.org/XML/1998/namespace"/>
    <ds:schemaRef ds:uri="http://schemas.openxmlformats.org/package/2006/metadata/core-properties"/>
    <ds:schemaRef ds:uri="03ee31f1-6ea4-40e9-bde8-009e569eae43"/>
    <ds:schemaRef ds:uri="http://purl.org/dc/terms/"/>
    <ds:schemaRef ds:uri="http://schemas.microsoft.com/office/2006/documentManagement/types"/>
    <ds:schemaRef ds:uri="http://schemas.microsoft.com/office/2006/metadata/properties"/>
    <ds:schemaRef ds:uri="http://purl.org/dc/elements/1.1/"/>
    <ds:schemaRef ds:uri="http://purl.org/dc/dcmitype/"/>
    <ds:schemaRef ds:uri="http://schemas.microsoft.com/office/infopath/2007/PartnerControls"/>
    <ds:schemaRef ds:uri="fd94edff-c049-4a7b-b29a-21f03f19ca2e"/>
  </ds:schemaRefs>
</ds:datastoreItem>
</file>

<file path=customXml/itemProps3.xml><?xml version="1.0" encoding="utf-8"?>
<ds:datastoreItem xmlns:ds="http://schemas.openxmlformats.org/officeDocument/2006/customXml" ds:itemID="{2E64BA8E-BBB4-42D3-9F34-D1E1714452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1280</TotalTime>
  <Words>3224</Words>
  <Application>Microsoft Office PowerPoint</Application>
  <PresentationFormat>Widescreen</PresentationFormat>
  <Paragraphs>571</Paragraphs>
  <Slides>44</Slides>
  <Notes>8</Notes>
  <HiddenSlides>4</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44</vt:i4>
      </vt:variant>
    </vt:vector>
  </HeadingPairs>
  <TitlesOfParts>
    <vt:vector size="67" baseType="lpstr">
      <vt:lpstr>Arial</vt:lpstr>
      <vt:lpstr>Arial Black</vt:lpstr>
      <vt:lpstr>Calibri</vt:lpstr>
      <vt:lpstr>Calibri Light</vt:lpstr>
      <vt:lpstr>Calibri-Light</vt:lpstr>
      <vt:lpstr>Courier New</vt:lpstr>
      <vt:lpstr>Gill Sans MT</vt:lpstr>
      <vt:lpstr>Helvetica</vt:lpstr>
      <vt:lpstr>Helvetica Light</vt:lpstr>
      <vt:lpstr>Hypatia Sans Pro</vt:lpstr>
      <vt:lpstr>Segoe UI</vt:lpstr>
      <vt:lpstr>Segoe UI Semibold</vt:lpstr>
      <vt:lpstr>Source Sans Pro</vt:lpstr>
      <vt:lpstr>Tahoma</vt:lpstr>
      <vt:lpstr>Times New Roman</vt:lpstr>
      <vt:lpstr>Wingdings</vt:lpstr>
      <vt:lpstr>Office Theme</vt:lpstr>
      <vt:lpstr>Introduction/Defining Success</vt:lpstr>
      <vt:lpstr>1_Office Theme</vt:lpstr>
      <vt:lpstr>2_Office Theme</vt:lpstr>
      <vt:lpstr>3_Office Theme</vt:lpstr>
      <vt:lpstr>4_Office Theme</vt:lpstr>
      <vt:lpstr>5_Office Theme</vt:lpstr>
      <vt:lpstr>Lake~Sumter MPO  February 8, 2023  Advisory Committee Meeting</vt:lpstr>
      <vt:lpstr>Call to Order by Chair </vt:lpstr>
      <vt:lpstr>PowerPoint Presentation</vt:lpstr>
      <vt:lpstr>PowerPoint Presentation</vt:lpstr>
      <vt:lpstr>PowerPoint Presentation</vt:lpstr>
      <vt:lpstr>PowerPoint Presentation</vt:lpstr>
      <vt:lpstr>PowerPoint Presentation</vt:lpstr>
      <vt:lpstr>PowerPoint Presentation</vt:lpstr>
      <vt:lpstr>Action Item A: Election of Technical Advisory Committee (TAC) Officers Effective 2023 </vt:lpstr>
      <vt:lpstr>Action Item A: Election of Community Advisory Committee (TAC) Officers Effective 2023 </vt:lpstr>
      <vt:lpstr>ACTION ITEM B:  2045 Long Range Transportation Plan (LRTP) Amendment.  </vt:lpstr>
      <vt:lpstr>2045 LRTP Amendment #2  Technical Advisory Committee &amp; Community Advisory Committee  February 8, 2023</vt:lpstr>
      <vt:lpstr>LRTP Amendment Summary</vt:lpstr>
      <vt:lpstr>PowerPoint Presentation</vt:lpstr>
      <vt:lpstr>PowerPoint Presentation</vt:lpstr>
      <vt:lpstr>ACTION ITEM C: 2023-2027 LSMPO Transportation Improvement Program (TIP) Amendment  </vt:lpstr>
      <vt:lpstr>Transportation Improvement Program FY 2023- 2027</vt:lpstr>
      <vt:lpstr>PowerPoint Presentation</vt:lpstr>
      <vt:lpstr>PowerPoint Presentation</vt:lpstr>
      <vt:lpstr>Project Sheets</vt:lpstr>
      <vt:lpstr>Lake-Sumter MPO</vt:lpstr>
      <vt:lpstr>Lake-Sumter MPO</vt:lpstr>
      <vt:lpstr>Lake-Sumter MPO</vt:lpstr>
      <vt:lpstr>Lake-Sumter MPO</vt:lpstr>
      <vt:lpstr>PowerPoint Presentation</vt:lpstr>
      <vt:lpstr>DISCUSSION ITEM A: 2023 List of Priority Projects (LOPP) Update </vt:lpstr>
      <vt:lpstr>2023 List of Priority Projects (LOPP)</vt:lpstr>
      <vt:lpstr>LOPP = Essential to Programming</vt:lpstr>
      <vt:lpstr>2022 LOPP – Funding Recap</vt:lpstr>
      <vt:lpstr>2023 LOPP Development Schedule</vt:lpstr>
      <vt:lpstr>Questions?</vt:lpstr>
      <vt:lpstr>Presentations and Reports</vt:lpstr>
      <vt:lpstr>Florida’s Turnpike System  Tentative Five-Year Work Program </vt:lpstr>
      <vt:lpstr>Florida’s Turnpike System</vt:lpstr>
      <vt:lpstr>PowerPoint Presentation</vt:lpstr>
      <vt:lpstr>Growing Transportation Needs Past 20 Years</vt:lpstr>
      <vt:lpstr>Revenues &amp; Expenditures</vt:lpstr>
      <vt:lpstr>Turnpike Prioritization Process</vt:lpstr>
      <vt:lpstr>Lake County</vt:lpstr>
      <vt:lpstr>PowerPoint Presentation</vt:lpstr>
      <vt:lpstr>PowerPoint Presentation</vt:lpstr>
      <vt:lpstr>PowerPoint Presentation</vt:lpstr>
      <vt:lpstr> Committee member COMMENTS:</vt:lpstr>
      <vt:lpstr> Committee member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Holzwarth, Rebecca</dc:creator>
  <cp:lastModifiedBy>Woods, Michael</cp:lastModifiedBy>
  <cp:revision>96</cp:revision>
  <dcterms:created xsi:type="dcterms:W3CDTF">2020-04-30T22:26:36Z</dcterms:created>
  <dcterms:modified xsi:type="dcterms:W3CDTF">2023-02-07T18:13:18Z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0x010100418C87717C06964D90FD35DE1564E746</vt:lpwstr>
  </property>
</Properties>
</file>