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7" r:id="rId5"/>
    <p:sldMasterId id="2147483834" r:id="rId6"/>
    <p:sldMasterId id="2147483848" r:id="rId7"/>
    <p:sldMasterId id="2147483854" r:id="rId8"/>
    <p:sldMasterId id="2147483865" r:id="rId9"/>
  </p:sldMasterIdLst>
  <p:notesMasterIdLst>
    <p:notesMasterId r:id="rId41"/>
  </p:notesMasterIdLst>
  <p:sldIdLst>
    <p:sldId id="265" r:id="rId10"/>
    <p:sldId id="268" r:id="rId11"/>
    <p:sldId id="276" r:id="rId12"/>
    <p:sldId id="2453" r:id="rId13"/>
    <p:sldId id="2406" r:id="rId14"/>
    <p:sldId id="346" r:id="rId15"/>
    <p:sldId id="349" r:id="rId16"/>
    <p:sldId id="350" r:id="rId17"/>
    <p:sldId id="256" r:id="rId18"/>
    <p:sldId id="257" r:id="rId19"/>
    <p:sldId id="264" r:id="rId20"/>
    <p:sldId id="299" r:id="rId21"/>
    <p:sldId id="295" r:id="rId22"/>
    <p:sldId id="296" r:id="rId23"/>
    <p:sldId id="297" r:id="rId24"/>
    <p:sldId id="298" r:id="rId25"/>
    <p:sldId id="301" r:id="rId26"/>
    <p:sldId id="274" r:id="rId27"/>
    <p:sldId id="2463" r:id="rId28"/>
    <p:sldId id="285" r:id="rId29"/>
    <p:sldId id="260" r:id="rId30"/>
    <p:sldId id="2464" r:id="rId31"/>
    <p:sldId id="2461" r:id="rId32"/>
    <p:sldId id="559" r:id="rId33"/>
    <p:sldId id="560" r:id="rId34"/>
    <p:sldId id="566" r:id="rId35"/>
    <p:sldId id="563" r:id="rId36"/>
    <p:sldId id="467" r:id="rId37"/>
    <p:sldId id="567" r:id="rId38"/>
    <p:sldId id="2462" r:id="rId39"/>
    <p:sldId id="3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Option 2" id="{DDAF3395-0039-4250-93B5-013D3CD8973C}">
          <p14:sldIdLst>
            <p14:sldId id="265"/>
            <p14:sldId id="268"/>
            <p14:sldId id="276"/>
            <p14:sldId id="2453"/>
            <p14:sldId id="2406"/>
            <p14:sldId id="346"/>
            <p14:sldId id="349"/>
            <p14:sldId id="350"/>
            <p14:sldId id="256"/>
            <p14:sldId id="257"/>
            <p14:sldId id="264"/>
            <p14:sldId id="299"/>
            <p14:sldId id="295"/>
            <p14:sldId id="296"/>
            <p14:sldId id="297"/>
            <p14:sldId id="298"/>
            <p14:sldId id="301"/>
            <p14:sldId id="274"/>
            <p14:sldId id="2463"/>
            <p14:sldId id="285"/>
            <p14:sldId id="260"/>
            <p14:sldId id="2464"/>
            <p14:sldId id="2461"/>
            <p14:sldId id="559"/>
            <p14:sldId id="560"/>
            <p14:sldId id="566"/>
            <p14:sldId id="563"/>
            <p14:sldId id="467"/>
            <p14:sldId id="567"/>
            <p14:sldId id="2462"/>
            <p14:sldId id="3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AC5C63-E096-464B-8A3F-643ED2115C0D}" v="19" dt="2023-04-25T18:50:09.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4" autoAdjust="0"/>
    <p:restoredTop sz="94660"/>
  </p:normalViewPr>
  <p:slideViewPr>
    <p:cSldViewPr snapToGrid="0" snapToObjects="1">
      <p:cViewPr varScale="1">
        <p:scale>
          <a:sx n="95" d="100"/>
          <a:sy n="95" d="100"/>
        </p:scale>
        <p:origin x="264" y="76"/>
      </p:cViewPr>
      <p:guideLst/>
    </p:cSldViewPr>
  </p:slideViewPr>
  <p:notesTextViewPr>
    <p:cViewPr>
      <p:scale>
        <a:sx n="3" d="2"/>
        <a:sy n="3" d="2"/>
      </p:scale>
      <p:origin x="0" y="0"/>
    </p:cViewPr>
  </p:notesTextViewPr>
  <p:sorterViewPr>
    <p:cViewPr varScale="1">
      <p:scale>
        <a:sx n="1" d="1"/>
        <a:sy n="1" d="1"/>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0" Type="http://schemas.openxmlformats.org/officeDocument/2006/relationships/slide" Target="slides/slide11.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Michael" userId="b1d24df3-6bd1-43dd-bbd1-a9790d3ebfde" providerId="ADAL" clId="{9BAC5C63-E096-464B-8A3F-643ED2115C0D}"/>
    <pc:docChg chg="undo custSel addSld delSld modSld delMainMaster modSection">
      <pc:chgData name="Woods, Michael" userId="b1d24df3-6bd1-43dd-bbd1-a9790d3ebfde" providerId="ADAL" clId="{9BAC5C63-E096-464B-8A3F-643ED2115C0D}" dt="2023-04-25T18:50:10.791" v="247"/>
      <pc:docMkLst>
        <pc:docMk/>
      </pc:docMkLst>
      <pc:sldChg chg="modSp mod">
        <pc:chgData name="Woods, Michael" userId="b1d24df3-6bd1-43dd-bbd1-a9790d3ebfde" providerId="ADAL" clId="{9BAC5C63-E096-464B-8A3F-643ED2115C0D}" dt="2023-04-25T18:30:29.974" v="223" actId="207"/>
        <pc:sldMkLst>
          <pc:docMk/>
          <pc:sldMk cId="3620006216" sldId="260"/>
        </pc:sldMkLst>
        <pc:spChg chg="mod">
          <ac:chgData name="Woods, Michael" userId="b1d24df3-6bd1-43dd-bbd1-a9790d3ebfde" providerId="ADAL" clId="{9BAC5C63-E096-464B-8A3F-643ED2115C0D}" dt="2023-04-25T18:30:29.974" v="223" actId="207"/>
          <ac:spMkLst>
            <pc:docMk/>
            <pc:sldMk cId="3620006216" sldId="260"/>
            <ac:spMk id="3" creationId="{580219BE-82A6-4C06-94D5-29277BE763F4}"/>
          </ac:spMkLst>
        </pc:spChg>
      </pc:sldChg>
      <pc:sldChg chg="modSp mod">
        <pc:chgData name="Woods, Michael" userId="b1d24df3-6bd1-43dd-bbd1-a9790d3ebfde" providerId="ADAL" clId="{9BAC5C63-E096-464B-8A3F-643ED2115C0D}" dt="2023-04-25T16:11:44.308" v="36" actId="27636"/>
        <pc:sldMkLst>
          <pc:docMk/>
          <pc:sldMk cId="2259644617" sldId="265"/>
        </pc:sldMkLst>
        <pc:spChg chg="mod">
          <ac:chgData name="Woods, Michael" userId="b1d24df3-6bd1-43dd-bbd1-a9790d3ebfde" providerId="ADAL" clId="{9BAC5C63-E096-464B-8A3F-643ED2115C0D}" dt="2023-04-25T16:11:44.308" v="36" actId="27636"/>
          <ac:spMkLst>
            <pc:docMk/>
            <pc:sldMk cId="2259644617" sldId="265"/>
            <ac:spMk id="2" creationId="{3AE416BD-282D-4CFC-AEE1-9E26A3C119B3}"/>
          </ac:spMkLst>
        </pc:spChg>
      </pc:sldChg>
      <pc:sldChg chg="modSp mod">
        <pc:chgData name="Woods, Michael" userId="b1d24df3-6bd1-43dd-bbd1-a9790d3ebfde" providerId="ADAL" clId="{9BAC5C63-E096-464B-8A3F-643ED2115C0D}" dt="2023-04-25T16:11:53.277" v="38" actId="27636"/>
        <pc:sldMkLst>
          <pc:docMk/>
          <pc:sldMk cId="3101669596" sldId="268"/>
        </pc:sldMkLst>
        <pc:spChg chg="mod">
          <ac:chgData name="Woods, Michael" userId="b1d24df3-6bd1-43dd-bbd1-a9790d3ebfde" providerId="ADAL" clId="{9BAC5C63-E096-464B-8A3F-643ED2115C0D}" dt="2023-04-25T16:11:53.277" v="38" actId="27636"/>
          <ac:spMkLst>
            <pc:docMk/>
            <pc:sldMk cId="3101669596" sldId="268"/>
            <ac:spMk id="8" creationId="{E105973F-E91B-4FF1-99F6-8478B4FB9A48}"/>
          </ac:spMkLst>
        </pc:spChg>
      </pc:sldChg>
      <pc:sldChg chg="del">
        <pc:chgData name="Woods, Michael" userId="b1d24df3-6bd1-43dd-bbd1-a9790d3ebfde" providerId="ADAL" clId="{9BAC5C63-E096-464B-8A3F-643ED2115C0D}" dt="2023-04-25T16:17:42.996" v="152" actId="47"/>
        <pc:sldMkLst>
          <pc:docMk/>
          <pc:sldMk cId="800053365" sldId="346"/>
        </pc:sldMkLst>
      </pc:sldChg>
      <pc:sldChg chg="del">
        <pc:chgData name="Woods, Michael" userId="b1d24df3-6bd1-43dd-bbd1-a9790d3ebfde" providerId="ADAL" clId="{9BAC5C63-E096-464B-8A3F-643ED2115C0D}" dt="2023-04-25T16:17:42.996" v="152" actId="47"/>
        <pc:sldMkLst>
          <pc:docMk/>
          <pc:sldMk cId="3130677845" sldId="349"/>
        </pc:sldMkLst>
      </pc:sldChg>
      <pc:sldChg chg="del">
        <pc:chgData name="Woods, Michael" userId="b1d24df3-6bd1-43dd-bbd1-a9790d3ebfde" providerId="ADAL" clId="{9BAC5C63-E096-464B-8A3F-643ED2115C0D}" dt="2023-04-25T16:17:42.996" v="152" actId="47"/>
        <pc:sldMkLst>
          <pc:docMk/>
          <pc:sldMk cId="3779217526" sldId="350"/>
        </pc:sldMkLst>
      </pc:sldChg>
      <pc:sldChg chg="modSp mod">
        <pc:chgData name="Woods, Michael" userId="b1d24df3-6bd1-43dd-bbd1-a9790d3ebfde" providerId="ADAL" clId="{9BAC5C63-E096-464B-8A3F-643ED2115C0D}" dt="2023-04-25T16:18:48.429" v="213" actId="20577"/>
        <pc:sldMkLst>
          <pc:docMk/>
          <pc:sldMk cId="2856081823" sldId="383"/>
        </pc:sldMkLst>
        <pc:spChg chg="mod">
          <ac:chgData name="Woods, Michael" userId="b1d24df3-6bd1-43dd-bbd1-a9790d3ebfde" providerId="ADAL" clId="{9BAC5C63-E096-464B-8A3F-643ED2115C0D}" dt="2023-04-25T16:18:48.429" v="213" actId="20577"/>
          <ac:spMkLst>
            <pc:docMk/>
            <pc:sldMk cId="2856081823" sldId="383"/>
            <ac:spMk id="3" creationId="{3A05D505-077A-4B10-B603-402D98B9255E}"/>
          </ac:spMkLst>
        </pc:spChg>
      </pc:sldChg>
      <pc:sldChg chg="del">
        <pc:chgData name="Woods, Michael" userId="b1d24df3-6bd1-43dd-bbd1-a9790d3ebfde" providerId="ADAL" clId="{9BAC5C63-E096-464B-8A3F-643ED2115C0D}" dt="2023-04-25T16:17:42.996" v="152" actId="47"/>
        <pc:sldMkLst>
          <pc:docMk/>
          <pc:sldMk cId="1132531599" sldId="385"/>
        </pc:sldMkLst>
      </pc:sldChg>
      <pc:sldChg chg="del">
        <pc:chgData name="Woods, Michael" userId="b1d24df3-6bd1-43dd-bbd1-a9790d3ebfde" providerId="ADAL" clId="{9BAC5C63-E096-464B-8A3F-643ED2115C0D}" dt="2023-04-25T16:18:00.127" v="154" actId="47"/>
        <pc:sldMkLst>
          <pc:docMk/>
          <pc:sldMk cId="3054246701" sldId="389"/>
        </pc:sldMkLst>
      </pc:sldChg>
      <pc:sldChg chg="del">
        <pc:chgData name="Woods, Michael" userId="b1d24df3-6bd1-43dd-bbd1-a9790d3ebfde" providerId="ADAL" clId="{9BAC5C63-E096-464B-8A3F-643ED2115C0D}" dt="2023-04-25T16:17:42.996" v="152" actId="47"/>
        <pc:sldMkLst>
          <pc:docMk/>
          <pc:sldMk cId="421360991" sldId="430"/>
        </pc:sldMkLst>
      </pc:sldChg>
      <pc:sldChg chg="del">
        <pc:chgData name="Woods, Michael" userId="b1d24df3-6bd1-43dd-bbd1-a9790d3ebfde" providerId="ADAL" clId="{9BAC5C63-E096-464B-8A3F-643ED2115C0D}" dt="2023-04-25T16:17:42.996" v="152" actId="47"/>
        <pc:sldMkLst>
          <pc:docMk/>
          <pc:sldMk cId="817894919" sldId="435"/>
        </pc:sldMkLst>
      </pc:sldChg>
      <pc:sldChg chg="del">
        <pc:chgData name="Woods, Michael" userId="b1d24df3-6bd1-43dd-bbd1-a9790d3ebfde" providerId="ADAL" clId="{9BAC5C63-E096-464B-8A3F-643ED2115C0D}" dt="2023-04-25T16:17:42.996" v="152" actId="47"/>
        <pc:sldMkLst>
          <pc:docMk/>
          <pc:sldMk cId="3742841914" sldId="441"/>
        </pc:sldMkLst>
      </pc:sldChg>
      <pc:sldChg chg="del">
        <pc:chgData name="Woods, Michael" userId="b1d24df3-6bd1-43dd-bbd1-a9790d3ebfde" providerId="ADAL" clId="{9BAC5C63-E096-464B-8A3F-643ED2115C0D}" dt="2023-04-25T16:17:52.073" v="153" actId="47"/>
        <pc:sldMkLst>
          <pc:docMk/>
          <pc:sldMk cId="3949507206" sldId="445"/>
        </pc:sldMkLst>
      </pc:sldChg>
      <pc:sldChg chg="del">
        <pc:chgData name="Woods, Michael" userId="b1d24df3-6bd1-43dd-bbd1-a9790d3ebfde" providerId="ADAL" clId="{9BAC5C63-E096-464B-8A3F-643ED2115C0D}" dt="2023-04-25T16:17:52.073" v="153" actId="47"/>
        <pc:sldMkLst>
          <pc:docMk/>
          <pc:sldMk cId="3173979933" sldId="448"/>
        </pc:sldMkLst>
      </pc:sldChg>
      <pc:sldChg chg="del">
        <pc:chgData name="Woods, Michael" userId="b1d24df3-6bd1-43dd-bbd1-a9790d3ebfde" providerId="ADAL" clId="{9BAC5C63-E096-464B-8A3F-643ED2115C0D}" dt="2023-04-25T16:17:42.996" v="152" actId="47"/>
        <pc:sldMkLst>
          <pc:docMk/>
          <pc:sldMk cId="2507275366" sldId="449"/>
        </pc:sldMkLst>
      </pc:sldChg>
      <pc:sldChg chg="del">
        <pc:chgData name="Woods, Michael" userId="b1d24df3-6bd1-43dd-bbd1-a9790d3ebfde" providerId="ADAL" clId="{9BAC5C63-E096-464B-8A3F-643ED2115C0D}" dt="2023-04-25T16:18:00.127" v="154" actId="47"/>
        <pc:sldMkLst>
          <pc:docMk/>
          <pc:sldMk cId="3017707904" sldId="451"/>
        </pc:sldMkLst>
      </pc:sldChg>
      <pc:sldChg chg="del">
        <pc:chgData name="Woods, Michael" userId="b1d24df3-6bd1-43dd-bbd1-a9790d3ebfde" providerId="ADAL" clId="{9BAC5C63-E096-464B-8A3F-643ED2115C0D}" dt="2023-04-25T16:17:52.073" v="153" actId="47"/>
        <pc:sldMkLst>
          <pc:docMk/>
          <pc:sldMk cId="2732417265" sldId="452"/>
        </pc:sldMkLst>
      </pc:sldChg>
      <pc:sldChg chg="del">
        <pc:chgData name="Woods, Michael" userId="b1d24df3-6bd1-43dd-bbd1-a9790d3ebfde" providerId="ADAL" clId="{9BAC5C63-E096-464B-8A3F-643ED2115C0D}" dt="2023-04-25T16:17:52.073" v="153" actId="47"/>
        <pc:sldMkLst>
          <pc:docMk/>
          <pc:sldMk cId="3675082877" sldId="455"/>
        </pc:sldMkLst>
      </pc:sldChg>
      <pc:sldChg chg="del">
        <pc:chgData name="Woods, Michael" userId="b1d24df3-6bd1-43dd-bbd1-a9790d3ebfde" providerId="ADAL" clId="{9BAC5C63-E096-464B-8A3F-643ED2115C0D}" dt="2023-04-25T16:17:52.073" v="153" actId="47"/>
        <pc:sldMkLst>
          <pc:docMk/>
          <pc:sldMk cId="1798140432" sldId="460"/>
        </pc:sldMkLst>
      </pc:sldChg>
      <pc:sldChg chg="del">
        <pc:chgData name="Woods, Michael" userId="b1d24df3-6bd1-43dd-bbd1-a9790d3ebfde" providerId="ADAL" clId="{9BAC5C63-E096-464B-8A3F-643ED2115C0D}" dt="2023-04-25T16:18:00.127" v="154" actId="47"/>
        <pc:sldMkLst>
          <pc:docMk/>
          <pc:sldMk cId="4231482400" sldId="463"/>
        </pc:sldMkLst>
      </pc:sldChg>
      <pc:sldChg chg="del">
        <pc:chgData name="Woods, Michael" userId="b1d24df3-6bd1-43dd-bbd1-a9790d3ebfde" providerId="ADAL" clId="{9BAC5C63-E096-464B-8A3F-643ED2115C0D}" dt="2023-04-25T16:18:00.127" v="154" actId="47"/>
        <pc:sldMkLst>
          <pc:docMk/>
          <pc:sldMk cId="3529447422" sldId="464"/>
        </pc:sldMkLst>
      </pc:sldChg>
      <pc:sldChg chg="del">
        <pc:chgData name="Woods, Michael" userId="b1d24df3-6bd1-43dd-bbd1-a9790d3ebfde" providerId="ADAL" clId="{9BAC5C63-E096-464B-8A3F-643ED2115C0D}" dt="2023-04-25T16:17:52.073" v="153" actId="47"/>
        <pc:sldMkLst>
          <pc:docMk/>
          <pc:sldMk cId="3371960414" sldId="465"/>
        </pc:sldMkLst>
      </pc:sldChg>
      <pc:sldChg chg="del">
        <pc:chgData name="Woods, Michael" userId="b1d24df3-6bd1-43dd-bbd1-a9790d3ebfde" providerId="ADAL" clId="{9BAC5C63-E096-464B-8A3F-643ED2115C0D}" dt="2023-04-25T16:18:00.127" v="154" actId="47"/>
        <pc:sldMkLst>
          <pc:docMk/>
          <pc:sldMk cId="2057282468" sldId="466"/>
        </pc:sldMkLst>
      </pc:sldChg>
      <pc:sldChg chg="modSp mod">
        <pc:chgData name="Woods, Michael" userId="b1d24df3-6bd1-43dd-bbd1-a9790d3ebfde" providerId="ADAL" clId="{9BAC5C63-E096-464B-8A3F-643ED2115C0D}" dt="2023-04-25T16:16:23.756" v="151" actId="20577"/>
        <pc:sldMkLst>
          <pc:docMk/>
          <pc:sldMk cId="4027390003" sldId="2406"/>
        </pc:sldMkLst>
        <pc:spChg chg="mod">
          <ac:chgData name="Woods, Michael" userId="b1d24df3-6bd1-43dd-bbd1-a9790d3ebfde" providerId="ADAL" clId="{9BAC5C63-E096-464B-8A3F-643ED2115C0D}" dt="2023-04-25T16:13:47.437" v="118" actId="20577"/>
          <ac:spMkLst>
            <pc:docMk/>
            <pc:sldMk cId="4027390003" sldId="2406"/>
            <ac:spMk id="3" creationId="{7C516CA9-95CD-A037-F364-CFF95F4362E8}"/>
          </ac:spMkLst>
        </pc:spChg>
        <pc:spChg chg="mod">
          <ac:chgData name="Woods, Michael" userId="b1d24df3-6bd1-43dd-bbd1-a9790d3ebfde" providerId="ADAL" clId="{9BAC5C63-E096-464B-8A3F-643ED2115C0D}" dt="2023-04-25T16:16:23.756" v="151" actId="20577"/>
          <ac:spMkLst>
            <pc:docMk/>
            <pc:sldMk cId="4027390003" sldId="2406"/>
            <ac:spMk id="5" creationId="{97EA45EE-E6A1-7CE0-49DF-D11307EC2EC3}"/>
          </ac:spMkLst>
        </pc:spChg>
      </pc:sldChg>
      <pc:sldChg chg="del">
        <pc:chgData name="Woods, Michael" userId="b1d24df3-6bd1-43dd-bbd1-a9790d3ebfde" providerId="ADAL" clId="{9BAC5C63-E096-464B-8A3F-643ED2115C0D}" dt="2023-04-25T16:13:27.492" v="111" actId="2696"/>
        <pc:sldMkLst>
          <pc:docMk/>
          <pc:sldMk cId="3792395875" sldId="2445"/>
        </pc:sldMkLst>
      </pc:sldChg>
      <pc:sldChg chg="modSp mod">
        <pc:chgData name="Woods, Michael" userId="b1d24df3-6bd1-43dd-bbd1-a9790d3ebfde" providerId="ADAL" clId="{9BAC5C63-E096-464B-8A3F-643ED2115C0D}" dt="2023-04-25T16:13:13.900" v="109" actId="5793"/>
        <pc:sldMkLst>
          <pc:docMk/>
          <pc:sldMk cId="2229706467" sldId="2453"/>
        </pc:sldMkLst>
        <pc:spChg chg="mod">
          <ac:chgData name="Woods, Michael" userId="b1d24df3-6bd1-43dd-bbd1-a9790d3ebfde" providerId="ADAL" clId="{9BAC5C63-E096-464B-8A3F-643ED2115C0D}" dt="2023-04-25T16:13:13.900" v="109" actId="5793"/>
          <ac:spMkLst>
            <pc:docMk/>
            <pc:sldMk cId="2229706467" sldId="2453"/>
            <ac:spMk id="3" creationId="{C4A5F6E0-6E64-4194-B4AE-BCD19C1C5706}"/>
          </ac:spMkLst>
        </pc:spChg>
      </pc:sldChg>
      <pc:sldChg chg="del">
        <pc:chgData name="Woods, Michael" userId="b1d24df3-6bd1-43dd-bbd1-a9790d3ebfde" providerId="ADAL" clId="{9BAC5C63-E096-464B-8A3F-643ED2115C0D}" dt="2023-04-25T16:13:24.932" v="110" actId="2696"/>
        <pc:sldMkLst>
          <pc:docMk/>
          <pc:sldMk cId="1365532831" sldId="2454"/>
        </pc:sldMkLst>
      </pc:sldChg>
      <pc:sldChg chg="del">
        <pc:chgData name="Woods, Michael" userId="b1d24df3-6bd1-43dd-bbd1-a9790d3ebfde" providerId="ADAL" clId="{9BAC5C63-E096-464B-8A3F-643ED2115C0D}" dt="2023-04-25T16:18:57.513" v="214" actId="2696"/>
        <pc:sldMkLst>
          <pc:docMk/>
          <pc:sldMk cId="1285445334" sldId="2460"/>
        </pc:sldMkLst>
      </pc:sldChg>
      <pc:sldChg chg="modSp mod">
        <pc:chgData name="Woods, Michael" userId="b1d24df3-6bd1-43dd-bbd1-a9790d3ebfde" providerId="ADAL" clId="{9BAC5C63-E096-464B-8A3F-643ED2115C0D}" dt="2023-04-25T18:31:49.693" v="228" actId="114"/>
        <pc:sldMkLst>
          <pc:docMk/>
          <pc:sldMk cId="3655895999" sldId="2463"/>
        </pc:sldMkLst>
        <pc:spChg chg="mod">
          <ac:chgData name="Woods, Michael" userId="b1d24df3-6bd1-43dd-bbd1-a9790d3ebfde" providerId="ADAL" clId="{9BAC5C63-E096-464B-8A3F-643ED2115C0D}" dt="2023-04-25T18:31:49.693" v="228" actId="114"/>
          <ac:spMkLst>
            <pc:docMk/>
            <pc:sldMk cId="3655895999" sldId="2463"/>
            <ac:spMk id="34" creationId="{69C63D7E-24D6-418D-97C4-E5985324612A}"/>
          </ac:spMkLst>
        </pc:spChg>
      </pc:sldChg>
      <pc:sldChg chg="addSp delSp modSp new mod">
        <pc:chgData name="Woods, Michael" userId="b1d24df3-6bd1-43dd-bbd1-a9790d3ebfde" providerId="ADAL" clId="{9BAC5C63-E096-464B-8A3F-643ED2115C0D}" dt="2023-04-25T18:50:10.791" v="247"/>
        <pc:sldMkLst>
          <pc:docMk/>
          <pc:sldMk cId="3151384429" sldId="2464"/>
        </pc:sldMkLst>
        <pc:spChg chg="mod">
          <ac:chgData name="Woods, Michael" userId="b1d24df3-6bd1-43dd-bbd1-a9790d3ebfde" providerId="ADAL" clId="{9BAC5C63-E096-464B-8A3F-643ED2115C0D}" dt="2023-04-25T18:48:55.810" v="237" actId="1076"/>
          <ac:spMkLst>
            <pc:docMk/>
            <pc:sldMk cId="3151384429" sldId="2464"/>
            <ac:spMk id="2" creationId="{FB6C1952-EA6B-010C-FAA5-B313E753B4AB}"/>
          </ac:spMkLst>
        </pc:spChg>
        <pc:spChg chg="add del mod">
          <ac:chgData name="Woods, Michael" userId="b1d24df3-6bd1-43dd-bbd1-a9790d3ebfde" providerId="ADAL" clId="{9BAC5C63-E096-464B-8A3F-643ED2115C0D}" dt="2023-04-25T18:50:10.791" v="247"/>
          <ac:spMkLst>
            <pc:docMk/>
            <pc:sldMk cId="3151384429" sldId="2464"/>
            <ac:spMk id="3" creationId="{32230021-AB1A-3E92-A5A8-9B9E1DCB732D}"/>
          </ac:spMkLst>
        </pc:spChg>
        <pc:picChg chg="add mod">
          <ac:chgData name="Woods, Michael" userId="b1d24df3-6bd1-43dd-bbd1-a9790d3ebfde" providerId="ADAL" clId="{9BAC5C63-E096-464B-8A3F-643ED2115C0D}" dt="2023-04-25T18:50:09.624" v="245" actId="14100"/>
          <ac:picMkLst>
            <pc:docMk/>
            <pc:sldMk cId="3151384429" sldId="2464"/>
            <ac:picMk id="1026" creationId="{33925DB0-F055-83A5-35ED-AE03250B4D53}"/>
          </ac:picMkLst>
        </pc:picChg>
      </pc:sldChg>
      <pc:sldChg chg="del">
        <pc:chgData name="Woods, Michael" userId="b1d24df3-6bd1-43dd-bbd1-a9790d3ebfde" providerId="ADAL" clId="{9BAC5C63-E096-464B-8A3F-643ED2115C0D}" dt="2023-04-25T16:13:30.526" v="112" actId="2696"/>
        <pc:sldMkLst>
          <pc:docMk/>
          <pc:sldMk cId="1860331585" sldId="2468"/>
        </pc:sldMkLst>
      </pc:sldChg>
      <pc:sldMasterChg chg="delSldLayout">
        <pc:chgData name="Woods, Michael" userId="b1d24df3-6bd1-43dd-bbd1-a9790d3ebfde" providerId="ADAL" clId="{9BAC5C63-E096-464B-8A3F-643ED2115C0D}" dt="2023-04-25T16:13:30.526" v="112" actId="2696"/>
        <pc:sldMasterMkLst>
          <pc:docMk/>
          <pc:sldMasterMk cId="3687139914" sldId="2147483648"/>
        </pc:sldMasterMkLst>
        <pc:sldLayoutChg chg="del">
          <pc:chgData name="Woods, Michael" userId="b1d24df3-6bd1-43dd-bbd1-a9790d3ebfde" providerId="ADAL" clId="{9BAC5C63-E096-464B-8A3F-643ED2115C0D}" dt="2023-04-25T16:13:30.526" v="112" actId="2696"/>
          <pc:sldLayoutMkLst>
            <pc:docMk/>
            <pc:sldMasterMk cId="3687139914" sldId="2147483648"/>
            <pc:sldLayoutMk cId="1937204196" sldId="2147483847"/>
          </pc:sldLayoutMkLst>
        </pc:sldLayoutChg>
      </pc:sldMasterChg>
      <pc:sldMasterChg chg="del delSldLayout">
        <pc:chgData name="Woods, Michael" userId="b1d24df3-6bd1-43dd-bbd1-a9790d3ebfde" providerId="ADAL" clId="{9BAC5C63-E096-464B-8A3F-643ED2115C0D}" dt="2023-04-25T16:17:42.996" v="152" actId="47"/>
        <pc:sldMasterMkLst>
          <pc:docMk/>
          <pc:sldMasterMk cId="1263737220" sldId="2147483854"/>
        </pc:sldMasterMkLst>
        <pc:sldLayoutChg chg="del">
          <pc:chgData name="Woods, Michael" userId="b1d24df3-6bd1-43dd-bbd1-a9790d3ebfde" providerId="ADAL" clId="{9BAC5C63-E096-464B-8A3F-643ED2115C0D}" dt="2023-04-25T16:17:42.996" v="152" actId="47"/>
          <pc:sldLayoutMkLst>
            <pc:docMk/>
            <pc:sldMasterMk cId="1263737220" sldId="2147483854"/>
            <pc:sldLayoutMk cId="4008472486" sldId="2147483855"/>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322763615" sldId="2147483856"/>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3346510133" sldId="2147483857"/>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492972647" sldId="2147483858"/>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1957335317" sldId="2147483859"/>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1769382521" sldId="2147483860"/>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1121984867" sldId="2147483861"/>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3481145903" sldId="2147483862"/>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4052978406" sldId="2147483863"/>
          </pc:sldLayoutMkLst>
        </pc:sldLayoutChg>
        <pc:sldLayoutChg chg="del">
          <pc:chgData name="Woods, Michael" userId="b1d24df3-6bd1-43dd-bbd1-a9790d3ebfde" providerId="ADAL" clId="{9BAC5C63-E096-464B-8A3F-643ED2115C0D}" dt="2023-04-25T16:17:42.996" v="152" actId="47"/>
          <pc:sldLayoutMkLst>
            <pc:docMk/>
            <pc:sldMasterMk cId="1263737220" sldId="2147483854"/>
            <pc:sldLayoutMk cId="2953492582" sldId="2147483864"/>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25D18-E4F5-46FD-96DC-A093E93309BF}" type="doc">
      <dgm:prSet loTypeId="urn:microsoft.com/office/officeart/2005/8/layout/vList3" loCatId="list" qsTypeId="urn:microsoft.com/office/officeart/2005/8/quickstyle/simple1" qsCatId="simple" csTypeId="urn:microsoft.com/office/officeart/2005/8/colors/colorful3" csCatId="colorful" phldr="1"/>
      <dgm:spPr/>
    </dgm:pt>
    <dgm:pt modelId="{26C56A40-A521-44F9-802A-DEB45697BC07}">
      <dgm:prSet phldrT="[Text]">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n-US" dirty="0"/>
            <a:t>Qualify census blocks as urban if they have </a:t>
          </a:r>
          <a:r>
            <a:rPr lang="en-US" dirty="0">
              <a:latin typeface="Garamond" panose="02020404030301010803" pitchFamily="18" charset="0"/>
            </a:rPr>
            <a:t>≥</a:t>
          </a:r>
          <a:r>
            <a:rPr lang="en-US" dirty="0"/>
            <a:t>385 housing units per sq. mi.</a:t>
          </a:r>
        </a:p>
      </dgm:t>
    </dgm:pt>
    <dgm:pt modelId="{5D94A2F3-B15C-409E-A072-72A84DDEFA43}" type="parTrans" cxnId="{F4C4DB60-3ABB-478B-9D48-96D6A24170DB}">
      <dgm:prSet/>
      <dgm:spPr/>
      <dgm:t>
        <a:bodyPr/>
        <a:lstStyle/>
        <a:p>
          <a:endParaRPr lang="en-US"/>
        </a:p>
      </dgm:t>
    </dgm:pt>
    <dgm:pt modelId="{9156F087-6B24-48CB-8437-6E599639A4D3}" type="sibTrans" cxnId="{F4C4DB60-3ABB-478B-9D48-96D6A24170DB}">
      <dgm:prSet/>
      <dgm:spPr/>
      <dgm:t>
        <a:bodyPr/>
        <a:lstStyle/>
        <a:p>
          <a:endParaRPr lang="en-US"/>
        </a:p>
      </dgm:t>
    </dgm:pt>
    <dgm:pt modelId="{2D8431C5-1A52-4694-BC7B-0905F1B3A525}">
      <dgm:prSet phldrT="[Text]">
        <dgm:style>
          <a:lnRef idx="0">
            <a:scrgbClr r="0" g="0" b="0"/>
          </a:lnRef>
          <a:fillRef idx="0">
            <a:scrgbClr r="0" g="0" b="0"/>
          </a:fillRef>
          <a:effectRef idx="0">
            <a:scrgbClr r="0" g="0" b="0"/>
          </a:effectRef>
          <a:fontRef idx="minor">
            <a:schemeClr val="lt1"/>
          </a:fontRef>
        </dgm:style>
      </dgm:prSet>
      <dgm:spPr>
        <a:solidFill>
          <a:srgbClr val="1C8D91"/>
        </a:solidFill>
        <a:ln>
          <a:noFill/>
        </a:ln>
      </dgm:spPr>
      <dgm:t>
        <a:bodyPr/>
        <a:lstStyle/>
        <a:p>
          <a:r>
            <a:rPr lang="en-US" dirty="0"/>
            <a:t>Qualify urban areas if they have </a:t>
          </a:r>
          <a:r>
            <a:rPr lang="en-US" dirty="0">
              <a:latin typeface="+mn-lt"/>
            </a:rPr>
            <a:t>≥4,000 housing units OR </a:t>
          </a:r>
          <a:r>
            <a:rPr lang="en-US" dirty="0">
              <a:latin typeface="Calibri" panose="020F0502020204030204" pitchFamily="34" charset="0"/>
              <a:cs typeface="Calibri" panose="020F0502020204030204" pitchFamily="34" charset="0"/>
            </a:rPr>
            <a:t>≥10,000 persons</a:t>
          </a:r>
          <a:endParaRPr lang="en-US" dirty="0"/>
        </a:p>
      </dgm:t>
    </dgm:pt>
    <dgm:pt modelId="{28DA386C-EB70-429A-8A50-712095173D81}" type="parTrans" cxnId="{5BA7F7AB-1323-4C2A-8D11-65F261FEBCF6}">
      <dgm:prSet/>
      <dgm:spPr/>
      <dgm:t>
        <a:bodyPr/>
        <a:lstStyle/>
        <a:p>
          <a:endParaRPr lang="en-US"/>
        </a:p>
      </dgm:t>
    </dgm:pt>
    <dgm:pt modelId="{E3B240F5-C98B-49BF-92EA-3A4CF216D1C6}" type="sibTrans" cxnId="{5BA7F7AB-1323-4C2A-8D11-65F261FEBCF6}">
      <dgm:prSet/>
      <dgm:spPr/>
      <dgm:t>
        <a:bodyPr/>
        <a:lstStyle/>
        <a:p>
          <a:endParaRPr lang="en-US"/>
        </a:p>
      </dgm:t>
    </dgm:pt>
    <dgm:pt modelId="{28693594-ACD3-42ED-B7A4-135F6260194F}">
      <dgm:prSet phldrT="[Text]">
        <dgm:style>
          <a:lnRef idx="3">
            <a:schemeClr val="lt1"/>
          </a:lnRef>
          <a:fillRef idx="1">
            <a:schemeClr val="accent6"/>
          </a:fillRef>
          <a:effectRef idx="1">
            <a:schemeClr val="accent6"/>
          </a:effectRef>
          <a:fontRef idx="minor">
            <a:schemeClr val="lt1"/>
          </a:fontRef>
        </dgm:style>
      </dgm:prSet>
      <dgm:spPr>
        <a:solidFill>
          <a:schemeClr val="accent5">
            <a:lumMod val="75000"/>
          </a:schemeClr>
        </a:solidFill>
        <a:ln/>
      </dgm:spPr>
      <dgm:t>
        <a:bodyPr/>
        <a:lstStyle/>
        <a:p>
          <a:r>
            <a:rPr lang="en-US" dirty="0"/>
            <a:t>Cease distinguishing between types of urban areas</a:t>
          </a:r>
        </a:p>
      </dgm:t>
    </dgm:pt>
    <dgm:pt modelId="{2E9A26B0-888B-4AC0-8D48-82D1D74916B5}" type="parTrans" cxnId="{4528AA06-C3C0-4234-8749-E9B1B9BFF2FD}">
      <dgm:prSet/>
      <dgm:spPr/>
      <dgm:t>
        <a:bodyPr/>
        <a:lstStyle/>
        <a:p>
          <a:endParaRPr lang="en-US"/>
        </a:p>
      </dgm:t>
    </dgm:pt>
    <dgm:pt modelId="{A2258659-DBC4-4F23-AD85-4C1CDC73D825}" type="sibTrans" cxnId="{4528AA06-C3C0-4234-8749-E9B1B9BFF2FD}">
      <dgm:prSet/>
      <dgm:spPr/>
      <dgm:t>
        <a:bodyPr/>
        <a:lstStyle/>
        <a:p>
          <a:endParaRPr lang="en-US"/>
        </a:p>
      </dgm:t>
    </dgm:pt>
    <dgm:pt modelId="{D7591F98-6321-4F9D-A4A4-69C763AF6B92}">
      <dgm:prSet phldrT="[Text]">
        <dgm:style>
          <a:lnRef idx="0">
            <a:scrgbClr r="0" g="0" b="0"/>
          </a:lnRef>
          <a:fillRef idx="0">
            <a:scrgbClr r="0" g="0" b="0"/>
          </a:fillRef>
          <a:effectRef idx="0">
            <a:scrgbClr r="0" g="0" b="0"/>
          </a:effectRef>
          <a:fontRef idx="minor">
            <a:schemeClr val="lt1"/>
          </a:fontRef>
        </dgm:style>
      </dgm:prSet>
      <dgm:spPr>
        <a:solidFill>
          <a:schemeClr val="accent6">
            <a:lumMod val="75000"/>
          </a:schemeClr>
        </a:solidFill>
        <a:ln>
          <a:noFill/>
        </a:ln>
      </dgm:spPr>
      <dgm:t>
        <a:bodyPr/>
        <a:lstStyle/>
        <a:p>
          <a:r>
            <a:rPr lang="en-US" dirty="0"/>
            <a:t>Reduce the maximum jump distance to 1.5 miles</a:t>
          </a:r>
        </a:p>
      </dgm:t>
    </dgm:pt>
    <dgm:pt modelId="{B2E92A21-DB10-4531-8AC8-53D61DEBF924}" type="parTrans" cxnId="{B5B1D669-300D-4ED5-A4B5-B71A00268FB6}">
      <dgm:prSet/>
      <dgm:spPr/>
      <dgm:t>
        <a:bodyPr/>
        <a:lstStyle/>
        <a:p>
          <a:endParaRPr lang="en-US"/>
        </a:p>
      </dgm:t>
    </dgm:pt>
    <dgm:pt modelId="{8483EFEF-3037-408A-966C-EA65C0546B08}" type="sibTrans" cxnId="{B5B1D669-300D-4ED5-A4B5-B71A00268FB6}">
      <dgm:prSet/>
      <dgm:spPr/>
      <dgm:t>
        <a:bodyPr/>
        <a:lstStyle/>
        <a:p>
          <a:endParaRPr lang="en-US"/>
        </a:p>
      </dgm:t>
    </dgm:pt>
    <dgm:pt modelId="{97B2BC66-AA94-4F14-8632-31FABE3F1867}">
      <dgm:prSet phldrT="[Text]"/>
      <dgm:spPr>
        <a:solidFill>
          <a:srgbClr val="7030A0"/>
        </a:solidFill>
      </dgm:spPr>
      <dgm:t>
        <a:bodyPr/>
        <a:lstStyle/>
        <a:p>
          <a:r>
            <a:rPr lang="en-US" dirty="0"/>
            <a:t>No longer include low-density hop or jump corridors in urban areas</a:t>
          </a:r>
        </a:p>
      </dgm:t>
    </dgm:pt>
    <dgm:pt modelId="{1AB1F189-4EF3-4A68-8708-42F3584D76F4}" type="parTrans" cxnId="{A6759EA6-7BC2-4CD6-8CB3-AF17C11A6C84}">
      <dgm:prSet/>
      <dgm:spPr/>
      <dgm:t>
        <a:bodyPr/>
        <a:lstStyle/>
        <a:p>
          <a:endParaRPr lang="en-US"/>
        </a:p>
      </dgm:t>
    </dgm:pt>
    <dgm:pt modelId="{68A36889-B080-4E0A-ABC2-907493D092A1}" type="sibTrans" cxnId="{A6759EA6-7BC2-4CD6-8CB3-AF17C11A6C84}">
      <dgm:prSet/>
      <dgm:spPr/>
      <dgm:t>
        <a:bodyPr/>
        <a:lstStyle/>
        <a:p>
          <a:endParaRPr lang="en-US"/>
        </a:p>
      </dgm:t>
    </dgm:pt>
    <dgm:pt modelId="{01FFBFA2-90E8-46F4-85AE-0D687E098B03}">
      <dgm:prSet phldrT="[Text]"/>
      <dgm:spPr>
        <a:solidFill>
          <a:schemeClr val="accent2">
            <a:lumMod val="75000"/>
          </a:schemeClr>
        </a:solidFill>
      </dgm:spPr>
      <dgm:t>
        <a:bodyPr/>
        <a:lstStyle/>
        <a:p>
          <a:r>
            <a:rPr lang="en-US" dirty="0"/>
            <a:t>No longer include low-density indentations in urban areas</a:t>
          </a:r>
        </a:p>
      </dgm:t>
    </dgm:pt>
    <dgm:pt modelId="{2602E795-6D33-447D-819C-35DC13EC6AE4}" type="parTrans" cxnId="{48D8231A-37AC-4636-9CD8-6DCA9A7C5B1B}">
      <dgm:prSet/>
      <dgm:spPr/>
      <dgm:t>
        <a:bodyPr/>
        <a:lstStyle/>
        <a:p>
          <a:endParaRPr lang="en-US"/>
        </a:p>
      </dgm:t>
    </dgm:pt>
    <dgm:pt modelId="{C1316F47-A492-46BE-8249-457E4A412200}" type="sibTrans" cxnId="{48D8231A-37AC-4636-9CD8-6DCA9A7C5B1B}">
      <dgm:prSet/>
      <dgm:spPr/>
      <dgm:t>
        <a:bodyPr/>
        <a:lstStyle/>
        <a:p>
          <a:endParaRPr lang="en-US"/>
        </a:p>
      </dgm:t>
    </dgm:pt>
    <dgm:pt modelId="{769BC642-9BB8-4645-8EB0-4816D1EF3106}">
      <dgm:prSet phldrT="[Text]"/>
      <dgm:spPr>
        <a:solidFill>
          <a:schemeClr val="tx1">
            <a:lumMod val="40000"/>
            <a:lumOff val="60000"/>
          </a:schemeClr>
        </a:solidFill>
      </dgm:spPr>
      <dgm:t>
        <a:bodyPr/>
        <a:lstStyle/>
        <a:p>
          <a:r>
            <a:rPr lang="en-US" dirty="0"/>
            <a:t>Split large urban agglomerations using worker flow data</a:t>
          </a:r>
        </a:p>
      </dgm:t>
    </dgm:pt>
    <dgm:pt modelId="{383A45BE-4348-4BDA-97D0-66A6CE50756E}" type="parTrans" cxnId="{6058A908-053A-468E-BF22-AABCC8204B73}">
      <dgm:prSet/>
      <dgm:spPr/>
      <dgm:t>
        <a:bodyPr/>
        <a:lstStyle/>
        <a:p>
          <a:endParaRPr lang="en-US"/>
        </a:p>
      </dgm:t>
    </dgm:pt>
    <dgm:pt modelId="{71B2575A-09EC-44B6-95BC-D85381166A41}" type="sibTrans" cxnId="{6058A908-053A-468E-BF22-AABCC8204B73}">
      <dgm:prSet/>
      <dgm:spPr/>
      <dgm:t>
        <a:bodyPr/>
        <a:lstStyle/>
        <a:p>
          <a:endParaRPr lang="en-US"/>
        </a:p>
      </dgm:t>
    </dgm:pt>
    <dgm:pt modelId="{8C09FD8C-1CA0-432E-82E0-56B33FEEE425}" type="pres">
      <dgm:prSet presAssocID="{B2425D18-E4F5-46FD-96DC-A093E93309BF}" presName="linearFlow" presStyleCnt="0">
        <dgm:presLayoutVars>
          <dgm:dir/>
          <dgm:resizeHandles val="exact"/>
        </dgm:presLayoutVars>
      </dgm:prSet>
      <dgm:spPr/>
    </dgm:pt>
    <dgm:pt modelId="{D9EBD594-66B0-4BA0-8589-C89D5EE8906E}" type="pres">
      <dgm:prSet presAssocID="{26C56A40-A521-44F9-802A-DEB45697BC07}" presName="composite" presStyleCnt="0"/>
      <dgm:spPr/>
    </dgm:pt>
    <dgm:pt modelId="{A23D5829-8CB3-40FB-A2DD-3B354031F1E2}" type="pres">
      <dgm:prSet presAssocID="{26C56A40-A521-44F9-802A-DEB45697BC07}" presName="imgShp" presStyleLbl="fgImgPlace1" presStyleIdx="0" presStyleCnt="7" custLinFactNeighborX="-58251" custLinFactNeighborY="51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1 with solid fill"/>
        </a:ext>
      </dgm:extLst>
    </dgm:pt>
    <dgm:pt modelId="{E95B245E-7480-4FF1-BB84-6A1F7FEE0C0C}" type="pres">
      <dgm:prSet presAssocID="{26C56A40-A521-44F9-802A-DEB45697BC07}" presName="txShp" presStyleLbl="node1" presStyleIdx="0" presStyleCnt="7">
        <dgm:presLayoutVars>
          <dgm:bulletEnabled val="1"/>
        </dgm:presLayoutVars>
      </dgm:prSet>
      <dgm:spPr/>
    </dgm:pt>
    <dgm:pt modelId="{3F2B6D00-BD83-4B03-A33C-E3BDBFCD3FE8}" type="pres">
      <dgm:prSet presAssocID="{9156F087-6B24-48CB-8437-6E599639A4D3}" presName="spacing" presStyleCnt="0"/>
      <dgm:spPr/>
    </dgm:pt>
    <dgm:pt modelId="{7F005B43-7B05-44DE-8390-EAEB8080247F}" type="pres">
      <dgm:prSet presAssocID="{2D8431C5-1A52-4694-BC7B-0905F1B3A525}" presName="composite" presStyleCnt="0"/>
      <dgm:spPr/>
    </dgm:pt>
    <dgm:pt modelId="{2A51128A-4D90-4A13-A842-1BFBDE559CE4}" type="pres">
      <dgm:prSet presAssocID="{2D8431C5-1A52-4694-BC7B-0905F1B3A525}" presName="imgShp" presStyleLbl="fgImgPlace1" presStyleIdx="1" presStyleCnt="7" custLinFactNeighborX="-58251" custLinFactNeighborY="51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with solid fill"/>
        </a:ext>
      </dgm:extLst>
    </dgm:pt>
    <dgm:pt modelId="{10A08A72-F175-48E8-9DB6-27AD9B0AA6B0}" type="pres">
      <dgm:prSet presAssocID="{2D8431C5-1A52-4694-BC7B-0905F1B3A525}" presName="txShp" presStyleLbl="node1" presStyleIdx="1" presStyleCnt="7">
        <dgm:presLayoutVars>
          <dgm:bulletEnabled val="1"/>
        </dgm:presLayoutVars>
      </dgm:prSet>
      <dgm:spPr/>
    </dgm:pt>
    <dgm:pt modelId="{EA96D3D7-3C91-4832-8061-E7464857C576}" type="pres">
      <dgm:prSet presAssocID="{E3B240F5-C98B-49BF-92EA-3A4CF216D1C6}" presName="spacing" presStyleCnt="0"/>
      <dgm:spPr/>
    </dgm:pt>
    <dgm:pt modelId="{9BFBB319-4EEA-4B69-AC30-DF0C8A197FE5}" type="pres">
      <dgm:prSet presAssocID="{28693594-ACD3-42ED-B7A4-135F6260194F}" presName="composite" presStyleCnt="0"/>
      <dgm:spPr/>
    </dgm:pt>
    <dgm:pt modelId="{001ECA5E-75E3-4EA8-B4D8-E6D896AB689F}" type="pres">
      <dgm:prSet presAssocID="{28693594-ACD3-42ED-B7A4-135F6260194F}" presName="imgShp" presStyleLbl="fgImgPlace1" presStyleIdx="2" presStyleCnt="7" custLinFactNeighborX="-58251" custLinFactNeighborY="51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3 with solid fill"/>
        </a:ext>
      </dgm:extLst>
    </dgm:pt>
    <dgm:pt modelId="{330BF0F3-8CBD-4E81-9029-93ABD8B84B9B}" type="pres">
      <dgm:prSet presAssocID="{28693594-ACD3-42ED-B7A4-135F6260194F}" presName="txShp" presStyleLbl="node1" presStyleIdx="2" presStyleCnt="7">
        <dgm:presLayoutVars>
          <dgm:bulletEnabled val="1"/>
        </dgm:presLayoutVars>
      </dgm:prSet>
      <dgm:spPr/>
    </dgm:pt>
    <dgm:pt modelId="{A221C533-4274-4D76-814F-A4B0A417AAEA}" type="pres">
      <dgm:prSet presAssocID="{A2258659-DBC4-4F23-AD85-4C1CDC73D825}" presName="spacing" presStyleCnt="0"/>
      <dgm:spPr/>
    </dgm:pt>
    <dgm:pt modelId="{ED9AC70B-3C77-4F6C-B833-A9EC9AD4E233}" type="pres">
      <dgm:prSet presAssocID="{D7591F98-6321-4F9D-A4A4-69C763AF6B92}" presName="composite" presStyleCnt="0"/>
      <dgm:spPr/>
    </dgm:pt>
    <dgm:pt modelId="{97811E38-9DC4-4F11-9049-ED9293BFA04B}" type="pres">
      <dgm:prSet presAssocID="{D7591F98-6321-4F9D-A4A4-69C763AF6B92}" presName="imgShp" presStyleLbl="fgImgPlace1" presStyleIdx="3" presStyleCnt="7" custLinFactNeighborX="-58251" custLinFactNeighborY="51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4 with solid fill"/>
        </a:ext>
      </dgm:extLst>
    </dgm:pt>
    <dgm:pt modelId="{F07652D1-4CC5-4BE3-AEFC-8A4AAF0FA10D}" type="pres">
      <dgm:prSet presAssocID="{D7591F98-6321-4F9D-A4A4-69C763AF6B92}" presName="txShp" presStyleLbl="node1" presStyleIdx="3" presStyleCnt="7">
        <dgm:presLayoutVars>
          <dgm:bulletEnabled val="1"/>
        </dgm:presLayoutVars>
      </dgm:prSet>
      <dgm:spPr/>
    </dgm:pt>
    <dgm:pt modelId="{ED416A0F-CC3D-46BE-9568-6930AAF276EE}" type="pres">
      <dgm:prSet presAssocID="{8483EFEF-3037-408A-966C-EA65C0546B08}" presName="spacing" presStyleCnt="0"/>
      <dgm:spPr/>
    </dgm:pt>
    <dgm:pt modelId="{FA873759-5DF1-492C-976E-88C563A5E02F}" type="pres">
      <dgm:prSet presAssocID="{97B2BC66-AA94-4F14-8632-31FABE3F1867}" presName="composite" presStyleCnt="0"/>
      <dgm:spPr/>
    </dgm:pt>
    <dgm:pt modelId="{85BAB0B1-35CB-4C9F-91CA-319B1789666C}" type="pres">
      <dgm:prSet presAssocID="{97B2BC66-AA94-4F14-8632-31FABE3F1867}" presName="imgShp" presStyleLbl="fgImgPlace1" presStyleIdx="4" presStyleCnt="7" custLinFactNeighborX="-58251" custLinFactNeighborY="51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5 with solid fill"/>
        </a:ext>
      </dgm:extLst>
    </dgm:pt>
    <dgm:pt modelId="{95FDC2EF-4E39-49A7-9D89-33D65AB8D628}" type="pres">
      <dgm:prSet presAssocID="{97B2BC66-AA94-4F14-8632-31FABE3F1867}" presName="txShp" presStyleLbl="node1" presStyleIdx="4" presStyleCnt="7">
        <dgm:presLayoutVars>
          <dgm:bulletEnabled val="1"/>
        </dgm:presLayoutVars>
      </dgm:prSet>
      <dgm:spPr/>
    </dgm:pt>
    <dgm:pt modelId="{067CE6D0-0A0C-43DA-991D-97A312D106FC}" type="pres">
      <dgm:prSet presAssocID="{68A36889-B080-4E0A-ABC2-907493D092A1}" presName="spacing" presStyleCnt="0"/>
      <dgm:spPr/>
    </dgm:pt>
    <dgm:pt modelId="{362F31E7-75FC-48FE-9CEB-99A1E07D358B}" type="pres">
      <dgm:prSet presAssocID="{01FFBFA2-90E8-46F4-85AE-0D687E098B03}" presName="composite" presStyleCnt="0"/>
      <dgm:spPr/>
    </dgm:pt>
    <dgm:pt modelId="{E9D67528-FED6-47BA-A230-E5A8DE7090F8}" type="pres">
      <dgm:prSet presAssocID="{01FFBFA2-90E8-46F4-85AE-0D687E098B03}" presName="imgShp" presStyleLbl="fgImgPlace1" presStyleIdx="5" presStyleCnt="7" custLinFactNeighborX="-58251" custLinFactNeighborY="51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6 with solid fill"/>
        </a:ext>
      </dgm:extLst>
    </dgm:pt>
    <dgm:pt modelId="{02D16DE9-FADF-4117-AAD7-9C355C2EAD78}" type="pres">
      <dgm:prSet presAssocID="{01FFBFA2-90E8-46F4-85AE-0D687E098B03}" presName="txShp" presStyleLbl="node1" presStyleIdx="5" presStyleCnt="7">
        <dgm:presLayoutVars>
          <dgm:bulletEnabled val="1"/>
        </dgm:presLayoutVars>
      </dgm:prSet>
      <dgm:spPr/>
    </dgm:pt>
    <dgm:pt modelId="{54AC0F0B-3D39-4B7B-9C63-B8911640D494}" type="pres">
      <dgm:prSet presAssocID="{C1316F47-A492-46BE-8249-457E4A412200}" presName="spacing" presStyleCnt="0"/>
      <dgm:spPr/>
    </dgm:pt>
    <dgm:pt modelId="{617F1176-84CF-4C1A-9E4F-FDA6839D1F50}" type="pres">
      <dgm:prSet presAssocID="{769BC642-9BB8-4645-8EB0-4816D1EF3106}" presName="composite" presStyleCnt="0"/>
      <dgm:spPr/>
    </dgm:pt>
    <dgm:pt modelId="{2A21363D-24A6-4C48-8C26-04F5BC7F5524}" type="pres">
      <dgm:prSet presAssocID="{769BC642-9BB8-4645-8EB0-4816D1EF3106}" presName="imgShp" presStyleLbl="fgImgPlace1" presStyleIdx="6" presStyleCnt="7" custLinFactNeighborX="-58251" custLinFactNeighborY="102"/>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solidFill>
            <a:schemeClr val="bg1">
              <a:lumMod val="10000"/>
            </a:schemeClr>
          </a:solidFill>
        </a:ln>
      </dgm:spPr>
      <dgm:extLst>
        <a:ext uri="{E40237B7-FDA0-4F09-8148-C483321AD2D9}">
          <dgm14:cNvPr xmlns:dgm14="http://schemas.microsoft.com/office/drawing/2010/diagram" id="0" name="" descr="Badge 7 with solid fill"/>
        </a:ext>
      </dgm:extLst>
    </dgm:pt>
    <dgm:pt modelId="{D53CC001-FE52-4E9D-BEA2-622F41BFB296}" type="pres">
      <dgm:prSet presAssocID="{769BC642-9BB8-4645-8EB0-4816D1EF3106}" presName="txShp" presStyleLbl="node1" presStyleIdx="6" presStyleCnt="7">
        <dgm:presLayoutVars>
          <dgm:bulletEnabled val="1"/>
        </dgm:presLayoutVars>
      </dgm:prSet>
      <dgm:spPr/>
    </dgm:pt>
  </dgm:ptLst>
  <dgm:cxnLst>
    <dgm:cxn modelId="{4528AA06-C3C0-4234-8749-E9B1B9BFF2FD}" srcId="{B2425D18-E4F5-46FD-96DC-A093E93309BF}" destId="{28693594-ACD3-42ED-B7A4-135F6260194F}" srcOrd="2" destOrd="0" parTransId="{2E9A26B0-888B-4AC0-8D48-82D1D74916B5}" sibTransId="{A2258659-DBC4-4F23-AD85-4C1CDC73D825}"/>
    <dgm:cxn modelId="{6058A908-053A-468E-BF22-AABCC8204B73}" srcId="{B2425D18-E4F5-46FD-96DC-A093E93309BF}" destId="{769BC642-9BB8-4645-8EB0-4816D1EF3106}" srcOrd="6" destOrd="0" parTransId="{383A45BE-4348-4BDA-97D0-66A6CE50756E}" sibTransId="{71B2575A-09EC-44B6-95BC-D85381166A41}"/>
    <dgm:cxn modelId="{AE453D0C-4CDD-4BA7-A10C-850C0EABB4E8}" type="presOf" srcId="{B2425D18-E4F5-46FD-96DC-A093E93309BF}" destId="{8C09FD8C-1CA0-432E-82E0-56B33FEEE425}" srcOrd="0" destOrd="0" presId="urn:microsoft.com/office/officeart/2005/8/layout/vList3"/>
    <dgm:cxn modelId="{48D8231A-37AC-4636-9CD8-6DCA9A7C5B1B}" srcId="{B2425D18-E4F5-46FD-96DC-A093E93309BF}" destId="{01FFBFA2-90E8-46F4-85AE-0D687E098B03}" srcOrd="5" destOrd="0" parTransId="{2602E795-6D33-447D-819C-35DC13EC6AE4}" sibTransId="{C1316F47-A492-46BE-8249-457E4A412200}"/>
    <dgm:cxn modelId="{A7BAC538-897D-4A67-A1E3-8AE44A55EDBE}" type="presOf" srcId="{D7591F98-6321-4F9D-A4A4-69C763AF6B92}" destId="{F07652D1-4CC5-4BE3-AEFC-8A4AAF0FA10D}" srcOrd="0" destOrd="0" presId="urn:microsoft.com/office/officeart/2005/8/layout/vList3"/>
    <dgm:cxn modelId="{F4C4DB60-3ABB-478B-9D48-96D6A24170DB}" srcId="{B2425D18-E4F5-46FD-96DC-A093E93309BF}" destId="{26C56A40-A521-44F9-802A-DEB45697BC07}" srcOrd="0" destOrd="0" parTransId="{5D94A2F3-B15C-409E-A072-72A84DDEFA43}" sibTransId="{9156F087-6B24-48CB-8437-6E599639A4D3}"/>
    <dgm:cxn modelId="{B11DBD61-8EEF-4F32-BFB9-FBF3BE8FEEFE}" type="presOf" srcId="{28693594-ACD3-42ED-B7A4-135F6260194F}" destId="{330BF0F3-8CBD-4E81-9029-93ABD8B84B9B}" srcOrd="0" destOrd="0" presId="urn:microsoft.com/office/officeart/2005/8/layout/vList3"/>
    <dgm:cxn modelId="{B5B1D669-300D-4ED5-A4B5-B71A00268FB6}" srcId="{B2425D18-E4F5-46FD-96DC-A093E93309BF}" destId="{D7591F98-6321-4F9D-A4A4-69C763AF6B92}" srcOrd="3" destOrd="0" parTransId="{B2E92A21-DB10-4531-8AC8-53D61DEBF924}" sibTransId="{8483EFEF-3037-408A-966C-EA65C0546B08}"/>
    <dgm:cxn modelId="{9DDE7B6C-534E-43BC-8167-100947E1C2E3}" type="presOf" srcId="{97B2BC66-AA94-4F14-8632-31FABE3F1867}" destId="{95FDC2EF-4E39-49A7-9D89-33D65AB8D628}" srcOrd="0" destOrd="0" presId="urn:microsoft.com/office/officeart/2005/8/layout/vList3"/>
    <dgm:cxn modelId="{C6DC464F-41C3-44D1-BC6C-4B7BCEE16AC0}" type="presOf" srcId="{01FFBFA2-90E8-46F4-85AE-0D687E098B03}" destId="{02D16DE9-FADF-4117-AAD7-9C355C2EAD78}" srcOrd="0" destOrd="0" presId="urn:microsoft.com/office/officeart/2005/8/layout/vList3"/>
    <dgm:cxn modelId="{A6759EA6-7BC2-4CD6-8CB3-AF17C11A6C84}" srcId="{B2425D18-E4F5-46FD-96DC-A093E93309BF}" destId="{97B2BC66-AA94-4F14-8632-31FABE3F1867}" srcOrd="4" destOrd="0" parTransId="{1AB1F189-4EF3-4A68-8708-42F3584D76F4}" sibTransId="{68A36889-B080-4E0A-ABC2-907493D092A1}"/>
    <dgm:cxn modelId="{116AFEA7-CE0F-474E-A633-2DCB404C0B97}" type="presOf" srcId="{26C56A40-A521-44F9-802A-DEB45697BC07}" destId="{E95B245E-7480-4FF1-BB84-6A1F7FEE0C0C}" srcOrd="0" destOrd="0" presId="urn:microsoft.com/office/officeart/2005/8/layout/vList3"/>
    <dgm:cxn modelId="{5BA7F7AB-1323-4C2A-8D11-65F261FEBCF6}" srcId="{B2425D18-E4F5-46FD-96DC-A093E93309BF}" destId="{2D8431C5-1A52-4694-BC7B-0905F1B3A525}" srcOrd="1" destOrd="0" parTransId="{28DA386C-EB70-429A-8A50-712095173D81}" sibTransId="{E3B240F5-C98B-49BF-92EA-3A4CF216D1C6}"/>
    <dgm:cxn modelId="{F169CDAE-2277-4B5E-AA5D-56646889A7AA}" type="presOf" srcId="{769BC642-9BB8-4645-8EB0-4816D1EF3106}" destId="{D53CC001-FE52-4E9D-BEA2-622F41BFB296}" srcOrd="0" destOrd="0" presId="urn:microsoft.com/office/officeart/2005/8/layout/vList3"/>
    <dgm:cxn modelId="{0A2B3CF8-71E2-45D1-B624-71243817C006}" type="presOf" srcId="{2D8431C5-1A52-4694-BC7B-0905F1B3A525}" destId="{10A08A72-F175-48E8-9DB6-27AD9B0AA6B0}" srcOrd="0" destOrd="0" presId="urn:microsoft.com/office/officeart/2005/8/layout/vList3"/>
    <dgm:cxn modelId="{4CF02337-014E-491E-8083-E5B241ABF32C}" type="presParOf" srcId="{8C09FD8C-1CA0-432E-82E0-56B33FEEE425}" destId="{D9EBD594-66B0-4BA0-8589-C89D5EE8906E}" srcOrd="0" destOrd="0" presId="urn:microsoft.com/office/officeart/2005/8/layout/vList3"/>
    <dgm:cxn modelId="{45FBD6D1-5BEB-4DBD-8F9B-FEDBAD0E5DBB}" type="presParOf" srcId="{D9EBD594-66B0-4BA0-8589-C89D5EE8906E}" destId="{A23D5829-8CB3-40FB-A2DD-3B354031F1E2}" srcOrd="0" destOrd="0" presId="urn:microsoft.com/office/officeart/2005/8/layout/vList3"/>
    <dgm:cxn modelId="{7861129B-EB10-440C-A957-31CF2BA351EB}" type="presParOf" srcId="{D9EBD594-66B0-4BA0-8589-C89D5EE8906E}" destId="{E95B245E-7480-4FF1-BB84-6A1F7FEE0C0C}" srcOrd="1" destOrd="0" presId="urn:microsoft.com/office/officeart/2005/8/layout/vList3"/>
    <dgm:cxn modelId="{DA63DC65-57E8-4FD1-9E51-E5D605FE7968}" type="presParOf" srcId="{8C09FD8C-1CA0-432E-82E0-56B33FEEE425}" destId="{3F2B6D00-BD83-4B03-A33C-E3BDBFCD3FE8}" srcOrd="1" destOrd="0" presId="urn:microsoft.com/office/officeart/2005/8/layout/vList3"/>
    <dgm:cxn modelId="{A167C85E-1E63-458E-8231-68039FCF73E5}" type="presParOf" srcId="{8C09FD8C-1CA0-432E-82E0-56B33FEEE425}" destId="{7F005B43-7B05-44DE-8390-EAEB8080247F}" srcOrd="2" destOrd="0" presId="urn:microsoft.com/office/officeart/2005/8/layout/vList3"/>
    <dgm:cxn modelId="{BE00BC9F-56EF-41F2-B47E-44DF7E5A4001}" type="presParOf" srcId="{7F005B43-7B05-44DE-8390-EAEB8080247F}" destId="{2A51128A-4D90-4A13-A842-1BFBDE559CE4}" srcOrd="0" destOrd="0" presId="urn:microsoft.com/office/officeart/2005/8/layout/vList3"/>
    <dgm:cxn modelId="{C0709AFC-ABE2-4CE9-9FF2-020A4F343D0B}" type="presParOf" srcId="{7F005B43-7B05-44DE-8390-EAEB8080247F}" destId="{10A08A72-F175-48E8-9DB6-27AD9B0AA6B0}" srcOrd="1" destOrd="0" presId="urn:microsoft.com/office/officeart/2005/8/layout/vList3"/>
    <dgm:cxn modelId="{E5251AE8-10C1-4617-823A-DD511F579C46}" type="presParOf" srcId="{8C09FD8C-1CA0-432E-82E0-56B33FEEE425}" destId="{EA96D3D7-3C91-4832-8061-E7464857C576}" srcOrd="3" destOrd="0" presId="urn:microsoft.com/office/officeart/2005/8/layout/vList3"/>
    <dgm:cxn modelId="{D9E5C250-2EA3-4ED7-BFDD-83F127FA71E9}" type="presParOf" srcId="{8C09FD8C-1CA0-432E-82E0-56B33FEEE425}" destId="{9BFBB319-4EEA-4B69-AC30-DF0C8A197FE5}" srcOrd="4" destOrd="0" presId="urn:microsoft.com/office/officeart/2005/8/layout/vList3"/>
    <dgm:cxn modelId="{E96FB89D-8861-47FC-9446-47744717DC17}" type="presParOf" srcId="{9BFBB319-4EEA-4B69-AC30-DF0C8A197FE5}" destId="{001ECA5E-75E3-4EA8-B4D8-E6D896AB689F}" srcOrd="0" destOrd="0" presId="urn:microsoft.com/office/officeart/2005/8/layout/vList3"/>
    <dgm:cxn modelId="{A7C86F48-734E-492B-880C-A3BDAE4F9ABB}" type="presParOf" srcId="{9BFBB319-4EEA-4B69-AC30-DF0C8A197FE5}" destId="{330BF0F3-8CBD-4E81-9029-93ABD8B84B9B}" srcOrd="1" destOrd="0" presId="urn:microsoft.com/office/officeart/2005/8/layout/vList3"/>
    <dgm:cxn modelId="{DA46A28B-960D-4740-9936-09CCB141A8C2}" type="presParOf" srcId="{8C09FD8C-1CA0-432E-82E0-56B33FEEE425}" destId="{A221C533-4274-4D76-814F-A4B0A417AAEA}" srcOrd="5" destOrd="0" presId="urn:microsoft.com/office/officeart/2005/8/layout/vList3"/>
    <dgm:cxn modelId="{2F06CF90-A600-49EA-A75B-5058E0B35C64}" type="presParOf" srcId="{8C09FD8C-1CA0-432E-82E0-56B33FEEE425}" destId="{ED9AC70B-3C77-4F6C-B833-A9EC9AD4E233}" srcOrd="6" destOrd="0" presId="urn:microsoft.com/office/officeart/2005/8/layout/vList3"/>
    <dgm:cxn modelId="{4BB6376A-0F55-4DC5-ADFC-EBAED5EEC962}" type="presParOf" srcId="{ED9AC70B-3C77-4F6C-B833-A9EC9AD4E233}" destId="{97811E38-9DC4-4F11-9049-ED9293BFA04B}" srcOrd="0" destOrd="0" presId="urn:microsoft.com/office/officeart/2005/8/layout/vList3"/>
    <dgm:cxn modelId="{C9290373-D045-42F7-81A1-B9C079339630}" type="presParOf" srcId="{ED9AC70B-3C77-4F6C-B833-A9EC9AD4E233}" destId="{F07652D1-4CC5-4BE3-AEFC-8A4AAF0FA10D}" srcOrd="1" destOrd="0" presId="urn:microsoft.com/office/officeart/2005/8/layout/vList3"/>
    <dgm:cxn modelId="{A52FCE90-8650-4F71-B061-00F81A2E9FF0}" type="presParOf" srcId="{8C09FD8C-1CA0-432E-82E0-56B33FEEE425}" destId="{ED416A0F-CC3D-46BE-9568-6930AAF276EE}" srcOrd="7" destOrd="0" presId="urn:microsoft.com/office/officeart/2005/8/layout/vList3"/>
    <dgm:cxn modelId="{65F2F505-BAB5-4171-AFC4-F4213BF6F38E}" type="presParOf" srcId="{8C09FD8C-1CA0-432E-82E0-56B33FEEE425}" destId="{FA873759-5DF1-492C-976E-88C563A5E02F}" srcOrd="8" destOrd="0" presId="urn:microsoft.com/office/officeart/2005/8/layout/vList3"/>
    <dgm:cxn modelId="{2B0F193C-C9E5-4BCE-8F05-12BD8AAF0B67}" type="presParOf" srcId="{FA873759-5DF1-492C-976E-88C563A5E02F}" destId="{85BAB0B1-35CB-4C9F-91CA-319B1789666C}" srcOrd="0" destOrd="0" presId="urn:microsoft.com/office/officeart/2005/8/layout/vList3"/>
    <dgm:cxn modelId="{D44130A2-477A-4337-8491-96C7822ADEB5}" type="presParOf" srcId="{FA873759-5DF1-492C-976E-88C563A5E02F}" destId="{95FDC2EF-4E39-49A7-9D89-33D65AB8D628}" srcOrd="1" destOrd="0" presId="urn:microsoft.com/office/officeart/2005/8/layout/vList3"/>
    <dgm:cxn modelId="{2DACA34A-23B9-4592-939E-A9E7A99C9573}" type="presParOf" srcId="{8C09FD8C-1CA0-432E-82E0-56B33FEEE425}" destId="{067CE6D0-0A0C-43DA-991D-97A312D106FC}" srcOrd="9" destOrd="0" presId="urn:microsoft.com/office/officeart/2005/8/layout/vList3"/>
    <dgm:cxn modelId="{1C94CA67-A8B9-47BA-88A8-33096CDD8DE8}" type="presParOf" srcId="{8C09FD8C-1CA0-432E-82E0-56B33FEEE425}" destId="{362F31E7-75FC-48FE-9CEB-99A1E07D358B}" srcOrd="10" destOrd="0" presId="urn:microsoft.com/office/officeart/2005/8/layout/vList3"/>
    <dgm:cxn modelId="{5CFEB4FB-9805-4192-9E63-9C87CA5ACD11}" type="presParOf" srcId="{362F31E7-75FC-48FE-9CEB-99A1E07D358B}" destId="{E9D67528-FED6-47BA-A230-E5A8DE7090F8}" srcOrd="0" destOrd="0" presId="urn:microsoft.com/office/officeart/2005/8/layout/vList3"/>
    <dgm:cxn modelId="{1C21FDD0-31AB-45ED-9953-412AE04BD4D8}" type="presParOf" srcId="{362F31E7-75FC-48FE-9CEB-99A1E07D358B}" destId="{02D16DE9-FADF-4117-AAD7-9C355C2EAD78}" srcOrd="1" destOrd="0" presId="urn:microsoft.com/office/officeart/2005/8/layout/vList3"/>
    <dgm:cxn modelId="{7C6C1913-F07F-4A85-A903-78B3BADC0FCC}" type="presParOf" srcId="{8C09FD8C-1CA0-432E-82E0-56B33FEEE425}" destId="{54AC0F0B-3D39-4B7B-9C63-B8911640D494}" srcOrd="11" destOrd="0" presId="urn:microsoft.com/office/officeart/2005/8/layout/vList3"/>
    <dgm:cxn modelId="{1AD4EC5D-96A1-4522-8D58-53B4C153EC38}" type="presParOf" srcId="{8C09FD8C-1CA0-432E-82E0-56B33FEEE425}" destId="{617F1176-84CF-4C1A-9E4F-FDA6839D1F50}" srcOrd="12" destOrd="0" presId="urn:microsoft.com/office/officeart/2005/8/layout/vList3"/>
    <dgm:cxn modelId="{5926303A-A87C-4137-B01C-BBF912C67EFB}" type="presParOf" srcId="{617F1176-84CF-4C1A-9E4F-FDA6839D1F50}" destId="{2A21363D-24A6-4C48-8C26-04F5BC7F5524}" srcOrd="0" destOrd="0" presId="urn:microsoft.com/office/officeart/2005/8/layout/vList3"/>
    <dgm:cxn modelId="{29C5603C-21CE-4FD9-B72C-ACF28070984A}" type="presParOf" srcId="{617F1176-84CF-4C1A-9E4F-FDA6839D1F50}" destId="{D53CC001-FE52-4E9D-BEA2-622F41BFB29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B245E-7480-4FF1-BB84-6A1F7FEE0C0C}">
      <dsp:nvSpPr>
        <dsp:cNvPr id="0" name=""/>
        <dsp:cNvSpPr/>
      </dsp:nvSpPr>
      <dsp:spPr>
        <a:xfrm rot="10800000">
          <a:off x="1557146" y="674"/>
          <a:ext cx="5526386" cy="660648"/>
        </a:xfrm>
        <a:prstGeom prst="homePlate">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Qualify census blocks as urban if they have </a:t>
          </a:r>
          <a:r>
            <a:rPr lang="en-US" sz="1800" kern="1200" dirty="0">
              <a:latin typeface="Garamond" panose="02020404030301010803" pitchFamily="18" charset="0"/>
            </a:rPr>
            <a:t>≥</a:t>
          </a:r>
          <a:r>
            <a:rPr lang="en-US" sz="1800" kern="1200" dirty="0"/>
            <a:t>385 housing units per sq. mi.</a:t>
          </a:r>
        </a:p>
      </dsp:txBody>
      <dsp:txXfrm rot="10800000">
        <a:off x="1722308" y="674"/>
        <a:ext cx="5361224" cy="660648"/>
      </dsp:txXfrm>
    </dsp:sp>
    <dsp:sp modelId="{A23D5829-8CB3-40FB-A2DD-3B354031F1E2}">
      <dsp:nvSpPr>
        <dsp:cNvPr id="0" name=""/>
        <dsp:cNvSpPr/>
      </dsp:nvSpPr>
      <dsp:spPr>
        <a:xfrm>
          <a:off x="841987" y="4057"/>
          <a:ext cx="660648" cy="66064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10A08A72-F175-48E8-9DB6-27AD9B0AA6B0}">
      <dsp:nvSpPr>
        <dsp:cNvPr id="0" name=""/>
        <dsp:cNvSpPr/>
      </dsp:nvSpPr>
      <dsp:spPr>
        <a:xfrm rot="10800000">
          <a:off x="1557146" y="858532"/>
          <a:ext cx="5526386" cy="660648"/>
        </a:xfrm>
        <a:prstGeom prst="homePlate">
          <a:avLst/>
        </a:prstGeom>
        <a:solidFill>
          <a:srgbClr val="1C8D9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Qualify urban areas if they have </a:t>
          </a:r>
          <a:r>
            <a:rPr lang="en-US" sz="1800" kern="1200" dirty="0">
              <a:latin typeface="+mn-lt"/>
            </a:rPr>
            <a:t>≥4,000 housing units OR </a:t>
          </a:r>
          <a:r>
            <a:rPr lang="en-US" sz="1800" kern="1200" dirty="0">
              <a:latin typeface="Calibri" panose="020F0502020204030204" pitchFamily="34" charset="0"/>
              <a:cs typeface="Calibri" panose="020F0502020204030204" pitchFamily="34" charset="0"/>
            </a:rPr>
            <a:t>≥10,000 persons</a:t>
          </a:r>
          <a:endParaRPr lang="en-US" sz="1800" kern="1200" dirty="0"/>
        </a:p>
      </dsp:txBody>
      <dsp:txXfrm rot="10800000">
        <a:off x="1722308" y="858532"/>
        <a:ext cx="5361224" cy="660648"/>
      </dsp:txXfrm>
    </dsp:sp>
    <dsp:sp modelId="{2A51128A-4D90-4A13-A842-1BFBDE559CE4}">
      <dsp:nvSpPr>
        <dsp:cNvPr id="0" name=""/>
        <dsp:cNvSpPr/>
      </dsp:nvSpPr>
      <dsp:spPr>
        <a:xfrm>
          <a:off x="841987" y="861914"/>
          <a:ext cx="660648" cy="66064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330BF0F3-8CBD-4E81-9029-93ABD8B84B9B}">
      <dsp:nvSpPr>
        <dsp:cNvPr id="0" name=""/>
        <dsp:cNvSpPr/>
      </dsp:nvSpPr>
      <dsp:spPr>
        <a:xfrm rot="10800000">
          <a:off x="1557146" y="1716389"/>
          <a:ext cx="5526386" cy="660648"/>
        </a:xfrm>
        <a:prstGeom prst="homePlate">
          <a:avLst/>
        </a:prstGeom>
        <a:solidFill>
          <a:schemeClr val="accent5">
            <a:lumMod val="75000"/>
          </a:schemeClr>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Cease distinguishing between types of urban areas</a:t>
          </a:r>
        </a:p>
      </dsp:txBody>
      <dsp:txXfrm rot="10800000">
        <a:off x="1722308" y="1716389"/>
        <a:ext cx="5361224" cy="660648"/>
      </dsp:txXfrm>
    </dsp:sp>
    <dsp:sp modelId="{001ECA5E-75E3-4EA8-B4D8-E6D896AB689F}">
      <dsp:nvSpPr>
        <dsp:cNvPr id="0" name=""/>
        <dsp:cNvSpPr/>
      </dsp:nvSpPr>
      <dsp:spPr>
        <a:xfrm>
          <a:off x="841987" y="1719772"/>
          <a:ext cx="660648" cy="66064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F07652D1-4CC5-4BE3-AEFC-8A4AAF0FA10D}">
      <dsp:nvSpPr>
        <dsp:cNvPr id="0" name=""/>
        <dsp:cNvSpPr/>
      </dsp:nvSpPr>
      <dsp:spPr>
        <a:xfrm rot="10800000">
          <a:off x="1557146" y="2574247"/>
          <a:ext cx="5526386" cy="660648"/>
        </a:xfrm>
        <a:prstGeom prst="homePlate">
          <a:avLst/>
        </a:prstGeom>
        <a:solidFill>
          <a:schemeClr val="accent6">
            <a:lumMod val="75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Reduce the maximum jump distance to 1.5 miles</a:t>
          </a:r>
        </a:p>
      </dsp:txBody>
      <dsp:txXfrm rot="10800000">
        <a:off x="1722308" y="2574247"/>
        <a:ext cx="5361224" cy="660648"/>
      </dsp:txXfrm>
    </dsp:sp>
    <dsp:sp modelId="{97811E38-9DC4-4F11-9049-ED9293BFA04B}">
      <dsp:nvSpPr>
        <dsp:cNvPr id="0" name=""/>
        <dsp:cNvSpPr/>
      </dsp:nvSpPr>
      <dsp:spPr>
        <a:xfrm>
          <a:off x="841987" y="2577629"/>
          <a:ext cx="660648" cy="660648"/>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95FDC2EF-4E39-49A7-9D89-33D65AB8D628}">
      <dsp:nvSpPr>
        <dsp:cNvPr id="0" name=""/>
        <dsp:cNvSpPr/>
      </dsp:nvSpPr>
      <dsp:spPr>
        <a:xfrm rot="10800000">
          <a:off x="1557146" y="3432104"/>
          <a:ext cx="5526386" cy="660648"/>
        </a:xfrm>
        <a:prstGeom prst="homePlat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longer include low-density hop or jump corridors in urban areas</a:t>
          </a:r>
        </a:p>
      </dsp:txBody>
      <dsp:txXfrm rot="10800000">
        <a:off x="1722308" y="3432104"/>
        <a:ext cx="5361224" cy="660648"/>
      </dsp:txXfrm>
    </dsp:sp>
    <dsp:sp modelId="{85BAB0B1-35CB-4C9F-91CA-319B1789666C}">
      <dsp:nvSpPr>
        <dsp:cNvPr id="0" name=""/>
        <dsp:cNvSpPr/>
      </dsp:nvSpPr>
      <dsp:spPr>
        <a:xfrm>
          <a:off x="841987" y="3435487"/>
          <a:ext cx="660648" cy="660648"/>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02D16DE9-FADF-4117-AAD7-9C355C2EAD78}">
      <dsp:nvSpPr>
        <dsp:cNvPr id="0" name=""/>
        <dsp:cNvSpPr/>
      </dsp:nvSpPr>
      <dsp:spPr>
        <a:xfrm rot="10800000">
          <a:off x="1557146" y="4289962"/>
          <a:ext cx="5526386" cy="660648"/>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 longer include low-density indentations in urban areas</a:t>
          </a:r>
        </a:p>
      </dsp:txBody>
      <dsp:txXfrm rot="10800000">
        <a:off x="1722308" y="4289962"/>
        <a:ext cx="5361224" cy="660648"/>
      </dsp:txXfrm>
    </dsp:sp>
    <dsp:sp modelId="{E9D67528-FED6-47BA-A230-E5A8DE7090F8}">
      <dsp:nvSpPr>
        <dsp:cNvPr id="0" name=""/>
        <dsp:cNvSpPr/>
      </dsp:nvSpPr>
      <dsp:spPr>
        <a:xfrm>
          <a:off x="841987" y="4293344"/>
          <a:ext cx="660648" cy="660648"/>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 modelId="{D53CC001-FE52-4E9D-BEA2-622F41BFB296}">
      <dsp:nvSpPr>
        <dsp:cNvPr id="0" name=""/>
        <dsp:cNvSpPr/>
      </dsp:nvSpPr>
      <dsp:spPr>
        <a:xfrm rot="10800000">
          <a:off x="1557146" y="5147819"/>
          <a:ext cx="5526386" cy="660648"/>
        </a:xfrm>
        <a:prstGeom prst="homePlate">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32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Split large urban agglomerations using worker flow data</a:t>
          </a:r>
        </a:p>
      </dsp:txBody>
      <dsp:txXfrm rot="10800000">
        <a:off x="1722308" y="5147819"/>
        <a:ext cx="5361224" cy="660648"/>
      </dsp:txXfrm>
    </dsp:sp>
    <dsp:sp modelId="{2A21363D-24A6-4C48-8C26-04F5BC7F5524}">
      <dsp:nvSpPr>
        <dsp:cNvPr id="0" name=""/>
        <dsp:cNvSpPr/>
      </dsp:nvSpPr>
      <dsp:spPr>
        <a:xfrm>
          <a:off x="841987" y="5148493"/>
          <a:ext cx="660648" cy="660648"/>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bg1">
              <a:lumMod val="1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8FD3A-89C8-4C64-A916-BB4BC3F1C881}" type="datetimeFigureOut">
              <a:rPr lang="en-US" smtClean="0"/>
              <a:t>4/25/2023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D9F3-D908-4096-99B5-664FC4007AF2}" type="slidenum">
              <a:rPr lang="en-US" smtClean="0"/>
              <a:t>‹#›</a:t>
            </a:fld>
            <a:endParaRPr lang="en-US" dirty="0"/>
          </a:p>
        </p:txBody>
      </p:sp>
    </p:spTree>
    <p:extLst>
      <p:ext uri="{BB962C8B-B14F-4D97-AF65-F5344CB8AC3E}">
        <p14:creationId xmlns:p14="http://schemas.microsoft.com/office/powerpoint/2010/main" val="199685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eg.state.fl.us/statutes/index.cfm?mode=View%20Statutes&amp;SubMenu=1&amp;App_mode=Display_Statute&amp;Search_String=MPO&amp;URL=0300-0399/0339/Sections/0339.175.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buFont typeface="Arial" panose="020B0604020202020204" pitchFamily="34" charset="0"/>
              <a:buChar char="•"/>
            </a:pPr>
            <a:r>
              <a:rPr lang="en-US" sz="1200" dirty="0">
                <a:solidFill>
                  <a:srgbClr val="C00000"/>
                </a:solidFill>
              </a:rPr>
              <a:t>Establish a fair and impartial setting </a:t>
            </a:r>
            <a:r>
              <a:rPr lang="en-US" sz="1200" dirty="0"/>
              <a:t>for effective regional decision making.</a:t>
            </a:r>
          </a:p>
          <a:p>
            <a:pPr lvl="0" algn="just">
              <a:buFont typeface="Arial" panose="020B0604020202020204" pitchFamily="34" charset="0"/>
              <a:buChar char="•"/>
            </a:pPr>
            <a:r>
              <a:rPr lang="en-US" sz="1200" dirty="0">
                <a:solidFill>
                  <a:srgbClr val="C00000"/>
                </a:solidFill>
              </a:rPr>
              <a:t>Identify and evaluate transportation improvement options </a:t>
            </a:r>
            <a:r>
              <a:rPr lang="en-US" sz="1200" dirty="0"/>
              <a:t>related to mobility, system performance and preservation, and desired quality of life.</a:t>
            </a:r>
          </a:p>
          <a:p>
            <a:pPr lvl="0" algn="just">
              <a:buFont typeface="Arial" panose="020B0604020202020204" pitchFamily="34" charset="0"/>
              <a:buChar char="•"/>
            </a:pPr>
            <a:r>
              <a:rPr lang="en-US" sz="1200" dirty="0">
                <a:solidFill>
                  <a:srgbClr val="C00000"/>
                </a:solidFill>
              </a:rPr>
              <a:t>Develop long-range plans and short-range programs </a:t>
            </a:r>
            <a:r>
              <a:rPr lang="en-US" sz="1200" dirty="0"/>
              <a:t>to achieve regional transportation goals.</a:t>
            </a:r>
          </a:p>
          <a:p>
            <a:pPr lvl="0" algn="just">
              <a:buFont typeface="Arial" panose="020B0604020202020204" pitchFamily="34" charset="0"/>
              <a:buChar char="•"/>
            </a:pPr>
            <a:r>
              <a:rPr lang="en-US" sz="1200" dirty="0">
                <a:solidFill>
                  <a:srgbClr val="C00000"/>
                </a:solidFill>
              </a:rPr>
              <a:t>Involve the public </a:t>
            </a:r>
            <a:r>
              <a:rPr lang="en-US" sz="1200" dirty="0"/>
              <a:t>in the functions listed above.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10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3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9110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Gainseville</a:t>
            </a:r>
            <a:r>
              <a:rPr lang="en-US" dirty="0"/>
              <a:t> MTPO is now a TMA, 4 or 17 is now a TMA</a:t>
            </a:r>
          </a:p>
        </p:txBody>
      </p:sp>
    </p:spTree>
    <p:extLst>
      <p:ext uri="{BB962C8B-B14F-4D97-AF65-F5344CB8AC3E}">
        <p14:creationId xmlns:p14="http://schemas.microsoft.com/office/powerpoint/2010/main" val="23899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38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78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67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006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459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168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27 MPOs in Florida, some represent the same area as the county they are in, with other representing more than one county, and even county in another state. The Census urban area determines the MPO, but the Governor for the state identifies the planning area the MPO represents.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03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2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0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25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01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04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14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solidFill>
                  <a:schemeClr val="tx1"/>
                </a:solidFill>
              </a:rPr>
              <a:t>Federal law is silent on staffing the MPO</a:t>
            </a:r>
          </a:p>
          <a:p>
            <a:pPr marL="171450" indent="-171450">
              <a:buFont typeface="Arial" panose="020B0604020202020204" pitchFamily="34" charset="0"/>
              <a:buChar char="•"/>
            </a:pPr>
            <a:r>
              <a:rPr lang="en-US" altLang="en-US" sz="1200" dirty="0">
                <a:solidFill>
                  <a:schemeClr val="tx1"/>
                </a:solidFill>
              </a:rPr>
              <a:t>State law identifies the make up of the board and need for committees – F.S. 339.175 - </a:t>
            </a:r>
            <a:r>
              <a:rPr lang="en-US" dirty="0">
                <a:hlinkClick r:id="rId3"/>
              </a:rPr>
              <a:t>Statutes &amp; Constitution :View Statutes : Online Sunshine (state.fl.us)</a:t>
            </a:r>
            <a:r>
              <a:rPr lang="en-US" dirty="0"/>
              <a:t> </a:t>
            </a:r>
            <a:endParaRPr lang="en-US" altLang="en-US" sz="1200" dirty="0">
              <a:solidFill>
                <a:schemeClr val="tx1"/>
              </a:solidFill>
            </a:endParaRPr>
          </a:p>
          <a:p>
            <a:pPr marL="171450" indent="-171450">
              <a:buFont typeface="Arial" panose="020B0604020202020204" pitchFamily="34" charset="0"/>
              <a:buChar char="•"/>
            </a:pPr>
            <a:r>
              <a:rPr lang="en-US" altLang="en-US" sz="1200" dirty="0">
                <a:solidFill>
                  <a:schemeClr val="tx1"/>
                </a:solidFill>
              </a:rPr>
              <a:t>FHWA and FTA have funding programs to support MPO work; Florida has a Consolidated Planning Grant that will be explained later. </a:t>
            </a:r>
          </a:p>
          <a:p>
            <a:pPr marL="171450" indent="-171450">
              <a:buFont typeface="Arial" panose="020B0604020202020204" pitchFamily="34" charset="0"/>
              <a:buChar char="•"/>
            </a:pPr>
            <a:r>
              <a:rPr lang="en-US" altLang="en-US" sz="1200" dirty="0">
                <a:solidFill>
                  <a:schemeClr val="tx1"/>
                </a:solidFill>
              </a:rPr>
              <a:t>Required work may be performed by staff, member agencies, consultants</a:t>
            </a:r>
          </a:p>
          <a:p>
            <a:pPr marL="171450" indent="-171450">
              <a:buFont typeface="Arial" panose="020B0604020202020204" pitchFamily="34" charset="0"/>
              <a:buChar char="•"/>
            </a:pPr>
            <a:r>
              <a:rPr lang="en-US" altLang="en-US" sz="1200" dirty="0">
                <a:solidFill>
                  <a:schemeClr val="tx1"/>
                </a:solidFill>
              </a:rPr>
              <a:t>The Executive Director works for the Board, Staff work for the executive director. The Board or Executive director make the decisions for the MPO.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C3E32-5CF4-404A-8211-C064FBBF3C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22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B8E0-F2EF-4929-8FA8-10A46C47C719}"/>
              </a:ext>
            </a:extLst>
          </p:cNvPr>
          <p:cNvSpPr>
            <a:spLocks noGrp="1"/>
          </p:cNvSpPr>
          <p:nvPr>
            <p:ph type="ctrTitle"/>
          </p:nvPr>
        </p:nvSpPr>
        <p:spPr>
          <a:xfrm>
            <a:off x="777533" y="2219325"/>
            <a:ext cx="3632542" cy="2476499"/>
          </a:xfrm>
        </p:spPr>
        <p:txBody>
          <a:bodyPr anchor="t" anchorCtr="0">
            <a:normAutofit/>
          </a:bodyPr>
          <a:lstStyle>
            <a:lvl1pPr algn="l">
              <a:defRPr sz="5400">
                <a:solidFill>
                  <a:schemeClr val="bg1"/>
                </a:solidFill>
                <a:effectLst>
                  <a:outerShdw blurRad="63500" dist="50800" dir="2700000" algn="tl" rotWithShape="0">
                    <a:prstClr val="black">
                      <a:alpha val="40000"/>
                    </a:prstClr>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9CD507A5-7CFB-4073-AFE6-97F3048B0696}"/>
              </a:ext>
            </a:extLst>
          </p:cNvPr>
          <p:cNvSpPr>
            <a:spLocks noGrp="1"/>
          </p:cNvSpPr>
          <p:nvPr>
            <p:ph type="subTitle" idx="1"/>
          </p:nvPr>
        </p:nvSpPr>
        <p:spPr>
          <a:xfrm>
            <a:off x="800100" y="5419724"/>
            <a:ext cx="5438776" cy="742951"/>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722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285750"/>
            <a:ext cx="11306172" cy="828675"/>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438275"/>
            <a:ext cx="11306172" cy="50085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214089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mple blu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43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7" name="Group 6"/>
          <p:cNvGrpSpPr/>
          <p:nvPr userDrawn="1"/>
        </p:nvGrpSpPr>
        <p:grpSpPr>
          <a:xfrm>
            <a:off x="0" y="0"/>
            <a:ext cx="2832246" cy="7772861"/>
            <a:chOff x="0" y="0"/>
            <a:chExt cx="2832246" cy="7772861"/>
          </a:xfrm>
        </p:grpSpPr>
        <p:sp>
          <p:nvSpPr>
            <p:cNvPr id="8" name="object 13"/>
            <p:cNvSpPr/>
            <p:nvPr/>
          </p:nvSpPr>
          <p:spPr>
            <a:xfrm>
              <a:off x="22550" y="0"/>
              <a:ext cx="0" cy="73660"/>
            </a:xfrm>
            <a:custGeom>
              <a:avLst/>
              <a:gdLst/>
              <a:ahLst/>
              <a:cxnLst/>
              <a:rect l="l" t="t" r="r" b="b"/>
              <a:pathLst>
                <a:path h="73660">
                  <a:moveTo>
                    <a:pt x="0" y="73045"/>
                  </a:moveTo>
                  <a:lnTo>
                    <a:pt x="0" y="0"/>
                  </a:lnTo>
                </a:path>
              </a:pathLst>
            </a:custGeom>
            <a:ln w="29286">
              <a:solidFill>
                <a:srgbClr val="FDB913"/>
              </a:solidFill>
            </a:ln>
          </p:spPr>
          <p:txBody>
            <a:bodyPr wrap="square" lIns="0" tIns="0" rIns="0" bIns="0" rtlCol="0"/>
            <a:lstStyle/>
            <a:p>
              <a:endParaRPr/>
            </a:p>
          </p:txBody>
        </p:sp>
        <p:sp>
          <p:nvSpPr>
            <p:cNvPr id="9" name="object 14"/>
            <p:cNvSpPr/>
            <p:nvPr/>
          </p:nvSpPr>
          <p:spPr>
            <a:xfrm>
              <a:off x="784804" y="0"/>
              <a:ext cx="0" cy="78740"/>
            </a:xfrm>
            <a:custGeom>
              <a:avLst/>
              <a:gdLst/>
              <a:ahLst/>
              <a:cxnLst/>
              <a:rect l="l" t="t" r="r" b="b"/>
              <a:pathLst>
                <a:path h="78740">
                  <a:moveTo>
                    <a:pt x="0" y="78252"/>
                  </a:moveTo>
                  <a:lnTo>
                    <a:pt x="0" y="0"/>
                  </a:lnTo>
                </a:path>
              </a:pathLst>
            </a:custGeom>
            <a:ln w="29286">
              <a:solidFill>
                <a:srgbClr val="FDB913"/>
              </a:solidFill>
            </a:ln>
          </p:spPr>
          <p:txBody>
            <a:bodyPr wrap="square" lIns="0" tIns="0" rIns="0" bIns="0" rtlCol="0"/>
            <a:lstStyle/>
            <a:p>
              <a:endParaRPr/>
            </a:p>
          </p:txBody>
        </p:sp>
        <p:sp>
          <p:nvSpPr>
            <p:cNvPr id="10" name="object 15"/>
            <p:cNvSpPr/>
            <p:nvPr/>
          </p:nvSpPr>
          <p:spPr>
            <a:xfrm>
              <a:off x="1547045" y="0"/>
              <a:ext cx="0" cy="83820"/>
            </a:xfrm>
            <a:custGeom>
              <a:avLst/>
              <a:gdLst/>
              <a:ahLst/>
              <a:cxnLst/>
              <a:rect l="l" t="t" r="r" b="b"/>
              <a:pathLst>
                <a:path h="83820">
                  <a:moveTo>
                    <a:pt x="0" y="83459"/>
                  </a:moveTo>
                  <a:lnTo>
                    <a:pt x="0" y="0"/>
                  </a:lnTo>
                </a:path>
              </a:pathLst>
            </a:custGeom>
            <a:ln w="29286">
              <a:solidFill>
                <a:srgbClr val="FDB913"/>
              </a:solidFill>
            </a:ln>
          </p:spPr>
          <p:txBody>
            <a:bodyPr wrap="square" lIns="0" tIns="0" rIns="0" bIns="0" rtlCol="0"/>
            <a:lstStyle/>
            <a:p>
              <a:endParaRPr/>
            </a:p>
          </p:txBody>
        </p:sp>
        <p:sp>
          <p:nvSpPr>
            <p:cNvPr id="11" name="object 16"/>
            <p:cNvSpPr/>
            <p:nvPr/>
          </p:nvSpPr>
          <p:spPr>
            <a:xfrm>
              <a:off x="2309286" y="0"/>
              <a:ext cx="0" cy="88900"/>
            </a:xfrm>
            <a:custGeom>
              <a:avLst/>
              <a:gdLst/>
              <a:ahLst/>
              <a:cxnLst/>
              <a:rect l="l" t="t" r="r" b="b"/>
              <a:pathLst>
                <a:path h="88900">
                  <a:moveTo>
                    <a:pt x="0" y="88704"/>
                  </a:moveTo>
                  <a:lnTo>
                    <a:pt x="0" y="0"/>
                  </a:lnTo>
                </a:path>
              </a:pathLst>
            </a:custGeom>
            <a:ln w="29286">
              <a:solidFill>
                <a:srgbClr val="FDB913"/>
              </a:solidFill>
            </a:ln>
          </p:spPr>
          <p:txBody>
            <a:bodyPr wrap="square" lIns="0" tIns="0" rIns="0" bIns="0" rtlCol="0"/>
            <a:lstStyle/>
            <a:p>
              <a:endParaRPr/>
            </a:p>
          </p:txBody>
        </p:sp>
        <p:sp>
          <p:nvSpPr>
            <p:cNvPr id="12" name="object 17"/>
            <p:cNvSpPr/>
            <p:nvPr/>
          </p:nvSpPr>
          <p:spPr>
            <a:xfrm>
              <a:off x="272435" y="437776"/>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3" name="object 18"/>
            <p:cNvSpPr/>
            <p:nvPr/>
          </p:nvSpPr>
          <p:spPr>
            <a:xfrm>
              <a:off x="408909" y="30130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4" name="object 19"/>
            <p:cNvSpPr/>
            <p:nvPr/>
          </p:nvSpPr>
          <p:spPr>
            <a:xfrm>
              <a:off x="1034676" y="44299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5" name="object 20"/>
            <p:cNvSpPr/>
            <p:nvPr/>
          </p:nvSpPr>
          <p:spPr>
            <a:xfrm>
              <a:off x="1171150" y="30654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16" name="object 21"/>
            <p:cNvSpPr/>
            <p:nvPr/>
          </p:nvSpPr>
          <p:spPr>
            <a:xfrm>
              <a:off x="1796917" y="44822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7" name="object 22"/>
            <p:cNvSpPr/>
            <p:nvPr/>
          </p:nvSpPr>
          <p:spPr>
            <a:xfrm>
              <a:off x="1933392" y="311767"/>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8" name="object 23"/>
            <p:cNvSpPr/>
            <p:nvPr/>
          </p:nvSpPr>
          <p:spPr>
            <a:xfrm>
              <a:off x="2559184" y="453448"/>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19" name="object 24"/>
            <p:cNvSpPr/>
            <p:nvPr/>
          </p:nvSpPr>
          <p:spPr>
            <a:xfrm>
              <a:off x="2695658" y="31697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20" name="object 25"/>
            <p:cNvSpPr/>
            <p:nvPr/>
          </p:nvSpPr>
          <p:spPr>
            <a:xfrm>
              <a:off x="0" y="865880"/>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21" name="object 26"/>
            <p:cNvSpPr/>
            <p:nvPr/>
          </p:nvSpPr>
          <p:spPr>
            <a:xfrm>
              <a:off x="22550" y="729432"/>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22" name="object 27"/>
            <p:cNvSpPr/>
            <p:nvPr/>
          </p:nvSpPr>
          <p:spPr>
            <a:xfrm>
              <a:off x="648329" y="871125"/>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23" name="object 28"/>
            <p:cNvSpPr/>
            <p:nvPr/>
          </p:nvSpPr>
          <p:spPr>
            <a:xfrm>
              <a:off x="784804" y="73465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24" name="object 29"/>
            <p:cNvSpPr/>
            <p:nvPr/>
          </p:nvSpPr>
          <p:spPr>
            <a:xfrm>
              <a:off x="1410596" y="876333"/>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25" name="object 30"/>
            <p:cNvSpPr/>
            <p:nvPr/>
          </p:nvSpPr>
          <p:spPr>
            <a:xfrm>
              <a:off x="1547045" y="739858"/>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26" name="object 31"/>
            <p:cNvSpPr/>
            <p:nvPr/>
          </p:nvSpPr>
          <p:spPr>
            <a:xfrm>
              <a:off x="2172837" y="881552"/>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27" name="object 32"/>
            <p:cNvSpPr/>
            <p:nvPr/>
          </p:nvSpPr>
          <p:spPr>
            <a:xfrm>
              <a:off x="2309286" y="745103"/>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28" name="object 33"/>
            <p:cNvSpPr/>
            <p:nvPr/>
          </p:nvSpPr>
          <p:spPr>
            <a:xfrm>
              <a:off x="272435" y="1367099"/>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29" name="object 34"/>
            <p:cNvSpPr/>
            <p:nvPr/>
          </p:nvSpPr>
          <p:spPr>
            <a:xfrm>
              <a:off x="408909" y="1230650"/>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30" name="object 35"/>
            <p:cNvSpPr/>
            <p:nvPr/>
          </p:nvSpPr>
          <p:spPr>
            <a:xfrm>
              <a:off x="1034676" y="137230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31" name="object 36"/>
            <p:cNvSpPr/>
            <p:nvPr/>
          </p:nvSpPr>
          <p:spPr>
            <a:xfrm>
              <a:off x="1171150" y="123585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32" name="object 37"/>
            <p:cNvSpPr/>
            <p:nvPr/>
          </p:nvSpPr>
          <p:spPr>
            <a:xfrm>
              <a:off x="1796917" y="1377551"/>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33" name="object 38"/>
            <p:cNvSpPr/>
            <p:nvPr/>
          </p:nvSpPr>
          <p:spPr>
            <a:xfrm>
              <a:off x="1933392" y="1241077"/>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34" name="object 39"/>
            <p:cNvSpPr/>
            <p:nvPr/>
          </p:nvSpPr>
          <p:spPr>
            <a:xfrm>
              <a:off x="2559184" y="1382758"/>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35" name="object 40"/>
            <p:cNvSpPr/>
            <p:nvPr/>
          </p:nvSpPr>
          <p:spPr>
            <a:xfrm>
              <a:off x="2695658" y="124632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36" name="object 41"/>
            <p:cNvSpPr/>
            <p:nvPr/>
          </p:nvSpPr>
          <p:spPr>
            <a:xfrm>
              <a:off x="0" y="1795228"/>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37" name="object 42"/>
            <p:cNvSpPr/>
            <p:nvPr/>
          </p:nvSpPr>
          <p:spPr>
            <a:xfrm>
              <a:off x="22550" y="1658754"/>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38" name="object 43"/>
            <p:cNvSpPr/>
            <p:nvPr/>
          </p:nvSpPr>
          <p:spPr>
            <a:xfrm>
              <a:off x="648329" y="1800435"/>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39" name="object 44"/>
            <p:cNvSpPr/>
            <p:nvPr/>
          </p:nvSpPr>
          <p:spPr>
            <a:xfrm>
              <a:off x="784804" y="166396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40" name="object 45"/>
            <p:cNvSpPr/>
            <p:nvPr/>
          </p:nvSpPr>
          <p:spPr>
            <a:xfrm>
              <a:off x="1410596" y="1805655"/>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41" name="object 46"/>
            <p:cNvSpPr/>
            <p:nvPr/>
          </p:nvSpPr>
          <p:spPr>
            <a:xfrm>
              <a:off x="1547045" y="1669206"/>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42" name="object 47"/>
            <p:cNvSpPr/>
            <p:nvPr/>
          </p:nvSpPr>
          <p:spPr>
            <a:xfrm>
              <a:off x="2172837" y="1810887"/>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43" name="object 48"/>
            <p:cNvSpPr/>
            <p:nvPr/>
          </p:nvSpPr>
          <p:spPr>
            <a:xfrm>
              <a:off x="2309286" y="1674413"/>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44" name="object 49"/>
            <p:cNvSpPr/>
            <p:nvPr/>
          </p:nvSpPr>
          <p:spPr>
            <a:xfrm>
              <a:off x="272435" y="2296408"/>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45" name="object 50"/>
            <p:cNvSpPr/>
            <p:nvPr/>
          </p:nvSpPr>
          <p:spPr>
            <a:xfrm>
              <a:off x="408909" y="215997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46" name="object 51"/>
            <p:cNvSpPr/>
            <p:nvPr/>
          </p:nvSpPr>
          <p:spPr>
            <a:xfrm>
              <a:off x="1034676" y="230165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47" name="object 52"/>
            <p:cNvSpPr/>
            <p:nvPr/>
          </p:nvSpPr>
          <p:spPr>
            <a:xfrm>
              <a:off x="1171150" y="216517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48" name="object 53"/>
            <p:cNvSpPr/>
            <p:nvPr/>
          </p:nvSpPr>
          <p:spPr>
            <a:xfrm>
              <a:off x="1796917" y="2306860"/>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49" name="object 54"/>
            <p:cNvSpPr/>
            <p:nvPr/>
          </p:nvSpPr>
          <p:spPr>
            <a:xfrm>
              <a:off x="1933392" y="217042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50" name="object 55"/>
            <p:cNvSpPr/>
            <p:nvPr/>
          </p:nvSpPr>
          <p:spPr>
            <a:xfrm>
              <a:off x="2559184" y="2312080"/>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51" name="object 56"/>
            <p:cNvSpPr/>
            <p:nvPr/>
          </p:nvSpPr>
          <p:spPr>
            <a:xfrm>
              <a:off x="2695658" y="2175631"/>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2" name="object 57"/>
            <p:cNvSpPr/>
            <p:nvPr/>
          </p:nvSpPr>
          <p:spPr>
            <a:xfrm>
              <a:off x="0" y="2724538"/>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53" name="object 58"/>
            <p:cNvSpPr/>
            <p:nvPr/>
          </p:nvSpPr>
          <p:spPr>
            <a:xfrm>
              <a:off x="22550" y="258806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54" name="object 59"/>
            <p:cNvSpPr/>
            <p:nvPr/>
          </p:nvSpPr>
          <p:spPr>
            <a:xfrm>
              <a:off x="648329" y="272975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55" name="object 60"/>
            <p:cNvSpPr/>
            <p:nvPr/>
          </p:nvSpPr>
          <p:spPr>
            <a:xfrm>
              <a:off x="784804" y="259330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6" name="object 61"/>
            <p:cNvSpPr/>
            <p:nvPr/>
          </p:nvSpPr>
          <p:spPr>
            <a:xfrm>
              <a:off x="1410596" y="2734990"/>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57" name="object 62"/>
            <p:cNvSpPr/>
            <p:nvPr/>
          </p:nvSpPr>
          <p:spPr>
            <a:xfrm>
              <a:off x="1547045" y="2598516"/>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8" name="object 63"/>
            <p:cNvSpPr/>
            <p:nvPr/>
          </p:nvSpPr>
          <p:spPr>
            <a:xfrm>
              <a:off x="2172837" y="2740210"/>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59" name="object 64"/>
            <p:cNvSpPr/>
            <p:nvPr/>
          </p:nvSpPr>
          <p:spPr>
            <a:xfrm>
              <a:off x="2309286" y="260373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60" name="object 65"/>
            <p:cNvSpPr/>
            <p:nvPr/>
          </p:nvSpPr>
          <p:spPr>
            <a:xfrm>
              <a:off x="272425" y="322573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61" name="object 66"/>
            <p:cNvSpPr/>
            <p:nvPr/>
          </p:nvSpPr>
          <p:spPr>
            <a:xfrm>
              <a:off x="408861" y="3089290"/>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62" name="object 67"/>
            <p:cNvSpPr/>
            <p:nvPr/>
          </p:nvSpPr>
          <p:spPr>
            <a:xfrm>
              <a:off x="1034691" y="3230971"/>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63" name="object 68"/>
            <p:cNvSpPr/>
            <p:nvPr/>
          </p:nvSpPr>
          <p:spPr>
            <a:xfrm>
              <a:off x="1171140" y="309449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64" name="object 69"/>
            <p:cNvSpPr/>
            <p:nvPr/>
          </p:nvSpPr>
          <p:spPr>
            <a:xfrm>
              <a:off x="1796933" y="3236191"/>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65" name="object 70"/>
            <p:cNvSpPr/>
            <p:nvPr/>
          </p:nvSpPr>
          <p:spPr>
            <a:xfrm>
              <a:off x="1933407" y="3099742"/>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66" name="object 71"/>
            <p:cNvSpPr/>
            <p:nvPr/>
          </p:nvSpPr>
          <p:spPr>
            <a:xfrm>
              <a:off x="2559187" y="3241398"/>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67" name="object 72"/>
            <p:cNvSpPr/>
            <p:nvPr/>
          </p:nvSpPr>
          <p:spPr>
            <a:xfrm>
              <a:off x="2695661" y="310494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68" name="object 73"/>
            <p:cNvSpPr/>
            <p:nvPr/>
          </p:nvSpPr>
          <p:spPr>
            <a:xfrm>
              <a:off x="0" y="3653868"/>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69" name="object 74"/>
            <p:cNvSpPr/>
            <p:nvPr/>
          </p:nvSpPr>
          <p:spPr>
            <a:xfrm>
              <a:off x="22539" y="351739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70" name="object 75"/>
            <p:cNvSpPr/>
            <p:nvPr/>
          </p:nvSpPr>
          <p:spPr>
            <a:xfrm>
              <a:off x="648345" y="3659075"/>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71" name="object 76"/>
            <p:cNvSpPr/>
            <p:nvPr/>
          </p:nvSpPr>
          <p:spPr>
            <a:xfrm>
              <a:off x="784793" y="3522626"/>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72" name="object 77"/>
            <p:cNvSpPr/>
            <p:nvPr/>
          </p:nvSpPr>
          <p:spPr>
            <a:xfrm>
              <a:off x="1410561" y="3664320"/>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73" name="object 78"/>
            <p:cNvSpPr/>
            <p:nvPr/>
          </p:nvSpPr>
          <p:spPr>
            <a:xfrm>
              <a:off x="1547060" y="352784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74" name="object 79"/>
            <p:cNvSpPr/>
            <p:nvPr/>
          </p:nvSpPr>
          <p:spPr>
            <a:xfrm>
              <a:off x="2172865" y="3669527"/>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75" name="object 80"/>
            <p:cNvSpPr/>
            <p:nvPr/>
          </p:nvSpPr>
          <p:spPr>
            <a:xfrm>
              <a:off x="2309301" y="3533053"/>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76" name="object 81"/>
            <p:cNvSpPr/>
            <p:nvPr/>
          </p:nvSpPr>
          <p:spPr>
            <a:xfrm>
              <a:off x="272425" y="415507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77" name="object 82"/>
            <p:cNvSpPr/>
            <p:nvPr/>
          </p:nvSpPr>
          <p:spPr>
            <a:xfrm>
              <a:off x="408861" y="4018600"/>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78" name="object 83"/>
            <p:cNvSpPr/>
            <p:nvPr/>
          </p:nvSpPr>
          <p:spPr>
            <a:xfrm>
              <a:off x="1034691" y="4160294"/>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79" name="object 84"/>
            <p:cNvSpPr/>
            <p:nvPr/>
          </p:nvSpPr>
          <p:spPr>
            <a:xfrm>
              <a:off x="1171140" y="4023819"/>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80" name="object 85"/>
            <p:cNvSpPr/>
            <p:nvPr/>
          </p:nvSpPr>
          <p:spPr>
            <a:xfrm>
              <a:off x="1796933" y="4165500"/>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81" name="object 86"/>
            <p:cNvSpPr/>
            <p:nvPr/>
          </p:nvSpPr>
          <p:spPr>
            <a:xfrm>
              <a:off x="1933407" y="402906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82" name="object 87"/>
            <p:cNvSpPr/>
            <p:nvPr/>
          </p:nvSpPr>
          <p:spPr>
            <a:xfrm>
              <a:off x="2559187" y="4170746"/>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83" name="object 88"/>
            <p:cNvSpPr/>
            <p:nvPr/>
          </p:nvSpPr>
          <p:spPr>
            <a:xfrm>
              <a:off x="2695661" y="403427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84" name="object 89"/>
            <p:cNvSpPr/>
            <p:nvPr/>
          </p:nvSpPr>
          <p:spPr>
            <a:xfrm>
              <a:off x="0" y="4583178"/>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85" name="object 90"/>
            <p:cNvSpPr/>
            <p:nvPr/>
          </p:nvSpPr>
          <p:spPr>
            <a:xfrm>
              <a:off x="22539" y="444674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86" name="object 91"/>
            <p:cNvSpPr/>
            <p:nvPr/>
          </p:nvSpPr>
          <p:spPr>
            <a:xfrm>
              <a:off x="648345" y="4588398"/>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87" name="object 92"/>
            <p:cNvSpPr/>
            <p:nvPr/>
          </p:nvSpPr>
          <p:spPr>
            <a:xfrm>
              <a:off x="784793" y="445194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88" name="object 93"/>
            <p:cNvSpPr/>
            <p:nvPr/>
          </p:nvSpPr>
          <p:spPr>
            <a:xfrm>
              <a:off x="1410561" y="459366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89" name="object 94"/>
            <p:cNvSpPr/>
            <p:nvPr/>
          </p:nvSpPr>
          <p:spPr>
            <a:xfrm>
              <a:off x="1547060" y="4457156"/>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90" name="object 95"/>
            <p:cNvSpPr/>
            <p:nvPr/>
          </p:nvSpPr>
          <p:spPr>
            <a:xfrm>
              <a:off x="2172865" y="4598850"/>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91" name="object 96"/>
            <p:cNvSpPr/>
            <p:nvPr/>
          </p:nvSpPr>
          <p:spPr>
            <a:xfrm>
              <a:off x="2309301" y="4462401"/>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92" name="object 97"/>
            <p:cNvSpPr/>
            <p:nvPr/>
          </p:nvSpPr>
          <p:spPr>
            <a:xfrm>
              <a:off x="272425" y="508439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93" name="object 98"/>
            <p:cNvSpPr/>
            <p:nvPr/>
          </p:nvSpPr>
          <p:spPr>
            <a:xfrm>
              <a:off x="408861" y="494792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94" name="object 99"/>
            <p:cNvSpPr/>
            <p:nvPr/>
          </p:nvSpPr>
          <p:spPr>
            <a:xfrm>
              <a:off x="1034691" y="5089603"/>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95" name="object 100"/>
            <p:cNvSpPr/>
            <p:nvPr/>
          </p:nvSpPr>
          <p:spPr>
            <a:xfrm>
              <a:off x="1171140" y="4953167"/>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96" name="object 101"/>
            <p:cNvSpPr/>
            <p:nvPr/>
          </p:nvSpPr>
          <p:spPr>
            <a:xfrm>
              <a:off x="1796933" y="509484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97" name="object 102"/>
            <p:cNvSpPr/>
            <p:nvPr/>
          </p:nvSpPr>
          <p:spPr>
            <a:xfrm>
              <a:off x="1933407" y="4958374"/>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98" name="object 103"/>
            <p:cNvSpPr/>
            <p:nvPr/>
          </p:nvSpPr>
          <p:spPr>
            <a:xfrm>
              <a:off x="2559187" y="5100055"/>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99" name="object 104"/>
            <p:cNvSpPr/>
            <p:nvPr/>
          </p:nvSpPr>
          <p:spPr>
            <a:xfrm>
              <a:off x="2695661" y="496358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00" name="object 105"/>
            <p:cNvSpPr/>
            <p:nvPr/>
          </p:nvSpPr>
          <p:spPr>
            <a:xfrm>
              <a:off x="0" y="5512501"/>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101" name="object 106"/>
            <p:cNvSpPr/>
            <p:nvPr/>
          </p:nvSpPr>
          <p:spPr>
            <a:xfrm>
              <a:off x="22539" y="537605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02" name="object 107"/>
            <p:cNvSpPr/>
            <p:nvPr/>
          </p:nvSpPr>
          <p:spPr>
            <a:xfrm>
              <a:off x="648345" y="5517733"/>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103" name="object 108"/>
            <p:cNvSpPr/>
            <p:nvPr/>
          </p:nvSpPr>
          <p:spPr>
            <a:xfrm>
              <a:off x="784793" y="5381259"/>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104" name="object 109"/>
            <p:cNvSpPr/>
            <p:nvPr/>
          </p:nvSpPr>
          <p:spPr>
            <a:xfrm>
              <a:off x="1410561" y="5522953"/>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05" name="object 110"/>
            <p:cNvSpPr/>
            <p:nvPr/>
          </p:nvSpPr>
          <p:spPr>
            <a:xfrm>
              <a:off x="1547060" y="5386504"/>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06" name="object 111"/>
            <p:cNvSpPr/>
            <p:nvPr/>
          </p:nvSpPr>
          <p:spPr>
            <a:xfrm>
              <a:off x="2172865" y="5528185"/>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07" name="object 112"/>
            <p:cNvSpPr/>
            <p:nvPr/>
          </p:nvSpPr>
          <p:spPr>
            <a:xfrm>
              <a:off x="2309301" y="5391711"/>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08" name="object 113"/>
            <p:cNvSpPr/>
            <p:nvPr/>
          </p:nvSpPr>
          <p:spPr>
            <a:xfrm>
              <a:off x="272425" y="601374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09" name="object 114"/>
            <p:cNvSpPr/>
            <p:nvPr/>
          </p:nvSpPr>
          <p:spPr>
            <a:xfrm>
              <a:off x="408861" y="5877270"/>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10" name="object 115"/>
            <p:cNvSpPr/>
            <p:nvPr/>
          </p:nvSpPr>
          <p:spPr>
            <a:xfrm>
              <a:off x="1034691" y="6018951"/>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11" name="object 116"/>
            <p:cNvSpPr/>
            <p:nvPr/>
          </p:nvSpPr>
          <p:spPr>
            <a:xfrm>
              <a:off x="1171140" y="5882477"/>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12" name="object 117"/>
            <p:cNvSpPr/>
            <p:nvPr/>
          </p:nvSpPr>
          <p:spPr>
            <a:xfrm>
              <a:off x="1796933" y="602415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13" name="object 118"/>
            <p:cNvSpPr/>
            <p:nvPr/>
          </p:nvSpPr>
          <p:spPr>
            <a:xfrm>
              <a:off x="1933407" y="588768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14" name="object 119"/>
            <p:cNvSpPr/>
            <p:nvPr/>
          </p:nvSpPr>
          <p:spPr>
            <a:xfrm>
              <a:off x="2559187" y="6029378"/>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115" name="object 120"/>
            <p:cNvSpPr/>
            <p:nvPr/>
          </p:nvSpPr>
          <p:spPr>
            <a:xfrm>
              <a:off x="2695661" y="5892955"/>
              <a:ext cx="0" cy="273050"/>
            </a:xfrm>
            <a:custGeom>
              <a:avLst/>
              <a:gdLst/>
              <a:ahLst/>
              <a:cxnLst/>
              <a:rect l="l" t="t" r="r" b="b"/>
              <a:pathLst>
                <a:path h="273050">
                  <a:moveTo>
                    <a:pt x="0" y="272897"/>
                  </a:moveTo>
                  <a:lnTo>
                    <a:pt x="0" y="0"/>
                  </a:lnTo>
                </a:path>
              </a:pathLst>
            </a:custGeom>
            <a:ln w="29286">
              <a:solidFill>
                <a:srgbClr val="FDB913"/>
              </a:solidFill>
            </a:ln>
          </p:spPr>
          <p:txBody>
            <a:bodyPr wrap="square" lIns="0" tIns="0" rIns="0" bIns="0" rtlCol="0"/>
            <a:lstStyle/>
            <a:p>
              <a:endParaRPr/>
            </a:p>
          </p:txBody>
        </p:sp>
        <p:sp>
          <p:nvSpPr>
            <p:cNvPr id="116" name="object 121"/>
            <p:cNvSpPr/>
            <p:nvPr/>
          </p:nvSpPr>
          <p:spPr>
            <a:xfrm>
              <a:off x="0" y="6441826"/>
              <a:ext cx="159385" cy="0"/>
            </a:xfrm>
            <a:custGeom>
              <a:avLst/>
              <a:gdLst/>
              <a:ahLst/>
              <a:cxnLst/>
              <a:rect l="l" t="t" r="r" b="b"/>
              <a:pathLst>
                <a:path w="159385">
                  <a:moveTo>
                    <a:pt x="159010" y="0"/>
                  </a:moveTo>
                  <a:lnTo>
                    <a:pt x="0" y="0"/>
                  </a:lnTo>
                </a:path>
              </a:pathLst>
            </a:custGeom>
            <a:ln w="29286">
              <a:solidFill>
                <a:srgbClr val="FDB913"/>
              </a:solidFill>
            </a:ln>
          </p:spPr>
          <p:txBody>
            <a:bodyPr wrap="square" lIns="0" tIns="0" rIns="0" bIns="0" rtlCol="0"/>
            <a:lstStyle/>
            <a:p>
              <a:endParaRPr/>
            </a:p>
          </p:txBody>
        </p:sp>
        <p:sp>
          <p:nvSpPr>
            <p:cNvPr id="117" name="object 122"/>
            <p:cNvSpPr/>
            <p:nvPr/>
          </p:nvSpPr>
          <p:spPr>
            <a:xfrm>
              <a:off x="22536" y="630535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18" name="object 123"/>
            <p:cNvSpPr/>
            <p:nvPr/>
          </p:nvSpPr>
          <p:spPr>
            <a:xfrm>
              <a:off x="648328" y="644705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19" name="object 124"/>
            <p:cNvSpPr/>
            <p:nvPr/>
          </p:nvSpPr>
          <p:spPr>
            <a:xfrm>
              <a:off x="784802" y="6310622"/>
              <a:ext cx="0" cy="273050"/>
            </a:xfrm>
            <a:custGeom>
              <a:avLst/>
              <a:gdLst/>
              <a:ahLst/>
              <a:cxnLst/>
              <a:rect l="l" t="t" r="r" b="b"/>
              <a:pathLst>
                <a:path h="273050">
                  <a:moveTo>
                    <a:pt x="0" y="272884"/>
                  </a:moveTo>
                  <a:lnTo>
                    <a:pt x="0" y="0"/>
                  </a:lnTo>
                </a:path>
              </a:pathLst>
            </a:custGeom>
            <a:ln w="29286">
              <a:solidFill>
                <a:srgbClr val="FDB913"/>
              </a:solidFill>
            </a:ln>
          </p:spPr>
          <p:txBody>
            <a:bodyPr wrap="square" lIns="0" tIns="0" rIns="0" bIns="0" rtlCol="0"/>
            <a:lstStyle/>
            <a:p>
              <a:endParaRPr/>
            </a:p>
          </p:txBody>
        </p:sp>
        <p:sp>
          <p:nvSpPr>
            <p:cNvPr id="120" name="object 125"/>
            <p:cNvSpPr/>
            <p:nvPr/>
          </p:nvSpPr>
          <p:spPr>
            <a:xfrm>
              <a:off x="1410582" y="645227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21" name="object 126"/>
            <p:cNvSpPr/>
            <p:nvPr/>
          </p:nvSpPr>
          <p:spPr>
            <a:xfrm>
              <a:off x="1547056" y="631582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22" name="object 127"/>
            <p:cNvSpPr/>
            <p:nvPr/>
          </p:nvSpPr>
          <p:spPr>
            <a:xfrm>
              <a:off x="2172849" y="6457485"/>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23" name="object 128"/>
            <p:cNvSpPr/>
            <p:nvPr/>
          </p:nvSpPr>
          <p:spPr>
            <a:xfrm>
              <a:off x="2309298" y="632101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4" name="object 129"/>
            <p:cNvSpPr/>
            <p:nvPr/>
          </p:nvSpPr>
          <p:spPr>
            <a:xfrm>
              <a:off x="272434" y="6943031"/>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25" name="object 130"/>
            <p:cNvSpPr/>
            <p:nvPr/>
          </p:nvSpPr>
          <p:spPr>
            <a:xfrm>
              <a:off x="408882" y="680655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6" name="object 131"/>
            <p:cNvSpPr/>
            <p:nvPr/>
          </p:nvSpPr>
          <p:spPr>
            <a:xfrm>
              <a:off x="1034688" y="6948251"/>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27" name="object 132"/>
            <p:cNvSpPr/>
            <p:nvPr/>
          </p:nvSpPr>
          <p:spPr>
            <a:xfrm>
              <a:off x="1171162" y="681177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8" name="object 133"/>
            <p:cNvSpPr/>
            <p:nvPr/>
          </p:nvSpPr>
          <p:spPr>
            <a:xfrm>
              <a:off x="1796929" y="6953483"/>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29" name="object 134"/>
            <p:cNvSpPr/>
            <p:nvPr/>
          </p:nvSpPr>
          <p:spPr>
            <a:xfrm>
              <a:off x="1933403" y="6817047"/>
              <a:ext cx="0" cy="273050"/>
            </a:xfrm>
            <a:custGeom>
              <a:avLst/>
              <a:gdLst/>
              <a:ahLst/>
              <a:cxnLst/>
              <a:rect l="l" t="t" r="r" b="b"/>
              <a:pathLst>
                <a:path h="273050">
                  <a:moveTo>
                    <a:pt x="0" y="272884"/>
                  </a:moveTo>
                  <a:lnTo>
                    <a:pt x="0" y="0"/>
                  </a:lnTo>
                </a:path>
              </a:pathLst>
            </a:custGeom>
            <a:ln w="29286">
              <a:solidFill>
                <a:srgbClr val="FDB913"/>
              </a:solidFill>
            </a:ln>
          </p:spPr>
          <p:txBody>
            <a:bodyPr wrap="square" lIns="0" tIns="0" rIns="0" bIns="0" rtlCol="0"/>
            <a:lstStyle/>
            <a:p>
              <a:endParaRPr/>
            </a:p>
          </p:txBody>
        </p:sp>
        <p:sp>
          <p:nvSpPr>
            <p:cNvPr id="130" name="object 135"/>
            <p:cNvSpPr/>
            <p:nvPr/>
          </p:nvSpPr>
          <p:spPr>
            <a:xfrm>
              <a:off x="2559196" y="6958728"/>
              <a:ext cx="273050" cy="0"/>
            </a:xfrm>
            <a:custGeom>
              <a:avLst/>
              <a:gdLst/>
              <a:ahLst/>
              <a:cxnLst/>
              <a:rect l="l" t="t" r="r" b="b"/>
              <a:pathLst>
                <a:path w="273050">
                  <a:moveTo>
                    <a:pt x="272903" y="0"/>
                  </a:moveTo>
                  <a:lnTo>
                    <a:pt x="0" y="0"/>
                  </a:lnTo>
                </a:path>
              </a:pathLst>
            </a:custGeom>
            <a:ln w="29286">
              <a:solidFill>
                <a:srgbClr val="FDB913"/>
              </a:solidFill>
            </a:ln>
          </p:spPr>
          <p:txBody>
            <a:bodyPr wrap="square" lIns="0" tIns="0" rIns="0" bIns="0" rtlCol="0"/>
            <a:lstStyle/>
            <a:p>
              <a:endParaRPr/>
            </a:p>
          </p:txBody>
        </p:sp>
        <p:sp>
          <p:nvSpPr>
            <p:cNvPr id="131" name="object 136"/>
            <p:cNvSpPr/>
            <p:nvPr/>
          </p:nvSpPr>
          <p:spPr>
            <a:xfrm>
              <a:off x="2695619" y="6822254"/>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32" name="object 137"/>
            <p:cNvSpPr/>
            <p:nvPr/>
          </p:nvSpPr>
          <p:spPr>
            <a:xfrm>
              <a:off x="0" y="7371160"/>
              <a:ext cx="159385" cy="0"/>
            </a:xfrm>
            <a:custGeom>
              <a:avLst/>
              <a:gdLst/>
              <a:ahLst/>
              <a:cxnLst/>
              <a:rect l="l" t="t" r="r" b="b"/>
              <a:pathLst>
                <a:path w="159385">
                  <a:moveTo>
                    <a:pt x="159010" y="0"/>
                  </a:moveTo>
                  <a:lnTo>
                    <a:pt x="0" y="0"/>
                  </a:lnTo>
                </a:path>
              </a:pathLst>
            </a:custGeom>
            <a:ln w="29286">
              <a:solidFill>
                <a:srgbClr val="FDB913"/>
              </a:solidFill>
            </a:ln>
          </p:spPr>
          <p:txBody>
            <a:bodyPr wrap="square" lIns="0" tIns="0" rIns="0" bIns="0" rtlCol="0"/>
            <a:lstStyle/>
            <a:p>
              <a:endParaRPr/>
            </a:p>
          </p:txBody>
        </p:sp>
        <p:sp>
          <p:nvSpPr>
            <p:cNvPr id="133" name="object 138"/>
            <p:cNvSpPr/>
            <p:nvPr/>
          </p:nvSpPr>
          <p:spPr>
            <a:xfrm>
              <a:off x="22536" y="723468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34" name="object 139"/>
            <p:cNvSpPr/>
            <p:nvPr/>
          </p:nvSpPr>
          <p:spPr>
            <a:xfrm>
              <a:off x="648328" y="7376342"/>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35" name="object 140"/>
            <p:cNvSpPr/>
            <p:nvPr/>
          </p:nvSpPr>
          <p:spPr>
            <a:xfrm>
              <a:off x="784802" y="723990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36" name="object 141"/>
            <p:cNvSpPr/>
            <p:nvPr/>
          </p:nvSpPr>
          <p:spPr>
            <a:xfrm>
              <a:off x="1410582" y="7381613"/>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37" name="object 142"/>
            <p:cNvSpPr/>
            <p:nvPr/>
          </p:nvSpPr>
          <p:spPr>
            <a:xfrm>
              <a:off x="1547056" y="7245139"/>
              <a:ext cx="0" cy="273050"/>
            </a:xfrm>
            <a:custGeom>
              <a:avLst/>
              <a:gdLst/>
              <a:ahLst/>
              <a:cxnLst/>
              <a:rect l="l" t="t" r="r" b="b"/>
              <a:pathLst>
                <a:path h="273050">
                  <a:moveTo>
                    <a:pt x="0" y="272897"/>
                  </a:moveTo>
                  <a:lnTo>
                    <a:pt x="0" y="0"/>
                  </a:lnTo>
                </a:path>
              </a:pathLst>
            </a:custGeom>
            <a:ln w="29286">
              <a:solidFill>
                <a:srgbClr val="FDB913"/>
              </a:solidFill>
            </a:ln>
          </p:spPr>
          <p:txBody>
            <a:bodyPr wrap="square" lIns="0" tIns="0" rIns="0" bIns="0" rtlCol="0"/>
            <a:lstStyle/>
            <a:p>
              <a:endParaRPr/>
            </a:p>
          </p:txBody>
        </p:sp>
        <p:sp>
          <p:nvSpPr>
            <p:cNvPr id="138" name="object 143"/>
            <p:cNvSpPr/>
            <p:nvPr/>
          </p:nvSpPr>
          <p:spPr>
            <a:xfrm>
              <a:off x="2172849" y="7386832"/>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39" name="object 144"/>
            <p:cNvSpPr/>
            <p:nvPr/>
          </p:nvSpPr>
          <p:spPr>
            <a:xfrm>
              <a:off x="2309298" y="7250358"/>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40" name="object 145"/>
            <p:cNvSpPr/>
            <p:nvPr/>
          </p:nvSpPr>
          <p:spPr>
            <a:xfrm>
              <a:off x="408882" y="7735905"/>
              <a:ext cx="0" cy="36830"/>
            </a:xfrm>
            <a:custGeom>
              <a:avLst/>
              <a:gdLst/>
              <a:ahLst/>
              <a:cxnLst/>
              <a:rect l="l" t="t" r="r" b="b"/>
              <a:pathLst>
                <a:path h="36829">
                  <a:moveTo>
                    <a:pt x="-14643" y="18247"/>
                  </a:moveTo>
                  <a:lnTo>
                    <a:pt x="14643" y="18247"/>
                  </a:lnTo>
                </a:path>
              </a:pathLst>
            </a:custGeom>
            <a:ln w="36494">
              <a:solidFill>
                <a:srgbClr val="FDB913"/>
              </a:solidFill>
            </a:ln>
          </p:spPr>
          <p:txBody>
            <a:bodyPr wrap="square" lIns="0" tIns="0" rIns="0" bIns="0" rtlCol="0"/>
            <a:lstStyle/>
            <a:p>
              <a:endParaRPr/>
            </a:p>
          </p:txBody>
        </p:sp>
        <p:sp>
          <p:nvSpPr>
            <p:cNvPr id="141" name="object 146"/>
            <p:cNvSpPr/>
            <p:nvPr/>
          </p:nvSpPr>
          <p:spPr>
            <a:xfrm>
              <a:off x="1171162" y="7741111"/>
              <a:ext cx="0" cy="31750"/>
            </a:xfrm>
            <a:custGeom>
              <a:avLst/>
              <a:gdLst/>
              <a:ahLst/>
              <a:cxnLst/>
              <a:rect l="l" t="t" r="r" b="b"/>
              <a:pathLst>
                <a:path h="31750">
                  <a:moveTo>
                    <a:pt x="-14643" y="15643"/>
                  </a:moveTo>
                  <a:lnTo>
                    <a:pt x="14643" y="15643"/>
                  </a:lnTo>
                </a:path>
              </a:pathLst>
            </a:custGeom>
            <a:ln w="31287">
              <a:solidFill>
                <a:srgbClr val="FDB913"/>
              </a:solidFill>
            </a:ln>
          </p:spPr>
          <p:txBody>
            <a:bodyPr wrap="square" lIns="0" tIns="0" rIns="0" bIns="0" rtlCol="0"/>
            <a:lstStyle/>
            <a:p>
              <a:endParaRPr/>
            </a:p>
          </p:txBody>
        </p:sp>
        <p:sp>
          <p:nvSpPr>
            <p:cNvPr id="142" name="object 147"/>
            <p:cNvSpPr/>
            <p:nvPr/>
          </p:nvSpPr>
          <p:spPr>
            <a:xfrm>
              <a:off x="1933403" y="7746357"/>
              <a:ext cx="0" cy="26034"/>
            </a:xfrm>
            <a:custGeom>
              <a:avLst/>
              <a:gdLst/>
              <a:ahLst/>
              <a:cxnLst/>
              <a:rect l="l" t="t" r="r" b="b"/>
              <a:pathLst>
                <a:path h="26034">
                  <a:moveTo>
                    <a:pt x="-14643" y="13021"/>
                  </a:moveTo>
                  <a:lnTo>
                    <a:pt x="14643" y="13021"/>
                  </a:lnTo>
                </a:path>
              </a:pathLst>
            </a:custGeom>
            <a:ln w="26042">
              <a:solidFill>
                <a:srgbClr val="FDB913"/>
              </a:solidFill>
            </a:ln>
          </p:spPr>
          <p:txBody>
            <a:bodyPr wrap="square" lIns="0" tIns="0" rIns="0" bIns="0" rtlCol="0"/>
            <a:lstStyle/>
            <a:p>
              <a:endParaRPr/>
            </a:p>
          </p:txBody>
        </p:sp>
        <p:sp>
          <p:nvSpPr>
            <p:cNvPr id="143" name="object 148"/>
            <p:cNvSpPr/>
            <p:nvPr/>
          </p:nvSpPr>
          <p:spPr>
            <a:xfrm>
              <a:off x="2695619" y="7751564"/>
              <a:ext cx="0" cy="20955"/>
            </a:xfrm>
            <a:custGeom>
              <a:avLst/>
              <a:gdLst/>
              <a:ahLst/>
              <a:cxnLst/>
              <a:rect l="l" t="t" r="r" b="b"/>
              <a:pathLst>
                <a:path h="20954">
                  <a:moveTo>
                    <a:pt x="-14643" y="10417"/>
                  </a:moveTo>
                  <a:lnTo>
                    <a:pt x="14643" y="10417"/>
                  </a:lnTo>
                </a:path>
              </a:pathLst>
            </a:custGeom>
            <a:ln w="20835">
              <a:solidFill>
                <a:srgbClr val="FDB913"/>
              </a:solidFill>
            </a:ln>
          </p:spPr>
          <p:txBody>
            <a:bodyPr wrap="square" lIns="0" tIns="0" rIns="0" bIns="0" rtlCol="0"/>
            <a:lstStyle/>
            <a:p>
              <a:endParaRPr/>
            </a:p>
          </p:txBody>
        </p:sp>
      </p:grpSp>
    </p:spTree>
    <p:extLst>
      <p:ext uri="{BB962C8B-B14F-4D97-AF65-F5344CB8AC3E}">
        <p14:creationId xmlns:p14="http://schemas.microsoft.com/office/powerpoint/2010/main" val="1889862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ingle content slide 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0963" y="365124"/>
            <a:ext cx="9948512" cy="811847"/>
          </a:xfrm>
          <a:prstGeom prst="rect">
            <a:avLst/>
          </a:prstGeom>
        </p:spPr>
        <p:txBody>
          <a:bodyPr/>
          <a:lstStyle>
            <a:lvl1pPr>
              <a:defRPr b="1" i="1">
                <a:latin typeface="Book Antiqua" panose="02040602050305030304" pitchFamily="18" charset="0"/>
              </a:defRPr>
            </a:lvl1pPr>
          </a:lstStyle>
          <a:p>
            <a:r>
              <a:rPr lang="en-US" dirty="0"/>
              <a:t>Title</a:t>
            </a:r>
          </a:p>
        </p:txBody>
      </p:sp>
      <p:sp>
        <p:nvSpPr>
          <p:cNvPr id="12" name="Content Placeholder 2"/>
          <p:cNvSpPr>
            <a:spLocks noGrp="1"/>
          </p:cNvSpPr>
          <p:nvPr>
            <p:ph idx="11"/>
          </p:nvPr>
        </p:nvSpPr>
        <p:spPr>
          <a:xfrm>
            <a:off x="1310963" y="1752200"/>
            <a:ext cx="10137162" cy="3686074"/>
          </a:xfrm>
          <a:prstGeom prst="rect">
            <a:avLst/>
          </a:prstGeo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bject 6"/>
          <p:cNvSpPr/>
          <p:nvPr userDrawn="1"/>
        </p:nvSpPr>
        <p:spPr>
          <a:xfrm>
            <a:off x="160367" y="658557"/>
            <a:ext cx="1056271" cy="112491"/>
          </a:xfrm>
          <a:custGeom>
            <a:avLst/>
            <a:gdLst/>
            <a:ahLst/>
            <a:cxnLst/>
            <a:rect l="l" t="t" r="r" b="b"/>
            <a:pathLst>
              <a:path w="718819" h="66675">
                <a:moveTo>
                  <a:pt x="685520" y="0"/>
                </a:moveTo>
                <a:lnTo>
                  <a:pt x="33235" y="0"/>
                </a:lnTo>
                <a:lnTo>
                  <a:pt x="20300" y="2612"/>
                </a:lnTo>
                <a:lnTo>
                  <a:pt x="9736" y="9736"/>
                </a:lnTo>
                <a:lnTo>
                  <a:pt x="2612" y="20300"/>
                </a:lnTo>
                <a:lnTo>
                  <a:pt x="0" y="33235"/>
                </a:lnTo>
                <a:lnTo>
                  <a:pt x="2612" y="46169"/>
                </a:lnTo>
                <a:lnTo>
                  <a:pt x="9736" y="56729"/>
                </a:lnTo>
                <a:lnTo>
                  <a:pt x="20300" y="63848"/>
                </a:lnTo>
                <a:lnTo>
                  <a:pt x="33235" y="66459"/>
                </a:lnTo>
                <a:lnTo>
                  <a:pt x="685520" y="66459"/>
                </a:lnTo>
                <a:lnTo>
                  <a:pt x="698453" y="63848"/>
                </a:lnTo>
                <a:lnTo>
                  <a:pt x="709014" y="56729"/>
                </a:lnTo>
                <a:lnTo>
                  <a:pt x="716133" y="46169"/>
                </a:lnTo>
                <a:lnTo>
                  <a:pt x="718743" y="33235"/>
                </a:lnTo>
                <a:lnTo>
                  <a:pt x="716133" y="20300"/>
                </a:lnTo>
                <a:lnTo>
                  <a:pt x="709014" y="9736"/>
                </a:lnTo>
                <a:lnTo>
                  <a:pt x="698453" y="2612"/>
                </a:lnTo>
                <a:lnTo>
                  <a:pt x="685520" y="0"/>
                </a:lnTo>
                <a:close/>
              </a:path>
            </a:pathLst>
          </a:custGeom>
          <a:solidFill>
            <a:srgbClr val="1E164E"/>
          </a:solidFill>
        </p:spPr>
        <p:txBody>
          <a:bodyPr wrap="square" lIns="0" tIns="0" rIns="0" bIns="0" rtlCol="0"/>
          <a:lstStyle/>
          <a:p>
            <a:endParaRPr/>
          </a:p>
        </p:txBody>
      </p:sp>
      <p:sp>
        <p:nvSpPr>
          <p:cNvPr id="14" name="object 5"/>
          <p:cNvSpPr/>
          <p:nvPr userDrawn="1"/>
        </p:nvSpPr>
        <p:spPr>
          <a:xfrm>
            <a:off x="905300" y="355545"/>
            <a:ext cx="405663" cy="718513"/>
          </a:xfrm>
          <a:custGeom>
            <a:avLst/>
            <a:gdLst/>
            <a:ahLst/>
            <a:cxnLst/>
            <a:rect l="l" t="t" r="r" b="b"/>
            <a:pathLst>
              <a:path w="264794" h="462914">
                <a:moveTo>
                  <a:pt x="33229" y="0"/>
                </a:moveTo>
                <a:lnTo>
                  <a:pt x="20727" y="2431"/>
                </a:lnTo>
                <a:lnTo>
                  <a:pt x="9734" y="9725"/>
                </a:lnTo>
                <a:lnTo>
                  <a:pt x="2433" y="20717"/>
                </a:lnTo>
                <a:lnTo>
                  <a:pt x="0" y="33220"/>
                </a:lnTo>
                <a:lnTo>
                  <a:pt x="2433" y="45722"/>
                </a:lnTo>
                <a:lnTo>
                  <a:pt x="9734" y="56715"/>
                </a:lnTo>
                <a:lnTo>
                  <a:pt x="184219" y="231200"/>
                </a:lnTo>
                <a:lnTo>
                  <a:pt x="9734" y="405685"/>
                </a:lnTo>
                <a:lnTo>
                  <a:pt x="2433" y="416678"/>
                </a:lnTo>
                <a:lnTo>
                  <a:pt x="0" y="429180"/>
                </a:lnTo>
                <a:lnTo>
                  <a:pt x="2433" y="441682"/>
                </a:lnTo>
                <a:lnTo>
                  <a:pt x="33229" y="462403"/>
                </a:lnTo>
                <a:lnTo>
                  <a:pt x="39572" y="461796"/>
                </a:lnTo>
                <a:lnTo>
                  <a:pt x="254704" y="254695"/>
                </a:lnTo>
                <a:lnTo>
                  <a:pt x="264433" y="231200"/>
                </a:lnTo>
                <a:lnTo>
                  <a:pt x="263788" y="224687"/>
                </a:lnTo>
                <a:lnTo>
                  <a:pt x="56724" y="9725"/>
                </a:lnTo>
                <a:lnTo>
                  <a:pt x="45731" y="2431"/>
                </a:lnTo>
                <a:lnTo>
                  <a:pt x="33229" y="0"/>
                </a:lnTo>
                <a:close/>
              </a:path>
            </a:pathLst>
          </a:custGeom>
          <a:solidFill>
            <a:srgbClr val="FDB913"/>
          </a:solidFill>
        </p:spPr>
        <p:txBody>
          <a:bodyPr wrap="square" lIns="0" tIns="0" rIns="0" bIns="0" rtlCol="0"/>
          <a:lstStyle/>
          <a:p>
            <a:endParaRPr/>
          </a:p>
        </p:txBody>
      </p:sp>
    </p:spTree>
    <p:extLst>
      <p:ext uri="{BB962C8B-B14F-4D97-AF65-F5344CB8AC3E}">
        <p14:creationId xmlns:p14="http://schemas.microsoft.com/office/powerpoint/2010/main" val="1337641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a16="http://schemas.microsoft.com/office/drawing/2014/main" id="{6A0C53C4-1CC6-4594-BB47-8B178EF13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51" y="-63795"/>
            <a:ext cx="12241303" cy="6985591"/>
          </a:xfrm>
          <a:prstGeom prst="rect">
            <a:avLst/>
          </a:prstGeom>
        </p:spPr>
      </p:pic>
      <p:sp>
        <p:nvSpPr>
          <p:cNvPr id="2" name="Title 1">
            <a:extLst>
              <a:ext uri="{FF2B5EF4-FFF2-40B4-BE49-F238E27FC236}">
                <a16:creationId xmlns:a16="http://schemas.microsoft.com/office/drawing/2014/main" id="{B06F3F4C-FA5C-44DA-932E-43EC1037D06A}"/>
              </a:ext>
            </a:extLst>
          </p:cNvPr>
          <p:cNvSpPr>
            <a:spLocks noGrp="1"/>
          </p:cNvSpPr>
          <p:nvPr>
            <p:ph type="ctrTitle" hasCustomPrompt="1"/>
          </p:nvPr>
        </p:nvSpPr>
        <p:spPr>
          <a:xfrm>
            <a:off x="823010" y="4551405"/>
            <a:ext cx="5295014" cy="1367089"/>
          </a:xfrm>
        </p:spPr>
        <p:txBody>
          <a:bodyPr anchor="ctr" anchorCtr="0">
            <a:noAutofit/>
          </a:bodyPr>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136180B1-B4F2-486F-AED7-59B94894E2E7}"/>
              </a:ext>
            </a:extLst>
          </p:cNvPr>
          <p:cNvSpPr>
            <a:spLocks noGrp="1"/>
          </p:cNvSpPr>
          <p:nvPr>
            <p:ph type="subTitle" idx="1"/>
          </p:nvPr>
        </p:nvSpPr>
        <p:spPr>
          <a:xfrm>
            <a:off x="823010" y="5872457"/>
            <a:ext cx="5272990" cy="365125"/>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B93EBB56-16F0-4CB9-A018-313854B41C3A}"/>
              </a:ext>
            </a:extLst>
          </p:cNvPr>
          <p:cNvSpPr>
            <a:spLocks noGrp="1"/>
          </p:cNvSpPr>
          <p:nvPr>
            <p:ph type="sldNum" sz="quarter" idx="12"/>
          </p:nvPr>
        </p:nvSpPr>
        <p:spPr/>
        <p:txBody>
          <a:bodyPr/>
          <a:lstStyle/>
          <a:p>
            <a:fld id="{AAE15A98-0B1C-4A0B-A45C-28E3C8DF6770}" type="slidenum">
              <a:rPr lang="en-US" smtClean="0"/>
              <a:t>‹#›</a:t>
            </a:fld>
            <a:endParaRPr lang="en-US"/>
          </a:p>
        </p:txBody>
      </p:sp>
      <p:sp>
        <p:nvSpPr>
          <p:cNvPr id="12" name="Text Placeholder 11">
            <a:extLst>
              <a:ext uri="{FF2B5EF4-FFF2-40B4-BE49-F238E27FC236}">
                <a16:creationId xmlns:a16="http://schemas.microsoft.com/office/drawing/2014/main" id="{00BEE1E4-628D-491F-BC93-46F4A2164E28}"/>
              </a:ext>
            </a:extLst>
          </p:cNvPr>
          <p:cNvSpPr>
            <a:spLocks noGrp="1"/>
          </p:cNvSpPr>
          <p:nvPr>
            <p:ph type="body" sz="quarter" idx="13"/>
          </p:nvPr>
        </p:nvSpPr>
        <p:spPr>
          <a:xfrm>
            <a:off x="838200" y="278876"/>
            <a:ext cx="1558683" cy="968824"/>
          </a:xfrm>
        </p:spPr>
        <p:txBody>
          <a:bodyPr>
            <a:normAutofit/>
          </a:bodyPr>
          <a:lstStyle>
            <a:lvl1pPr>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19373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986C99-21B0-49AA-BBC5-B36035FB9627}"/>
              </a:ext>
            </a:extLst>
          </p:cNvPr>
          <p:cNvSpPr/>
          <p:nvPr userDrawn="1"/>
        </p:nvSpPr>
        <p:spPr>
          <a:xfrm>
            <a:off x="0" y="6161567"/>
            <a:ext cx="12192000" cy="69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0E102-55F4-489F-8489-D425D60BC7B4}"/>
              </a:ext>
            </a:extLst>
          </p:cNvPr>
          <p:cNvSpPr>
            <a:spLocks noGrp="1"/>
          </p:cNvSpPr>
          <p:nvPr>
            <p:ph type="title" hasCustomPrompt="1"/>
          </p:nvPr>
        </p:nvSpPr>
        <p:spPr>
          <a:xfrm>
            <a:off x="747788" y="520995"/>
            <a:ext cx="7405611" cy="526814"/>
          </a:xfrm>
        </p:spPr>
        <p:txBody>
          <a:bodyPr anchor="b" anchorCtr="0">
            <a:noAutofit/>
          </a:bodyPr>
          <a:lstStyle>
            <a:lvl1pPr>
              <a:defRPr sz="3200">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65AB06-32B9-41EE-9FC8-825BE50D2534}"/>
              </a:ext>
            </a:extLst>
          </p:cNvPr>
          <p:cNvSpPr>
            <a:spLocks noGrp="1"/>
          </p:cNvSpPr>
          <p:nvPr>
            <p:ph idx="1"/>
          </p:nvPr>
        </p:nvSpPr>
        <p:spPr>
          <a:xfrm>
            <a:off x="747789" y="1417320"/>
            <a:ext cx="10606011" cy="4759643"/>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F59440-B886-49FB-A8D4-F3AF2BDE28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32CB978-E9E9-4761-9D1D-A3F6DF8265EA}"/>
              </a:ext>
            </a:extLst>
          </p:cNvPr>
          <p:cNvSpPr>
            <a:spLocks noGrp="1"/>
          </p:cNvSpPr>
          <p:nvPr>
            <p:ph type="ftr" sz="quarter" idx="11"/>
          </p:nvPr>
        </p:nvSpPr>
        <p:spPr>
          <a:xfrm>
            <a:off x="4038600"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C22A0D32-A61A-4FED-8713-83FAC41B879B}"/>
              </a:ext>
            </a:extLst>
          </p:cNvPr>
          <p:cNvSpPr>
            <a:spLocks noGrp="1"/>
          </p:cNvSpPr>
          <p:nvPr>
            <p:ph type="sldNum" sz="quarter" idx="12"/>
          </p:nvPr>
        </p:nvSpPr>
        <p:spPr>
          <a:xfrm>
            <a:off x="8610600" y="6356349"/>
            <a:ext cx="2743200" cy="365125"/>
          </a:xfrm>
        </p:spPr>
        <p:txBody>
          <a:bodyPr/>
          <a:lstStyle>
            <a:lvl1pPr>
              <a:defRPr b="1">
                <a:solidFill>
                  <a:schemeClr val="tx1"/>
                </a:solidFill>
                <a:latin typeface="Segoe UI" panose="020B0502040204020203" pitchFamily="34" charset="0"/>
                <a:cs typeface="Segoe UI" panose="020B0502040204020203" pitchFamily="34" charset="0"/>
              </a:defRPr>
            </a:lvl1pPr>
          </a:lstStyle>
          <a:p>
            <a:fld id="{0731A017-F750-4A7F-970B-98948EF2030A}" type="slidenum">
              <a:rPr lang="en-US" smtClean="0"/>
              <a:pPr/>
              <a:t>‹#›</a:t>
            </a:fld>
            <a:endParaRPr lang="en-US" dirty="0"/>
          </a:p>
        </p:txBody>
      </p:sp>
      <p:pic>
        <p:nvPicPr>
          <p:cNvPr id="9" name="Picture 8">
            <a:extLst>
              <a:ext uri="{FF2B5EF4-FFF2-40B4-BE49-F238E27FC236}">
                <a16:creationId xmlns:a16="http://schemas.microsoft.com/office/drawing/2014/main" id="{020D3085-F177-4BF0-AA2C-E04CBA7A3C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9882" r="-1" b="1"/>
          <a:stretch/>
        </p:blipFill>
        <p:spPr>
          <a:xfrm>
            <a:off x="498804" y="-417892"/>
            <a:ext cx="95637" cy="1465701"/>
          </a:xfrm>
          <a:prstGeom prst="rect">
            <a:avLst/>
          </a:prstGeom>
        </p:spPr>
      </p:pic>
    </p:spTree>
    <p:extLst>
      <p:ext uri="{BB962C8B-B14F-4D97-AF65-F5344CB8AC3E}">
        <p14:creationId xmlns:p14="http://schemas.microsoft.com/office/powerpoint/2010/main" val="1282010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collage of a person&#10;&#10;Description automatically generated with low confidence">
            <a:extLst>
              <a:ext uri="{FF2B5EF4-FFF2-40B4-BE49-F238E27FC236}">
                <a16:creationId xmlns:a16="http://schemas.microsoft.com/office/drawing/2014/main" id="{D1EC032F-8B27-4583-BA26-99433B19C9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195758" cy="6959600"/>
          </a:xfrm>
          <a:prstGeom prst="rect">
            <a:avLst/>
          </a:prstGeom>
        </p:spPr>
      </p:pic>
      <p:sp>
        <p:nvSpPr>
          <p:cNvPr id="8" name="Content Placeholder 2">
            <a:extLst>
              <a:ext uri="{FF2B5EF4-FFF2-40B4-BE49-F238E27FC236}">
                <a16:creationId xmlns:a16="http://schemas.microsoft.com/office/drawing/2014/main" id="{90CB532A-55CE-4997-B1F0-6C7F0987454F}"/>
              </a:ext>
            </a:extLst>
          </p:cNvPr>
          <p:cNvSpPr>
            <a:spLocks noGrp="1"/>
          </p:cNvSpPr>
          <p:nvPr>
            <p:ph idx="1"/>
          </p:nvPr>
        </p:nvSpPr>
        <p:spPr>
          <a:xfrm>
            <a:off x="815966" y="4264030"/>
            <a:ext cx="4931228" cy="2200270"/>
          </a:xfrm>
        </p:spPr>
        <p:txBody>
          <a:bodyPr/>
          <a:lstStyle>
            <a:lvl1pPr>
              <a:defRPr>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90436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505B42-66F8-41F2-BDC0-0EB8045A033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24A9D36-4C30-44EF-A6C9-44EAAF8048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AE5011-5323-4343-A029-F19311780357}"/>
              </a:ext>
            </a:extLst>
          </p:cNvPr>
          <p:cNvSpPr>
            <a:spLocks noGrp="1"/>
          </p:cNvSpPr>
          <p:nvPr>
            <p:ph type="sldNum" sz="quarter" idx="12"/>
          </p:nvPr>
        </p:nvSpPr>
        <p:spPr/>
        <p:txBody>
          <a:bodyPr/>
          <a:lstStyle/>
          <a:p>
            <a:fld id="{AAE15A98-0B1C-4A0B-A45C-28E3C8DF6770}" type="slidenum">
              <a:rPr lang="en-US" smtClean="0"/>
              <a:t>‹#›</a:t>
            </a:fld>
            <a:endParaRPr lang="en-US"/>
          </a:p>
        </p:txBody>
      </p:sp>
    </p:spTree>
    <p:extLst>
      <p:ext uri="{BB962C8B-B14F-4D97-AF65-F5344CB8AC3E}">
        <p14:creationId xmlns:p14="http://schemas.microsoft.com/office/powerpoint/2010/main" val="36710028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0D5F-DFCE-4BB5-8D53-517B3F660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11B8A7-FB08-44EA-AB41-840DB82C3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073DBC-6BAE-436A-AF6E-1BC28180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C189E-A880-41B1-A62B-2ABC18B363B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54D54E7-D1BF-4F1D-873B-FFB8D09172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21B58-DD58-4745-8F54-EED180762626}"/>
              </a:ext>
            </a:extLst>
          </p:cNvPr>
          <p:cNvSpPr>
            <a:spLocks noGrp="1"/>
          </p:cNvSpPr>
          <p:nvPr>
            <p:ph type="sldNum" sz="quarter" idx="12"/>
          </p:nvPr>
        </p:nvSpPr>
        <p:spPr/>
        <p:txBody>
          <a:bodyPr/>
          <a:lstStyle/>
          <a:p>
            <a:fld id="{AAE15A98-0B1C-4A0B-A45C-28E3C8DF6770}" type="slidenum">
              <a:rPr lang="en-US" smtClean="0"/>
              <a:t>‹#›</a:t>
            </a:fld>
            <a:endParaRPr lang="en-US"/>
          </a:p>
        </p:txBody>
      </p:sp>
    </p:spTree>
    <p:extLst>
      <p:ext uri="{BB962C8B-B14F-4D97-AF65-F5344CB8AC3E}">
        <p14:creationId xmlns:p14="http://schemas.microsoft.com/office/powerpoint/2010/main" val="509879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9960-9276-43DA-9447-3E0D464DF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57AE3E-2823-4FA9-AEC7-194917BCD6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39D67-039F-4C1D-9224-93959E903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50713-53F4-4631-B58F-A9B3BB450A6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0DDA1F3-8CF4-437B-BC45-CF061DF01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69911-F141-4BC9-8D74-49716BFCD73E}"/>
              </a:ext>
            </a:extLst>
          </p:cNvPr>
          <p:cNvSpPr>
            <a:spLocks noGrp="1"/>
          </p:cNvSpPr>
          <p:nvPr>
            <p:ph type="sldNum" sz="quarter" idx="12"/>
          </p:nvPr>
        </p:nvSpPr>
        <p:spPr/>
        <p:txBody>
          <a:bodyPr/>
          <a:lstStyle/>
          <a:p>
            <a:fld id="{AAE15A98-0B1C-4A0B-A45C-28E3C8DF6770}" type="slidenum">
              <a:rPr lang="en-US" smtClean="0"/>
              <a:t>‹#›</a:t>
            </a:fld>
            <a:endParaRPr lang="en-US"/>
          </a:p>
        </p:txBody>
      </p:sp>
    </p:spTree>
    <p:extLst>
      <p:ext uri="{BB962C8B-B14F-4D97-AF65-F5344CB8AC3E}">
        <p14:creationId xmlns:p14="http://schemas.microsoft.com/office/powerpoint/2010/main" val="4268521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666A-9375-43F1-B3FC-5D1034B315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EBDE1-1B8A-4403-BCB0-05CFE2ABDA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451F3-4E01-44F9-B6D2-3D6D6C907C2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51886E6-5C28-4347-8D0A-FBD7C0842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8BB11-2A7E-44CF-A159-BDAB60FBD17F}"/>
              </a:ext>
            </a:extLst>
          </p:cNvPr>
          <p:cNvSpPr>
            <a:spLocks noGrp="1"/>
          </p:cNvSpPr>
          <p:nvPr>
            <p:ph type="sldNum" sz="quarter" idx="12"/>
          </p:nvPr>
        </p:nvSpPr>
        <p:spPr/>
        <p:txBody>
          <a:bodyPr/>
          <a:lstStyle/>
          <a:p>
            <a:fld id="{AAE15A98-0B1C-4A0B-A45C-28E3C8DF6770}" type="slidenum">
              <a:rPr lang="en-US" smtClean="0"/>
              <a:t>‹#›</a:t>
            </a:fld>
            <a:endParaRPr lang="en-US"/>
          </a:p>
        </p:txBody>
      </p:sp>
    </p:spTree>
    <p:extLst>
      <p:ext uri="{BB962C8B-B14F-4D97-AF65-F5344CB8AC3E}">
        <p14:creationId xmlns:p14="http://schemas.microsoft.com/office/powerpoint/2010/main" val="3386745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19175" y="295275"/>
            <a:ext cx="10763247" cy="105727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14500"/>
            <a:ext cx="11306172" cy="4732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562725"/>
            <a:ext cx="2057402" cy="295275"/>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562725"/>
            <a:ext cx="8543924" cy="295275"/>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516686"/>
            <a:ext cx="485773" cy="295275"/>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683146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D0CD8-207D-4A7A-8165-613035EDBF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596D5-7BA0-4A4E-A6DA-8863716948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DC5BA-7471-46B8-9648-A57A192AB9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099C64-DCB2-4364-8D7F-2A240693E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E4CB9-F32B-4919-938B-D6C536090CD4}"/>
              </a:ext>
            </a:extLst>
          </p:cNvPr>
          <p:cNvSpPr>
            <a:spLocks noGrp="1"/>
          </p:cNvSpPr>
          <p:nvPr>
            <p:ph type="sldNum" sz="quarter" idx="12"/>
          </p:nvPr>
        </p:nvSpPr>
        <p:spPr/>
        <p:txBody>
          <a:bodyPr/>
          <a:lstStyle/>
          <a:p>
            <a:fld id="{AAE15A98-0B1C-4A0B-A45C-28E3C8DF6770}" type="slidenum">
              <a:rPr lang="en-US" smtClean="0"/>
              <a:t>‹#›</a:t>
            </a:fld>
            <a:endParaRPr lang="en-US"/>
          </a:p>
        </p:txBody>
      </p:sp>
    </p:spTree>
    <p:extLst>
      <p:ext uri="{BB962C8B-B14F-4D97-AF65-F5344CB8AC3E}">
        <p14:creationId xmlns:p14="http://schemas.microsoft.com/office/powerpoint/2010/main" val="2116589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136017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57275" y="266700"/>
            <a:ext cx="10725147"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38925"/>
            <a:ext cx="2057402" cy="17303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38925"/>
            <a:ext cx="8543924" cy="17303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38925"/>
            <a:ext cx="485773" cy="17303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865211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11306172"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11622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971674"/>
            <a:ext cx="4027169" cy="44751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
        <p:nvSpPr>
          <p:cNvPr id="8" name="Picture Placeholder 7">
            <a:extLst>
              <a:ext uri="{FF2B5EF4-FFF2-40B4-BE49-F238E27FC236}">
                <a16:creationId xmlns:a16="http://schemas.microsoft.com/office/drawing/2014/main" id="{FB25FB75-D508-484E-A646-2567841F2331}"/>
              </a:ext>
            </a:extLst>
          </p:cNvPr>
          <p:cNvSpPr>
            <a:spLocks noGrp="1"/>
          </p:cNvSpPr>
          <p:nvPr>
            <p:ph type="pic" sz="quarter" idx="13"/>
          </p:nvPr>
        </p:nvSpPr>
        <p:spPr>
          <a:xfrm>
            <a:off x="4972050" y="1782763"/>
            <a:ext cx="7219950" cy="4789487"/>
          </a:xfrm>
        </p:spPr>
        <p:txBody>
          <a:bodyPr/>
          <a:lstStyle/>
          <a:p>
            <a:endParaRPr lang="en-US" dirty="0"/>
          </a:p>
        </p:txBody>
      </p:sp>
    </p:spTree>
    <p:extLst>
      <p:ext uri="{BB962C8B-B14F-4D97-AF65-F5344CB8AC3E}">
        <p14:creationId xmlns:p14="http://schemas.microsoft.com/office/powerpoint/2010/main" val="102994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009651" y="266700"/>
            <a:ext cx="10772772" cy="1190625"/>
          </a:xfrm>
        </p:spPr>
        <p:txBody>
          <a:bodyPr anchor="ctr" anchorCtr="0">
            <a:normAutofit/>
          </a:bodyPr>
          <a:lstStyle>
            <a:lvl1pPr>
              <a:defRPr sz="3200">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 y="1752600"/>
            <a:ext cx="5086350" cy="4829175"/>
          </a:xfrm>
          <a:solidFill>
            <a:schemeClr val="bg1"/>
          </a:solidFill>
        </p:spPr>
        <p:txBody>
          <a:bodyPr lIns="548640" tIns="182880" rIns="2743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667500"/>
            <a:ext cx="2057402" cy="153986"/>
          </a:xfrm>
        </p:spPr>
        <p:txBody>
          <a:bodyPr/>
          <a:lstStyle>
            <a:lvl1pPr>
              <a:defRPr sz="900">
                <a:solidFill>
                  <a:schemeClr val="bg1"/>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667500"/>
            <a:ext cx="8543924" cy="153986"/>
          </a:xfrm>
        </p:spPr>
        <p:txBody>
          <a:bodyPr/>
          <a:lstStyle>
            <a:lvl1pP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667500"/>
            <a:ext cx="485773" cy="153986"/>
          </a:xfrm>
        </p:spPr>
        <p:txBody>
          <a:bodyPr/>
          <a:lstStyle>
            <a:lvl1pPr>
              <a:defRPr sz="9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613997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0"/>
            <a:ext cx="12192000" cy="2447926"/>
          </a:xfrm>
          <a:noFill/>
        </p:spPr>
        <p:txBody>
          <a:bodyPr lIns="365760" rIns="365760" anchor="ctr" anchorCtr="0">
            <a:normAutofit/>
          </a:bodyPr>
          <a:lstStyle>
            <a:lvl1pPr algn="ctr">
              <a:defRPr sz="5400">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387633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noFill/>
          <a:ln w="31750">
            <a:solidFill>
              <a:schemeClr val="accent3"/>
            </a:solidFill>
          </a:ln>
          <a:effectLst/>
        </p:spPr>
        <p:txBody>
          <a:bodyPr lIns="548640" tIns="365760" rIns="1097280" bIns="365760" anchor="ctr" anchorCtr="0">
            <a:normAutofit/>
          </a:bodyPr>
          <a:lstStyle>
            <a:lvl1pPr algn="l">
              <a:defRPr sz="54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28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2514600" y="819152"/>
            <a:ext cx="9753600" cy="2085974"/>
          </a:xfrm>
          <a:solidFill>
            <a:schemeClr val="accent3">
              <a:alpha val="58000"/>
            </a:schemeClr>
          </a:solidFill>
          <a:ln w="31750">
            <a:noFill/>
          </a:ln>
          <a:effectLst/>
        </p:spPr>
        <p:txBody>
          <a:bodyPr lIns="548640" tIns="365760" rIns="1097280" bIns="365760" anchor="ctr" anchorCtr="0">
            <a:normAutofit/>
          </a:bodyPr>
          <a:lstStyle>
            <a:lvl1pPr algn="l">
              <a:defRPr sz="5400">
                <a:solidFill>
                  <a:schemeClr val="bg1"/>
                </a:solidFill>
                <a:effectLst>
                  <a:outerShdw blurRad="88900" dist="508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B0D8DDDE-CCE8-419C-88A1-1D491AD319A8}"/>
              </a:ext>
            </a:extLst>
          </p:cNvPr>
          <p:cNvSpPr>
            <a:spLocks noGrp="1"/>
          </p:cNvSpPr>
          <p:nvPr>
            <p:ph type="body" sz="quarter" idx="10"/>
          </p:nvPr>
        </p:nvSpPr>
        <p:spPr>
          <a:xfrm>
            <a:off x="3349625" y="3417569"/>
            <a:ext cx="6948488" cy="3051493"/>
          </a:xfrm>
        </p:spPr>
        <p:txBody>
          <a:bodyPr/>
          <a:lstStyle>
            <a:lvl1pPr>
              <a:buClr>
                <a:schemeClr val="accent3"/>
              </a:buClr>
              <a:defRPr sz="3200">
                <a:solidFill>
                  <a:schemeClr val="bg1"/>
                </a:solidFill>
              </a:defRPr>
            </a:lvl1pPr>
            <a:lvl2pP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88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5514975" y="247652"/>
            <a:ext cx="6362699" cy="2409823"/>
          </a:xfrm>
          <a:noFill/>
          <a:ln w="34925">
            <a:noFill/>
          </a:ln>
          <a:effectLst/>
        </p:spPr>
        <p:txBody>
          <a:bodyPr lIns="91440" tIns="0" rIns="91440" bIns="0" anchor="ctr" anchorCtr="0">
            <a:normAutofit/>
          </a:bodyPr>
          <a:lstStyle>
            <a:lvl1pPr algn="ctr">
              <a:defRPr sz="4400">
                <a:solidFill>
                  <a:schemeClr val="accent5"/>
                </a:solidFill>
                <a:effectLst/>
              </a:defRPr>
            </a:lvl1pPr>
          </a:lstStyle>
          <a:p>
            <a:r>
              <a:rPr lang="en-US" dirty="0"/>
              <a:t>CLICK TO EDIT MASTER TITLE STYLE</a:t>
            </a:r>
          </a:p>
        </p:txBody>
      </p:sp>
    </p:spTree>
    <p:extLst>
      <p:ext uri="{BB962C8B-B14F-4D97-AF65-F5344CB8AC3E}">
        <p14:creationId xmlns:p14="http://schemas.microsoft.com/office/powerpoint/2010/main" val="4198120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19304"/>
            <a:ext cx="11315700" cy="2409823"/>
          </a:xfrm>
          <a:no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594918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2019304"/>
            <a:ext cx="12192000" cy="2409823"/>
          </a:xfrm>
          <a:solidFill>
            <a:schemeClr val="accent3">
              <a:alpha val="6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225456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330986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3695700" y="1057276"/>
            <a:ext cx="4752975" cy="4743450"/>
          </a:xfrm>
          <a:noFill/>
          <a:ln w="34925">
            <a:noFill/>
          </a:ln>
          <a:effectLst/>
        </p:spPr>
        <p:txBody>
          <a:bodyPr lIns="457200" tIns="0" rIns="457200" bIns="0" anchor="ctr" anchorCtr="0">
            <a:normAutofit/>
          </a:bodyPr>
          <a:lstStyle>
            <a:lvl1pPr algn="ctr">
              <a:defRPr sz="4400">
                <a:solidFill>
                  <a:schemeClr val="bg1"/>
                </a:solidFill>
                <a:effectLst>
                  <a:outerShdw blurRad="635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78329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457200" y="2000252"/>
            <a:ext cx="11315700" cy="2409823"/>
          </a:xfrm>
          <a:no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82036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5">
              <a:alpha val="74000"/>
            </a:schemeClr>
          </a:solidFill>
          <a:ln w="34925">
            <a:noFill/>
          </a:ln>
          <a:effectLst/>
        </p:spPr>
        <p:txBody>
          <a:bodyPr lIns="457200" tIns="0" rIns="457200" bIns="0" anchor="ctr" anchorCtr="0">
            <a:normAutofit/>
          </a:bodyPr>
          <a:lstStyle>
            <a:lvl1pPr algn="ctr">
              <a:defRPr sz="5400">
                <a:solidFill>
                  <a:schemeClr val="bg1"/>
                </a:solidFill>
                <a:effectLst>
                  <a:outerShdw blurRad="76200" dist="63500" dir="2700000" algn="tl" rotWithShape="0">
                    <a:prstClr val="black">
                      <a:alpha val="40000"/>
                    </a:prstClr>
                  </a:outerShdw>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3"/>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270840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B4E7-78F7-4BCE-9F46-04D765AB38D5}"/>
              </a:ext>
            </a:extLst>
          </p:cNvPr>
          <p:cNvSpPr>
            <a:spLocks noGrp="1"/>
          </p:cNvSpPr>
          <p:nvPr>
            <p:ph type="title" hasCustomPrompt="1"/>
          </p:nvPr>
        </p:nvSpPr>
        <p:spPr>
          <a:xfrm>
            <a:off x="0" y="5120640"/>
            <a:ext cx="12192000" cy="1737360"/>
          </a:xfrm>
          <a:solidFill>
            <a:schemeClr val="accent3">
              <a:alpha val="74000"/>
            </a:schemeClr>
          </a:solidFill>
          <a:ln w="34925">
            <a:noFill/>
          </a:ln>
          <a:effectLst/>
        </p:spPr>
        <p:txBody>
          <a:bodyPr lIns="457200" tIns="0" rIns="457200" bIns="0" anchor="ctr" anchorCtr="0">
            <a:normAutofit/>
          </a:bodyPr>
          <a:lstStyle>
            <a:lvl1pPr algn="ctr">
              <a:defRPr sz="5400">
                <a:solidFill>
                  <a:schemeClr val="tx1"/>
                </a:solidFill>
                <a:effectLst/>
              </a:defRPr>
            </a:lvl1pPr>
          </a:lstStyle>
          <a:p>
            <a:r>
              <a:rPr lang="en-US" dirty="0"/>
              <a:t>CLICK TO EDIT MASTER TITLE STYLE</a:t>
            </a:r>
          </a:p>
        </p:txBody>
      </p:sp>
      <p:sp>
        <p:nvSpPr>
          <p:cNvPr id="4" name="Text Placeholder 3">
            <a:extLst>
              <a:ext uri="{FF2B5EF4-FFF2-40B4-BE49-F238E27FC236}">
                <a16:creationId xmlns:a16="http://schemas.microsoft.com/office/drawing/2014/main" id="{6D4738A8-28F2-447E-8814-EFAF6E9C2C5F}"/>
              </a:ext>
            </a:extLst>
          </p:cNvPr>
          <p:cNvSpPr>
            <a:spLocks noGrp="1"/>
          </p:cNvSpPr>
          <p:nvPr>
            <p:ph type="body" sz="quarter" idx="10"/>
          </p:nvPr>
        </p:nvSpPr>
        <p:spPr>
          <a:xfrm>
            <a:off x="971550" y="948690"/>
            <a:ext cx="4583113" cy="3794125"/>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
        <p:nvSpPr>
          <p:cNvPr id="6" name="Content Placeholder 5">
            <a:extLst>
              <a:ext uri="{FF2B5EF4-FFF2-40B4-BE49-F238E27FC236}">
                <a16:creationId xmlns:a16="http://schemas.microsoft.com/office/drawing/2014/main" id="{AB93991E-8D45-40F3-906D-4FC202579954}"/>
              </a:ext>
            </a:extLst>
          </p:cNvPr>
          <p:cNvSpPr>
            <a:spLocks noGrp="1"/>
          </p:cNvSpPr>
          <p:nvPr>
            <p:ph sz="quarter" idx="11"/>
          </p:nvPr>
        </p:nvSpPr>
        <p:spPr>
          <a:xfrm>
            <a:off x="6651625" y="949325"/>
            <a:ext cx="4938713" cy="3873500"/>
          </a:xfrm>
        </p:spPr>
        <p:txBody>
          <a:bodyPr>
            <a:normAutofit/>
          </a:bodyPr>
          <a:lstStyle>
            <a:lvl1pPr marL="400050" indent="-400050">
              <a:buClr>
                <a:schemeClr val="accent5"/>
              </a:buClr>
              <a:buFont typeface="Calibri" panose="020F0502020204030204" pitchFamily="34" charset="0"/>
              <a:buChar char="│"/>
              <a:defRPr sz="3600"/>
            </a:lvl1pPr>
          </a:lstStyle>
          <a:p>
            <a:pPr lvl="0"/>
            <a:r>
              <a:rPr lang="en-US" dirty="0"/>
              <a:t>Click to edit Master text styles</a:t>
            </a:r>
          </a:p>
        </p:txBody>
      </p:sp>
    </p:spTree>
    <p:extLst>
      <p:ext uri="{BB962C8B-B14F-4D97-AF65-F5344CB8AC3E}">
        <p14:creationId xmlns:p14="http://schemas.microsoft.com/office/powerpoint/2010/main" val="3728405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8CC5-2056-41C1-AA40-B0D2D1BF4644}"/>
              </a:ext>
            </a:extLst>
          </p:cNvPr>
          <p:cNvSpPr>
            <a:spLocks noGrp="1"/>
          </p:cNvSpPr>
          <p:nvPr>
            <p:ph type="title"/>
          </p:nvPr>
        </p:nvSpPr>
        <p:spPr>
          <a:xfrm>
            <a:off x="476251" y="695323"/>
            <a:ext cx="11306172" cy="11620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3D67176-2908-4DF4-A536-E4EDB0F64F31}"/>
              </a:ext>
            </a:extLst>
          </p:cNvPr>
          <p:cNvSpPr>
            <a:spLocks noGrp="1"/>
          </p:cNvSpPr>
          <p:nvPr>
            <p:ph sz="half" idx="1"/>
          </p:nvPr>
        </p:nvSpPr>
        <p:spPr>
          <a:xfrm>
            <a:off x="476252" y="2139950"/>
            <a:ext cx="5457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D4627-101C-449E-A692-064DF3C3875F}"/>
              </a:ext>
            </a:extLst>
          </p:cNvPr>
          <p:cNvSpPr>
            <a:spLocks noGrp="1"/>
          </p:cNvSpPr>
          <p:nvPr>
            <p:ph sz="half" idx="2"/>
          </p:nvPr>
        </p:nvSpPr>
        <p:spPr>
          <a:xfrm>
            <a:off x="6334125" y="2139950"/>
            <a:ext cx="544829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59835A-E186-4BCE-9233-3BD360D93AAE}"/>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6" name="Footer Placeholder 5">
            <a:extLst>
              <a:ext uri="{FF2B5EF4-FFF2-40B4-BE49-F238E27FC236}">
                <a16:creationId xmlns:a16="http://schemas.microsoft.com/office/drawing/2014/main" id="{30F93A2C-500F-4927-87D5-F3E0DFF7C6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9A5688-5CCC-4A29-B005-083460A52595}"/>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417180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3">
              <a:lumMod val="60000"/>
              <a:lumOff val="4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209015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2384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790700"/>
            <a:ext cx="11306172" cy="4781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92961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2912-8FC7-4588-87A7-08A20BBCA9A0}"/>
              </a:ext>
            </a:extLst>
          </p:cNvPr>
          <p:cNvSpPr>
            <a:spLocks noGrp="1"/>
          </p:cNvSpPr>
          <p:nvPr>
            <p:ph type="title"/>
          </p:nvPr>
        </p:nvSpPr>
        <p:spPr>
          <a:xfrm>
            <a:off x="458787" y="723900"/>
            <a:ext cx="11323635" cy="1204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BAB42-A377-4365-AC30-07F196340441}"/>
              </a:ext>
            </a:extLst>
          </p:cNvPr>
          <p:cNvSpPr>
            <a:spLocks noGrp="1"/>
          </p:cNvSpPr>
          <p:nvPr>
            <p:ph type="body" idx="1"/>
          </p:nvPr>
        </p:nvSpPr>
        <p:spPr>
          <a:xfrm>
            <a:off x="458788" y="2238375"/>
            <a:ext cx="5332412"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74DCE0-446B-41CD-8A12-E26F95101AA4}"/>
              </a:ext>
            </a:extLst>
          </p:cNvPr>
          <p:cNvSpPr>
            <a:spLocks noGrp="1"/>
          </p:cNvSpPr>
          <p:nvPr>
            <p:ph sz="half" idx="2"/>
          </p:nvPr>
        </p:nvSpPr>
        <p:spPr>
          <a:xfrm>
            <a:off x="458788" y="3000375"/>
            <a:ext cx="5332412" cy="3570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1BA8B-FB78-4027-972D-8242110922CF}"/>
              </a:ext>
            </a:extLst>
          </p:cNvPr>
          <p:cNvSpPr>
            <a:spLocks noGrp="1"/>
          </p:cNvSpPr>
          <p:nvPr>
            <p:ph type="body" sz="quarter" idx="3"/>
          </p:nvPr>
        </p:nvSpPr>
        <p:spPr>
          <a:xfrm>
            <a:off x="6372225" y="2238375"/>
            <a:ext cx="5410197" cy="647700"/>
          </a:xfrm>
          <a:solidFill>
            <a:schemeClr val="accent5">
              <a:lumMod val="20000"/>
              <a:lumOff val="80000"/>
            </a:schemeClr>
          </a:solid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9B75B54-15F8-48EC-B6E6-F377CD6D924C}"/>
              </a:ext>
            </a:extLst>
          </p:cNvPr>
          <p:cNvSpPr>
            <a:spLocks noGrp="1"/>
          </p:cNvSpPr>
          <p:nvPr>
            <p:ph sz="quarter" idx="4"/>
          </p:nvPr>
        </p:nvSpPr>
        <p:spPr>
          <a:xfrm>
            <a:off x="6372225" y="3000375"/>
            <a:ext cx="5410197" cy="3570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EE12F71-0F81-4E7D-A10C-1604ABC3D64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8" name="Footer Placeholder 7">
            <a:extLst>
              <a:ext uri="{FF2B5EF4-FFF2-40B4-BE49-F238E27FC236}">
                <a16:creationId xmlns:a16="http://schemas.microsoft.com/office/drawing/2014/main" id="{50AB5662-1796-45E6-93FD-F95454F410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A26D13-1B55-4C32-BBDA-84AB9889B5C2}"/>
              </a:ext>
            </a:extLst>
          </p:cNvPr>
          <p:cNvSpPr>
            <a:spLocks noGrp="1"/>
          </p:cNvSpPr>
          <p:nvPr>
            <p:ph type="sldNum" sz="quarter" idx="12"/>
          </p:nvPr>
        </p:nvSpPr>
        <p:spPr/>
        <p:txBody>
          <a:bodyPr/>
          <a:lstStyle/>
          <a:p>
            <a:fld id="{331A4F83-2A82-49BE-B181-FFCB22C659A2}" type="slidenum">
              <a:rPr lang="en-US" smtClean="0"/>
              <a:t>‹#›</a:t>
            </a:fld>
            <a:endParaRPr lang="en-US" dirty="0"/>
          </a:p>
        </p:txBody>
      </p:sp>
    </p:spTree>
    <p:extLst>
      <p:ext uri="{BB962C8B-B14F-4D97-AF65-F5344CB8AC3E}">
        <p14:creationId xmlns:p14="http://schemas.microsoft.com/office/powerpoint/2010/main" val="3297443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695323"/>
            <a:ext cx="11306172" cy="10858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4694008C-7C8C-493A-A9BF-68B9CF67DC01}"/>
              </a:ext>
            </a:extLst>
          </p:cNvPr>
          <p:cNvSpPr>
            <a:spLocks noGrp="1"/>
          </p:cNvSpPr>
          <p:nvPr>
            <p:ph type="body" sz="quarter" idx="13"/>
          </p:nvPr>
        </p:nvSpPr>
        <p:spPr>
          <a:xfrm>
            <a:off x="476252" y="2238375"/>
            <a:ext cx="3914774" cy="424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62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46D-C6B9-4257-B955-83C1F92198F4}"/>
              </a:ext>
            </a:extLst>
          </p:cNvPr>
          <p:cNvSpPr>
            <a:spLocks noGrp="1"/>
          </p:cNvSpPr>
          <p:nvPr>
            <p:ph type="title"/>
          </p:nvPr>
        </p:nvSpPr>
        <p:spPr>
          <a:xfrm>
            <a:off x="476251" y="390526"/>
            <a:ext cx="11306172" cy="1323974"/>
          </a:xfrm>
        </p:spPr>
        <p:txBody>
          <a:bodyPr anchor="ctr" anchorCtr="0"/>
          <a:lstStyle/>
          <a:p>
            <a:r>
              <a:rPr lang="en-US"/>
              <a:t>Click to edit Master title style</a:t>
            </a:r>
          </a:p>
        </p:txBody>
      </p:sp>
      <p:sp>
        <p:nvSpPr>
          <p:cNvPr id="3" name="Date Placeholder 2">
            <a:extLst>
              <a:ext uri="{FF2B5EF4-FFF2-40B4-BE49-F238E27FC236}">
                <a16:creationId xmlns:a16="http://schemas.microsoft.com/office/drawing/2014/main" id="{6FED17A8-4F52-42EB-9BE3-5FFD529F8929}"/>
              </a:ext>
            </a:extLst>
          </p:cNvPr>
          <p:cNvSpPr>
            <a:spLocks noGrp="1"/>
          </p:cNvSpPr>
          <p:nvPr>
            <p:ph type="dt" sz="half" idx="10"/>
          </p:nvPr>
        </p:nvSpPr>
        <p:spPr>
          <a:xfrm>
            <a:off x="552448" y="6442075"/>
            <a:ext cx="2057402" cy="365125"/>
          </a:xfrm>
        </p:spPr>
        <p:txBody>
          <a:bodyPr/>
          <a:lstStyle/>
          <a:p>
            <a:fld id="{29CA1F89-46AF-4E3F-BF50-3C017A01CFE4}" type="datetimeFigureOut">
              <a:rPr lang="en-US" smtClean="0"/>
              <a:t>4/25/2023</a:t>
            </a:fld>
            <a:endParaRPr lang="en-US" dirty="0"/>
          </a:p>
        </p:txBody>
      </p:sp>
      <p:sp>
        <p:nvSpPr>
          <p:cNvPr id="4" name="Footer Placeholder 3">
            <a:extLst>
              <a:ext uri="{FF2B5EF4-FFF2-40B4-BE49-F238E27FC236}">
                <a16:creationId xmlns:a16="http://schemas.microsoft.com/office/drawing/2014/main" id="{05E28C5B-9EE3-40DD-B645-3C7CCFFFBF43}"/>
              </a:ext>
            </a:extLst>
          </p:cNvPr>
          <p:cNvSpPr>
            <a:spLocks noGrp="1"/>
          </p:cNvSpPr>
          <p:nvPr>
            <p:ph type="ftr" sz="quarter" idx="11"/>
          </p:nvPr>
        </p:nvSpPr>
        <p:spPr>
          <a:xfrm>
            <a:off x="2609850" y="6442075"/>
            <a:ext cx="8543924" cy="365125"/>
          </a:xfrm>
        </p:spPr>
        <p:txBody>
          <a:bodyPr/>
          <a:lstStyle/>
          <a:p>
            <a:endParaRPr lang="en-US" dirty="0"/>
          </a:p>
        </p:txBody>
      </p:sp>
      <p:sp>
        <p:nvSpPr>
          <p:cNvPr id="5" name="Slide Number Placeholder 4">
            <a:extLst>
              <a:ext uri="{FF2B5EF4-FFF2-40B4-BE49-F238E27FC236}">
                <a16:creationId xmlns:a16="http://schemas.microsoft.com/office/drawing/2014/main" id="{A9189360-3A1D-4145-82F2-E78D6191E3C0}"/>
              </a:ext>
            </a:extLst>
          </p:cNvPr>
          <p:cNvSpPr>
            <a:spLocks noGrp="1"/>
          </p:cNvSpPr>
          <p:nvPr>
            <p:ph type="sldNum" sz="quarter" idx="12"/>
          </p:nvPr>
        </p:nvSpPr>
        <p:spPr>
          <a:xfrm>
            <a:off x="11296650" y="6442075"/>
            <a:ext cx="485773" cy="365125"/>
          </a:xfrm>
        </p:spPr>
        <p:txBody>
          <a:bodyPr/>
          <a:lstStyle/>
          <a:p>
            <a:fld id="{331A4F83-2A82-49BE-B181-FFCB22C659A2}" type="slidenum">
              <a:rPr lang="en-US" smtClean="0"/>
              <a:t>‹#›</a:t>
            </a:fld>
            <a:endParaRPr lang="en-US" dirty="0"/>
          </a:p>
        </p:txBody>
      </p:sp>
      <p:sp>
        <p:nvSpPr>
          <p:cNvPr id="7" name="Text Placeholder 6">
            <a:extLst>
              <a:ext uri="{FF2B5EF4-FFF2-40B4-BE49-F238E27FC236}">
                <a16:creationId xmlns:a16="http://schemas.microsoft.com/office/drawing/2014/main" id="{5F962374-BE68-4C67-B388-8E7876AAF190}"/>
              </a:ext>
            </a:extLst>
          </p:cNvPr>
          <p:cNvSpPr>
            <a:spLocks noGrp="1"/>
          </p:cNvSpPr>
          <p:nvPr>
            <p:ph type="body" sz="quarter" idx="13"/>
          </p:nvPr>
        </p:nvSpPr>
        <p:spPr>
          <a:xfrm>
            <a:off x="552450" y="2066925"/>
            <a:ext cx="4000500" cy="4095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366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3246-67B2-4B11-9344-F6F211421312}"/>
              </a:ext>
            </a:extLst>
          </p:cNvPr>
          <p:cNvSpPr>
            <a:spLocks noGrp="1"/>
          </p:cNvSpPr>
          <p:nvPr>
            <p:ph type="title"/>
          </p:nvPr>
        </p:nvSpPr>
        <p:spPr>
          <a:xfrm>
            <a:off x="552448" y="876300"/>
            <a:ext cx="3932237" cy="146685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11249F-EE5C-40DD-B96D-854DEC0A533E}"/>
              </a:ext>
            </a:extLst>
          </p:cNvPr>
          <p:cNvSpPr>
            <a:spLocks noGrp="1"/>
          </p:cNvSpPr>
          <p:nvPr>
            <p:ph type="body" sz="half" idx="2"/>
          </p:nvPr>
        </p:nvSpPr>
        <p:spPr>
          <a:xfrm>
            <a:off x="552448" y="2495550"/>
            <a:ext cx="3932237" cy="40290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D4F58-5CFA-4681-BBEA-468B61270560}"/>
              </a:ext>
            </a:extLst>
          </p:cNvPr>
          <p:cNvSpPr>
            <a:spLocks noGrp="1"/>
          </p:cNvSpPr>
          <p:nvPr>
            <p:ph type="dt" sz="half" idx="10"/>
          </p:nvPr>
        </p:nvSpPr>
        <p:spPr/>
        <p:txBody>
          <a:bodyPr/>
          <a:lstStyle/>
          <a:p>
            <a:fld id="{29CA1F89-46AF-4E3F-BF50-3C017A01CFE4}" type="datetimeFigureOut">
              <a:rPr lang="en-US" smtClean="0"/>
              <a:t>4/25/2023</a:t>
            </a:fld>
            <a:endParaRPr lang="en-US" dirty="0"/>
          </a:p>
        </p:txBody>
      </p:sp>
      <p:sp>
        <p:nvSpPr>
          <p:cNvPr id="6" name="Footer Placeholder 5">
            <a:extLst>
              <a:ext uri="{FF2B5EF4-FFF2-40B4-BE49-F238E27FC236}">
                <a16:creationId xmlns:a16="http://schemas.microsoft.com/office/drawing/2014/main" id="{1046EA4C-0CAB-43A3-B062-77CB2AEDB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7A5477-C12F-4B96-90DA-B848A6C46F3F}"/>
              </a:ext>
            </a:extLst>
          </p:cNvPr>
          <p:cNvSpPr>
            <a:spLocks noGrp="1"/>
          </p:cNvSpPr>
          <p:nvPr>
            <p:ph type="sldNum" sz="quarter" idx="12"/>
          </p:nvPr>
        </p:nvSpPr>
        <p:spPr/>
        <p:txBody>
          <a:bodyPr/>
          <a:lstStyle/>
          <a:p>
            <a:fld id="{331A4F83-2A82-49BE-B181-FFCB22C659A2}" type="slidenum">
              <a:rPr lang="en-US" smtClean="0"/>
              <a:t>‹#›</a:t>
            </a:fld>
            <a:endParaRPr lang="en-US" dirty="0"/>
          </a:p>
        </p:txBody>
      </p:sp>
      <p:sp>
        <p:nvSpPr>
          <p:cNvPr id="9" name="Picture Placeholder 8">
            <a:extLst>
              <a:ext uri="{FF2B5EF4-FFF2-40B4-BE49-F238E27FC236}">
                <a16:creationId xmlns:a16="http://schemas.microsoft.com/office/drawing/2014/main" id="{2E527D5E-9F48-48DF-9219-18EAB9F676E7}"/>
              </a:ext>
            </a:extLst>
          </p:cNvPr>
          <p:cNvSpPr>
            <a:spLocks noGrp="1"/>
          </p:cNvSpPr>
          <p:nvPr>
            <p:ph type="pic" sz="quarter" idx="13"/>
          </p:nvPr>
        </p:nvSpPr>
        <p:spPr>
          <a:xfrm>
            <a:off x="5000625" y="552450"/>
            <a:ext cx="7191376" cy="6305550"/>
          </a:xfrm>
        </p:spPr>
        <p:txBody>
          <a:bodyPr/>
          <a:lstStyle/>
          <a:p>
            <a:endParaRPr lang="en-US" dirty="0"/>
          </a:p>
        </p:txBody>
      </p:sp>
    </p:spTree>
    <p:extLst>
      <p:ext uri="{BB962C8B-B14F-4D97-AF65-F5344CB8AC3E}">
        <p14:creationId xmlns:p14="http://schemas.microsoft.com/office/powerpoint/2010/main" val="516260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559"/>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224"/>
            </a:lvl1pPr>
            <a:lvl2pPr marL="423605" indent="0" algn="ctr">
              <a:buNone/>
              <a:defRPr sz="1853"/>
            </a:lvl2pPr>
            <a:lvl3pPr marL="847210" indent="0" algn="ctr">
              <a:buNone/>
              <a:defRPr sz="1668"/>
            </a:lvl3pPr>
            <a:lvl4pPr marL="1270815" indent="0" algn="ctr">
              <a:buNone/>
              <a:defRPr sz="1482"/>
            </a:lvl4pPr>
            <a:lvl5pPr marL="1694420" indent="0" algn="ctr">
              <a:buNone/>
              <a:defRPr sz="1482"/>
            </a:lvl5pPr>
            <a:lvl6pPr marL="2118025" indent="0" algn="ctr">
              <a:buNone/>
              <a:defRPr sz="1482"/>
            </a:lvl6pPr>
            <a:lvl7pPr marL="2541630" indent="0" algn="ctr">
              <a:buNone/>
              <a:defRPr sz="1482"/>
            </a:lvl7pPr>
            <a:lvl8pPr marL="2965235" indent="0" algn="ctr">
              <a:buNone/>
              <a:defRPr sz="1482"/>
            </a:lvl8pPr>
            <a:lvl9pPr marL="3388840"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969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a:xfrm>
            <a:off x="8610600" y="6356350"/>
            <a:ext cx="27432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644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559">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fld id="{C764DE79-268F-4C1A-8933-263129D2AF90}" type="datetimeFigureOut">
              <a:rPr lang="en-US" smtClean="0"/>
              <a:pPr/>
              <a:t>4/25/2023</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8201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025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2385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540091"/>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224" b="1"/>
            </a:lvl1pPr>
            <a:lvl2pPr marL="423605" indent="0">
              <a:buNone/>
              <a:defRPr sz="1853" b="1"/>
            </a:lvl2pPr>
            <a:lvl3pPr marL="847210" indent="0">
              <a:buNone/>
              <a:defRPr sz="1668" b="1"/>
            </a:lvl3pPr>
            <a:lvl4pPr marL="1270815" indent="0">
              <a:buNone/>
              <a:defRPr sz="1482" b="1"/>
            </a:lvl4pPr>
            <a:lvl5pPr marL="1694420" indent="0">
              <a:buNone/>
              <a:defRPr sz="1482" b="1"/>
            </a:lvl5pPr>
            <a:lvl6pPr marL="2118025" indent="0">
              <a:buNone/>
              <a:defRPr sz="1482" b="1"/>
            </a:lvl6pPr>
            <a:lvl7pPr marL="2541630" indent="0">
              <a:buNone/>
              <a:defRPr sz="1482" b="1"/>
            </a:lvl7pPr>
            <a:lvl8pPr marL="2965235" indent="0">
              <a:buNone/>
              <a:defRPr sz="1482" b="1"/>
            </a:lvl8pPr>
            <a:lvl9pPr marL="338884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60864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412"/>
          </a:xfrm>
        </p:spPr>
        <p:txBody>
          <a:bodyPr/>
          <a:lstStyle>
            <a:lvl1pPr>
              <a:defRPr lang="en-US" sz="3088" kern="1200">
                <a:solidFill>
                  <a:schemeClr val="bg1"/>
                </a:solidFill>
                <a:latin typeface="Segoe UI Semibold" panose="020B0702040204020203" pitchFamily="34" charset="0"/>
                <a:ea typeface="+mn-ea"/>
                <a:cs typeface="Segoe UI Semibold" panose="020B0702040204020203"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764DE79-268F-4C1A-8933-263129D2AF90}" type="datetimeFigureOut">
              <a:rPr lang="en-US" smtClean="0"/>
              <a:pPr/>
              <a:t>4/25/2023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728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accent3"/>
              </a:buClr>
              <a:defRPr/>
            </a:lvl1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867131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8577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965"/>
            </a:lvl1pPr>
            <a:lvl2pPr>
              <a:defRPr sz="2594"/>
            </a:lvl2pPr>
            <a:lvl3pPr>
              <a:defRPr sz="2224"/>
            </a:lvl3pPr>
            <a:lvl4pPr>
              <a:defRPr sz="1853"/>
            </a:lvl4pPr>
            <a:lvl5pPr>
              <a:defRPr sz="1853"/>
            </a:lvl5pPr>
            <a:lvl6pPr>
              <a:defRPr sz="1853"/>
            </a:lvl6pPr>
            <a:lvl7pPr>
              <a:defRPr sz="1853"/>
            </a:lvl7pPr>
            <a:lvl8pPr>
              <a:defRPr sz="1853"/>
            </a:lvl8pPr>
            <a:lvl9pPr>
              <a:defRPr sz="18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33140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2965"/>
            </a:lvl1pPr>
            <a:lvl2pPr marL="423605" indent="0">
              <a:buNone/>
              <a:defRPr sz="2594"/>
            </a:lvl2pPr>
            <a:lvl3pPr marL="847210" indent="0">
              <a:buNone/>
              <a:defRPr sz="2224"/>
            </a:lvl3pPr>
            <a:lvl4pPr marL="1270815" indent="0">
              <a:buNone/>
              <a:defRPr sz="1853"/>
            </a:lvl4pPr>
            <a:lvl5pPr marL="1694420" indent="0">
              <a:buNone/>
              <a:defRPr sz="1853"/>
            </a:lvl5pPr>
            <a:lvl6pPr marL="2118025" indent="0">
              <a:buNone/>
              <a:defRPr sz="1853"/>
            </a:lvl6pPr>
            <a:lvl7pPr marL="2541630" indent="0">
              <a:buNone/>
              <a:defRPr sz="1853"/>
            </a:lvl7pPr>
            <a:lvl8pPr marL="2965235" indent="0">
              <a:buNone/>
              <a:defRPr sz="1853"/>
            </a:lvl8pPr>
            <a:lvl9pPr marL="3388840" indent="0">
              <a:buNone/>
              <a:defRPr sz="1853"/>
            </a:lvl9pPr>
          </a:lstStyle>
          <a:p>
            <a:r>
              <a:rPr lang="en-US" dirty="0"/>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605" indent="0">
              <a:buNone/>
              <a:defRPr sz="1297"/>
            </a:lvl2pPr>
            <a:lvl3pPr marL="847210" indent="0">
              <a:buNone/>
              <a:defRPr sz="1112"/>
            </a:lvl3pPr>
            <a:lvl4pPr marL="1270815" indent="0">
              <a:buNone/>
              <a:defRPr sz="927"/>
            </a:lvl4pPr>
            <a:lvl5pPr marL="1694420" indent="0">
              <a:buNone/>
              <a:defRPr sz="927"/>
            </a:lvl5pPr>
            <a:lvl6pPr marL="2118025" indent="0">
              <a:buNone/>
              <a:defRPr sz="927"/>
            </a:lvl6pPr>
            <a:lvl7pPr marL="2541630" indent="0">
              <a:buNone/>
              <a:defRPr sz="927"/>
            </a:lvl7pPr>
            <a:lvl8pPr marL="2965235" indent="0">
              <a:buNone/>
              <a:defRPr sz="927"/>
            </a:lvl8pPr>
            <a:lvl9pPr marL="3388840" indent="0">
              <a:buNone/>
              <a:defRPr sz="92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1952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6367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2391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340723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131953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49899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39F303E-E2D5-4CC0-AD30-352DFF2D7350}"/>
              </a:ext>
            </a:extLst>
          </p:cNvPr>
          <p:cNvSpPr>
            <a:spLocks noGrp="1"/>
          </p:cNvSpPr>
          <p:nvPr>
            <p:ph type="body" sz="quarter" idx="10"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6" name="Text Placeholder 15">
            <a:extLst>
              <a:ext uri="{FF2B5EF4-FFF2-40B4-BE49-F238E27FC236}">
                <a16:creationId xmlns:a16="http://schemas.microsoft.com/office/drawing/2014/main" id="{5D90E42B-8DF5-4841-9BB0-1A6A4DB41B7B}"/>
              </a:ext>
            </a:extLst>
          </p:cNvPr>
          <p:cNvSpPr>
            <a:spLocks noGrp="1"/>
          </p:cNvSpPr>
          <p:nvPr>
            <p:ph type="body" sz="quarter" idx="11"/>
          </p:nvPr>
        </p:nvSpPr>
        <p:spPr>
          <a:xfrm>
            <a:off x="838201" y="1658938"/>
            <a:ext cx="10560050" cy="4189412"/>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628C199-F092-46FD-95D9-27358503D978}"/>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CONCEPT DEVELOPMENT</a:t>
            </a:r>
          </a:p>
        </p:txBody>
      </p:sp>
      <p:sp>
        <p:nvSpPr>
          <p:cNvPr id="8" name="Footer Placeholder 4">
            <a:extLst>
              <a:ext uri="{FF2B5EF4-FFF2-40B4-BE49-F238E27FC236}">
                <a16:creationId xmlns:a16="http://schemas.microsoft.com/office/drawing/2014/main" id="{CA0BB614-FBC7-4FCA-AD62-490B914044D2}"/>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9" name="Slide Number Placeholder 5">
            <a:extLst>
              <a:ext uri="{FF2B5EF4-FFF2-40B4-BE49-F238E27FC236}">
                <a16:creationId xmlns:a16="http://schemas.microsoft.com/office/drawing/2014/main" id="{DB0F3AAB-0192-42A5-8DD3-18F99A27CA5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8328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9223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323848"/>
            <a:ext cx="11306172" cy="1200152"/>
          </a:xfrm>
        </p:spPr>
        <p:txBody>
          <a:bodyPr anchor="ctr" anchorCtr="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1209676" y="1857375"/>
            <a:ext cx="11306172" cy="4714874"/>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36824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5054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lts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867458E8-5056-4D79-BE67-501E264FD242}"/>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D7778FF6-16A8-404B-B19F-30B736522314}"/>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76109C0D-99B3-4A4B-A84A-B4B8FD85C67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8DA4B571-BBF1-45AB-A0F2-7F02EEF15292}"/>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A9B0DB5A-03F2-4578-A98F-ABC0034EB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C7219271-137E-4D4E-A1E8-D6EC481C73C8}"/>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871DAB1D-B784-4C61-8ABF-A457873F83FB}"/>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A8A7B19A-6CF6-4B3B-8810-5AE4AFBA2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A6D5E3-3E25-4C01-83E5-84C73F445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97AD815D-A722-4995-ACCB-E620ABA9366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1A5A643B-A968-40B2-BB29-8F5C4634C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21385F37-A39F-4117-8292-221D9ECC058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04A5744C-0452-46AC-9FE6-BC50D84D63A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4E88234-0704-420E-AA8D-1CA1267143FC}"/>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01BDBE23-E67C-49C1-964A-705B33214D6A}"/>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78A98689-5327-41B4-BC66-2C080C3C736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2776C923-8DFD-4516-A5EA-BEDC9A093E7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220D4325-30DE-4389-B995-A42A203E701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96204C2B-98CC-442A-86D6-C6A7320B782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29" name="Group 28">
            <a:extLst>
              <a:ext uri="{FF2B5EF4-FFF2-40B4-BE49-F238E27FC236}">
                <a16:creationId xmlns:a16="http://schemas.microsoft.com/office/drawing/2014/main" id="{53775B23-3F79-424B-AED3-0C726641A7E9}"/>
              </a:ext>
            </a:extLst>
          </p:cNvPr>
          <p:cNvGrpSpPr/>
          <p:nvPr userDrawn="1"/>
        </p:nvGrpSpPr>
        <p:grpSpPr>
          <a:xfrm>
            <a:off x="444239" y="1030452"/>
            <a:ext cx="11081490" cy="3409465"/>
            <a:chOff x="509997" y="1135184"/>
            <a:chExt cx="11635565" cy="3864060"/>
          </a:xfrm>
        </p:grpSpPr>
        <p:sp>
          <p:nvSpPr>
            <p:cNvPr id="30" name="Text Placeholder 4">
              <a:extLst>
                <a:ext uri="{FF2B5EF4-FFF2-40B4-BE49-F238E27FC236}">
                  <a16:creationId xmlns:a16="http://schemas.microsoft.com/office/drawing/2014/main" id="{C1AC6B5A-46F2-456E-93DB-C3ACB5966178}"/>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1" name="Text Placeholder 4">
              <a:extLst>
                <a:ext uri="{FF2B5EF4-FFF2-40B4-BE49-F238E27FC236}">
                  <a16:creationId xmlns:a16="http://schemas.microsoft.com/office/drawing/2014/main" id="{0E33D1B4-EEBB-40F3-8ADF-6CA691ABFC1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2" name="Text Placeholder 4">
              <a:extLst>
                <a:ext uri="{FF2B5EF4-FFF2-40B4-BE49-F238E27FC236}">
                  <a16:creationId xmlns:a16="http://schemas.microsoft.com/office/drawing/2014/main" id="{99FAA34E-8866-4108-9FFE-31165463DBE9}"/>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3" name="Picture 4">
              <a:extLst>
                <a:ext uri="{FF2B5EF4-FFF2-40B4-BE49-F238E27FC236}">
                  <a16:creationId xmlns:a16="http://schemas.microsoft.com/office/drawing/2014/main" id="{669D6580-D8AF-4987-9F14-2AB947164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453"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CF04CE00-1D00-4C63-B071-2C96972AFAD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5" name="Rectangle 34">
              <a:extLst>
                <a:ext uri="{FF2B5EF4-FFF2-40B4-BE49-F238E27FC236}">
                  <a16:creationId xmlns:a16="http://schemas.microsoft.com/office/drawing/2014/main" id="{33B8A999-3DC4-4246-8B61-F5DF2E94F7DC}"/>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6" name="Picture 6">
              <a:extLst>
                <a:ext uri="{FF2B5EF4-FFF2-40B4-BE49-F238E27FC236}">
                  <a16:creationId xmlns:a16="http://schemas.microsoft.com/office/drawing/2014/main" id="{6E7B2B09-11EC-4F1E-9142-17B7561EA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E0360A33-6EA2-4865-90A9-1BC961CF3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4">
              <a:extLst>
                <a:ext uri="{FF2B5EF4-FFF2-40B4-BE49-F238E27FC236}">
                  <a16:creationId xmlns:a16="http://schemas.microsoft.com/office/drawing/2014/main" id="{E72E8C88-4B4D-42F1-B780-BE7B3558CE49}"/>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9" name="Picture 4">
              <a:extLst>
                <a:ext uri="{FF2B5EF4-FFF2-40B4-BE49-F238E27FC236}">
                  <a16:creationId xmlns:a16="http://schemas.microsoft.com/office/drawing/2014/main" id="{F6EDD61E-1DB8-4F11-B1FC-3FB82513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4">
              <a:extLst>
                <a:ext uri="{FF2B5EF4-FFF2-40B4-BE49-F238E27FC236}">
                  <a16:creationId xmlns:a16="http://schemas.microsoft.com/office/drawing/2014/main" id="{971E6100-0408-4D63-A50E-CD1C153FDE3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1" name="Text Placeholder 4">
              <a:extLst>
                <a:ext uri="{FF2B5EF4-FFF2-40B4-BE49-F238E27FC236}">
                  <a16:creationId xmlns:a16="http://schemas.microsoft.com/office/drawing/2014/main" id="{3787A490-9E38-4E2D-8DC4-01A73E1D84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2" name="Text Placeholder 4">
              <a:extLst>
                <a:ext uri="{FF2B5EF4-FFF2-40B4-BE49-F238E27FC236}">
                  <a16:creationId xmlns:a16="http://schemas.microsoft.com/office/drawing/2014/main" id="{B9909FB5-F72B-4E0B-B8B4-97A23AB4C01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3" name="Text Placeholder 4">
              <a:extLst>
                <a:ext uri="{FF2B5EF4-FFF2-40B4-BE49-F238E27FC236}">
                  <a16:creationId xmlns:a16="http://schemas.microsoft.com/office/drawing/2014/main" id="{3D02E990-8658-4B3F-B074-36B2DC223E32}"/>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4" name="Text Placeholder 4">
              <a:extLst>
                <a:ext uri="{FF2B5EF4-FFF2-40B4-BE49-F238E27FC236}">
                  <a16:creationId xmlns:a16="http://schemas.microsoft.com/office/drawing/2014/main" id="{1BDD9D4E-C4E4-47C6-BDD6-E2C20C8004C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5" name="Text Placeholder 4">
              <a:extLst>
                <a:ext uri="{FF2B5EF4-FFF2-40B4-BE49-F238E27FC236}">
                  <a16:creationId xmlns:a16="http://schemas.microsoft.com/office/drawing/2014/main" id="{2B859B8C-C129-453A-A125-67E388F919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6" name="Text Placeholder 4">
              <a:extLst>
                <a:ext uri="{FF2B5EF4-FFF2-40B4-BE49-F238E27FC236}">
                  <a16:creationId xmlns:a16="http://schemas.microsoft.com/office/drawing/2014/main" id="{6F74DA79-2A00-4621-8F07-C654340E3847}"/>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47" name="Text Placeholder 4">
              <a:extLst>
                <a:ext uri="{FF2B5EF4-FFF2-40B4-BE49-F238E27FC236}">
                  <a16:creationId xmlns:a16="http://schemas.microsoft.com/office/drawing/2014/main" id="{55707AF5-8EAB-49A4-9362-A1D16AD8191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0" name="Rectangle 49">
            <a:extLst>
              <a:ext uri="{FF2B5EF4-FFF2-40B4-BE49-F238E27FC236}">
                <a16:creationId xmlns:a16="http://schemas.microsoft.com/office/drawing/2014/main" id="{5B89A878-36EB-4C75-958E-B1CA484C1685}"/>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8" name="Text Placeholder 13">
            <a:extLst>
              <a:ext uri="{FF2B5EF4-FFF2-40B4-BE49-F238E27FC236}">
                <a16:creationId xmlns:a16="http://schemas.microsoft.com/office/drawing/2014/main" id="{6CF7F9D2-6D65-41C1-A985-F31A2CBB92D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29876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4919179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PP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PUBLIC PARTICIPATION PLAN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403551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720534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ts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sz="1235">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559249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846882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361388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
        <p:nvSpPr>
          <p:cNvPr id="13" name="Rectangle 12">
            <a:extLst>
              <a:ext uri="{FF2B5EF4-FFF2-40B4-BE49-F238E27FC236}">
                <a16:creationId xmlns:a16="http://schemas.microsoft.com/office/drawing/2014/main" id="{4CC1869D-1BAD-4DE6-93F0-2FC80E140F9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Text Placeholder 13">
            <a:extLst>
              <a:ext uri="{FF2B5EF4-FFF2-40B4-BE49-F238E27FC236}">
                <a16:creationId xmlns:a16="http://schemas.microsoft.com/office/drawing/2014/main" id="{3FC6A225-A556-4001-9891-95C1A2C82FC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94886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53E68441-3653-4307-80A2-E5C5CD7772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D756AA9B-7CC6-4F4E-878D-4419928D2357}"/>
              </a:ext>
            </a:extLst>
          </p:cNvPr>
          <p:cNvGrpSpPr/>
          <p:nvPr userDrawn="1"/>
        </p:nvGrpSpPr>
        <p:grpSpPr>
          <a:xfrm>
            <a:off x="485712" y="1001633"/>
            <a:ext cx="11081490" cy="3409465"/>
            <a:chOff x="509997" y="1135184"/>
            <a:chExt cx="11635565" cy="3864060"/>
          </a:xfrm>
        </p:grpSpPr>
        <p:sp>
          <p:nvSpPr>
            <p:cNvPr id="11" name="Text Placeholder 4">
              <a:extLst>
                <a:ext uri="{FF2B5EF4-FFF2-40B4-BE49-F238E27FC236}">
                  <a16:creationId xmlns:a16="http://schemas.microsoft.com/office/drawing/2014/main" id="{B3EE69AD-E232-447A-AE72-903E72F8D42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3" name="Text Placeholder 4">
              <a:extLst>
                <a:ext uri="{FF2B5EF4-FFF2-40B4-BE49-F238E27FC236}">
                  <a16:creationId xmlns:a16="http://schemas.microsoft.com/office/drawing/2014/main" id="{D7030851-0567-42C1-8C3A-6F6D9D54D416}"/>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4" name="Text Placeholder 4">
              <a:extLst>
                <a:ext uri="{FF2B5EF4-FFF2-40B4-BE49-F238E27FC236}">
                  <a16:creationId xmlns:a16="http://schemas.microsoft.com/office/drawing/2014/main" id="{1AA02577-8126-4D14-BD12-2644B91E61AC}"/>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8" name="Picture 4">
              <a:extLst>
                <a:ext uri="{FF2B5EF4-FFF2-40B4-BE49-F238E27FC236}">
                  <a16:creationId xmlns:a16="http://schemas.microsoft.com/office/drawing/2014/main" id="{847F5B59-4E9D-4A07-B151-A3DFC46E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F04BAB90-F4EF-4B81-8B9E-6C3AC3BC74C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0" name="Rectangle 19">
              <a:extLst>
                <a:ext uri="{FF2B5EF4-FFF2-40B4-BE49-F238E27FC236}">
                  <a16:creationId xmlns:a16="http://schemas.microsoft.com/office/drawing/2014/main" id="{7157C5D1-C88A-4D6B-BFC7-91B59F8D2DB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1" name="Picture 6">
              <a:extLst>
                <a:ext uri="{FF2B5EF4-FFF2-40B4-BE49-F238E27FC236}">
                  <a16:creationId xmlns:a16="http://schemas.microsoft.com/office/drawing/2014/main" id="{CFD800F8-36FC-4BD6-B96F-3BE4DAFA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83210E5-6677-4AEF-86DF-BDF491326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EC58B055-1C13-4F85-A979-292D3BB85DD4}"/>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4" name="Picture 4">
              <a:extLst>
                <a:ext uri="{FF2B5EF4-FFF2-40B4-BE49-F238E27FC236}">
                  <a16:creationId xmlns:a16="http://schemas.microsoft.com/office/drawing/2014/main" id="{FD9E1E14-F13C-4A57-95C0-CF74928DD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AF3C339B-30D6-434A-AE5C-2F0C4124E9B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6" name="Text Placeholder 4">
              <a:extLst>
                <a:ext uri="{FF2B5EF4-FFF2-40B4-BE49-F238E27FC236}">
                  <a16:creationId xmlns:a16="http://schemas.microsoft.com/office/drawing/2014/main" id="{83B82084-1686-40A1-82FD-0EB5E4D3A5A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7" name="Text Placeholder 4">
              <a:extLst>
                <a:ext uri="{FF2B5EF4-FFF2-40B4-BE49-F238E27FC236}">
                  <a16:creationId xmlns:a16="http://schemas.microsoft.com/office/drawing/2014/main" id="{01C3F979-6067-40FE-8A19-D7155BC19BF9}"/>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8" name="Text Placeholder 4">
              <a:extLst>
                <a:ext uri="{FF2B5EF4-FFF2-40B4-BE49-F238E27FC236}">
                  <a16:creationId xmlns:a16="http://schemas.microsoft.com/office/drawing/2014/main" id="{652F2F12-FA4D-4364-B82B-BC2AE25D019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9" name="Text Placeholder 4">
              <a:extLst>
                <a:ext uri="{FF2B5EF4-FFF2-40B4-BE49-F238E27FC236}">
                  <a16:creationId xmlns:a16="http://schemas.microsoft.com/office/drawing/2014/main" id="{576AB1A2-0FAF-45B4-A108-4D720BCD851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0" name="Text Placeholder 4">
              <a:extLst>
                <a:ext uri="{FF2B5EF4-FFF2-40B4-BE49-F238E27FC236}">
                  <a16:creationId xmlns:a16="http://schemas.microsoft.com/office/drawing/2014/main" id="{909C2412-2E5C-4E6D-8496-BDD7DCF031C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1" name="Text Placeholder 4">
              <a:extLst>
                <a:ext uri="{FF2B5EF4-FFF2-40B4-BE49-F238E27FC236}">
                  <a16:creationId xmlns:a16="http://schemas.microsoft.com/office/drawing/2014/main" id="{BD795F4D-0B5E-4425-96C4-F6918D82609F}"/>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2" name="Text Placeholder 4">
              <a:extLst>
                <a:ext uri="{FF2B5EF4-FFF2-40B4-BE49-F238E27FC236}">
                  <a16:creationId xmlns:a16="http://schemas.microsoft.com/office/drawing/2014/main" id="{B1558102-490D-405B-A8A9-B04D674744E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4" name="Rectangle 33">
            <a:extLst>
              <a:ext uri="{FF2B5EF4-FFF2-40B4-BE49-F238E27FC236}">
                <a16:creationId xmlns:a16="http://schemas.microsoft.com/office/drawing/2014/main" id="{8AFF7885-FABB-4D71-A4DA-C7B64CEDD82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3" name="Text Placeholder 13">
            <a:extLst>
              <a:ext uri="{FF2B5EF4-FFF2-40B4-BE49-F238E27FC236}">
                <a16:creationId xmlns:a16="http://schemas.microsoft.com/office/drawing/2014/main" id="{F8D3FBA0-D59C-46D2-9155-CB5E382D6E17}"/>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116132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44252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848E5731-EFBF-4C4D-8F37-34581FC56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8" name="Group 7" hidden="1">
            <a:extLst>
              <a:ext uri="{FF2B5EF4-FFF2-40B4-BE49-F238E27FC236}">
                <a16:creationId xmlns:a16="http://schemas.microsoft.com/office/drawing/2014/main" id="{AACDFC02-361C-4F3A-9058-2CCAE7C342BB}"/>
              </a:ext>
            </a:extLst>
          </p:cNvPr>
          <p:cNvGrpSpPr/>
          <p:nvPr userDrawn="1"/>
        </p:nvGrpSpPr>
        <p:grpSpPr>
          <a:xfrm>
            <a:off x="485712" y="1001633"/>
            <a:ext cx="11081490" cy="3409465"/>
            <a:chOff x="509997" y="1135184"/>
            <a:chExt cx="11635565" cy="3864060"/>
          </a:xfrm>
        </p:grpSpPr>
        <p:sp>
          <p:nvSpPr>
            <p:cNvPr id="9" name="Text Placeholder 4">
              <a:extLst>
                <a:ext uri="{FF2B5EF4-FFF2-40B4-BE49-F238E27FC236}">
                  <a16:creationId xmlns:a16="http://schemas.microsoft.com/office/drawing/2014/main" id="{9FF23FA9-EB45-425E-94B2-732C0560C41C}"/>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E5F4A79F-8313-4018-A8A9-54E5310A9F6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F648F4BD-5730-46D0-8ADB-FAB3DB14F7F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30F7EB7C-A0EE-43D5-9465-0CC1E0663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42D37FD1-BC71-4E5F-B0DB-184DF47A96E0}"/>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10272784-F325-4A9C-8897-94EBD8B7DFD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69D2DF50-FB0E-4CD6-AFF1-275661A60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6AFC91E-2C39-4F96-B025-8A0F2B616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7EDAAEC-607E-4B8E-9910-6C67FA9DC85D}"/>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E8906483-F872-42AF-95B0-306B8AC6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BAFA3BB8-C690-4A53-9227-75EB09F35BE1}"/>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C31E8E02-50D4-44E3-B5A5-ED3AADD3B6D9}"/>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C9F31669-2839-4F12-AB99-689828A8B1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321B3BDB-AFDB-4C80-BF2A-34872B8B5EF1}"/>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C17E771C-0D7D-4699-A458-C6C9457429C9}"/>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B3B63722-6C5B-44BC-BD21-BEAC9AA4274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6D91E103-0D88-488B-BB6C-E5C7D94435F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B01693A3-E931-437F-94FB-B80E2FC69886}"/>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2" name="Rectangle 31">
            <a:extLst>
              <a:ext uri="{FF2B5EF4-FFF2-40B4-BE49-F238E27FC236}">
                <a16:creationId xmlns:a16="http://schemas.microsoft.com/office/drawing/2014/main" id="{4C61FE23-0BE4-4B29-BB44-F4A46D7B4FA7}"/>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1" name="Text Placeholder 13">
            <a:extLst>
              <a:ext uri="{FF2B5EF4-FFF2-40B4-BE49-F238E27FC236}">
                <a16:creationId xmlns:a16="http://schemas.microsoft.com/office/drawing/2014/main" id="{97FDCBC7-1D09-435F-B7F1-6BEED185CB89}"/>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507856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19" name="Picture 18" descr="Diagram, engineering drawing&#10;&#10;Description automatically generated">
            <a:extLst>
              <a:ext uri="{FF2B5EF4-FFF2-40B4-BE49-F238E27FC236}">
                <a16:creationId xmlns:a16="http://schemas.microsoft.com/office/drawing/2014/main" id="{98071556-8BEB-497C-8AD1-2E2FBF105E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1" name="Picture 20">
            <a:extLst>
              <a:ext uri="{FF2B5EF4-FFF2-40B4-BE49-F238E27FC236}">
                <a16:creationId xmlns:a16="http://schemas.microsoft.com/office/drawing/2014/main" id="{1DA624CF-1C9B-4A62-993E-82AA31FC1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grpSp>
        <p:nvGrpSpPr>
          <p:cNvPr id="14" name="Group 13" hidden="1">
            <a:extLst>
              <a:ext uri="{FF2B5EF4-FFF2-40B4-BE49-F238E27FC236}">
                <a16:creationId xmlns:a16="http://schemas.microsoft.com/office/drawing/2014/main" id="{B048E234-5E50-4F1D-92A8-350F5F05A78F}"/>
              </a:ext>
            </a:extLst>
          </p:cNvPr>
          <p:cNvGrpSpPr/>
          <p:nvPr userDrawn="1"/>
        </p:nvGrpSpPr>
        <p:grpSpPr>
          <a:xfrm>
            <a:off x="485712" y="723081"/>
            <a:ext cx="11081490" cy="3688017"/>
            <a:chOff x="509997" y="819491"/>
            <a:chExt cx="11635565" cy="4179753"/>
          </a:xfrm>
        </p:grpSpPr>
        <p:sp>
          <p:nvSpPr>
            <p:cNvPr id="18" name="Text Placeholder 4">
              <a:extLst>
                <a:ext uri="{FF2B5EF4-FFF2-40B4-BE49-F238E27FC236}">
                  <a16:creationId xmlns:a16="http://schemas.microsoft.com/office/drawing/2014/main" id="{D64772F6-37BC-425D-BECF-7B256C72496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0AB3326A-2A50-4701-9562-F6D5133B3AF4}"/>
                </a:ext>
              </a:extLst>
            </p:cNvPr>
            <p:cNvSpPr txBox="1">
              <a:spLocks/>
            </p:cNvSpPr>
            <p:nvPr/>
          </p:nvSpPr>
          <p:spPr>
            <a:xfrm rot="16200000">
              <a:off x="8272232" y="3693221"/>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2" name="Text Placeholder 4">
              <a:extLst>
                <a:ext uri="{FF2B5EF4-FFF2-40B4-BE49-F238E27FC236}">
                  <a16:creationId xmlns:a16="http://schemas.microsoft.com/office/drawing/2014/main" id="{611EDB43-D218-4873-9D4F-F9C07DEA3B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4" name="Picture 4">
              <a:extLst>
                <a:ext uri="{FF2B5EF4-FFF2-40B4-BE49-F238E27FC236}">
                  <a16:creationId xmlns:a16="http://schemas.microsoft.com/office/drawing/2014/main" id="{F05CA8CD-83F1-41DC-9388-7912DC438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2BC2871B-E3DF-4B91-9452-C50201AA1FF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96AA21A5-4578-472C-BA12-6F559E83FB8F}"/>
                </a:ext>
              </a:extLst>
            </p:cNvPr>
            <p:cNvSpPr/>
            <p:nvPr/>
          </p:nvSpPr>
          <p:spPr>
            <a:xfrm>
              <a:off x="509997" y="351768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A7A640E5-6AB3-4346-851C-8C7F80039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99FAC0B-500E-4F08-841C-C9A16F587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A8C54004-D189-4E4C-ADDC-B86EAA0726B0}"/>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BECB353C-FC7A-4E50-B732-CFFD6954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8953E481-8E3F-4737-89CD-59F492D35C19}"/>
                </a:ext>
              </a:extLst>
            </p:cNvPr>
            <p:cNvSpPr txBox="1">
              <a:spLocks/>
            </p:cNvSpPr>
            <p:nvPr/>
          </p:nvSpPr>
          <p:spPr>
            <a:xfrm rot="16200000">
              <a:off x="2467923" y="1215105"/>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462C465B-D74D-451C-9682-5EEA70897EF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16275737-CBBF-41D9-BBC4-7EAD7A80FA2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2C276ECD-7464-4FD9-BCAE-0498E2ABEBBE}"/>
                </a:ext>
              </a:extLst>
            </p:cNvPr>
            <p:cNvSpPr txBox="1">
              <a:spLocks/>
            </p:cNvSpPr>
            <p:nvPr/>
          </p:nvSpPr>
          <p:spPr>
            <a:xfrm rot="16200000">
              <a:off x="9562472" y="368101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CE58DF09-D535-4FF8-BABA-91F3F7EFB85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068B1467-E48C-4C84-B675-989B3EA8E99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CAFCD81A-682C-49AB-BAE7-5B2BABEB28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75BE3EF1-DE34-478E-8396-38E72BFF1034}"/>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12" name="Picture 11">
            <a:extLst>
              <a:ext uri="{FF2B5EF4-FFF2-40B4-BE49-F238E27FC236}">
                <a16:creationId xmlns:a16="http://schemas.microsoft.com/office/drawing/2014/main" id="{DA4B949E-0D6E-4171-9309-BEA1835B719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9D599E9-6144-47B8-82CF-9F5E691DB5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766C060C-5A83-48EC-A160-7A588D58F67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
            <a:ext cx="12192000" cy="4789715"/>
          </a:xfrm>
          <a:prstGeom prst="rect">
            <a:avLst/>
          </a:prstGeom>
        </p:spPr>
      </p:pic>
      <p:sp>
        <p:nvSpPr>
          <p:cNvPr id="40" name="Rectangle 39">
            <a:extLst>
              <a:ext uri="{FF2B5EF4-FFF2-40B4-BE49-F238E27FC236}">
                <a16:creationId xmlns:a16="http://schemas.microsoft.com/office/drawing/2014/main" id="{11CC8582-CF25-4EA4-B8C0-93A2E18E3923}"/>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DD4ADC2E-C1C1-4153-972C-B62406D7CB14}"/>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828757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56CE5A75-DFFD-441B-BC43-566FE4E76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021B6193-1534-421B-A004-A379A95C7A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010" b="6964"/>
          <a:stretch/>
        </p:blipFill>
        <p:spPr>
          <a:xfrm>
            <a:off x="0" y="1102077"/>
            <a:ext cx="12192000" cy="3354014"/>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C01F320-00A1-453F-A4AE-E723CD21076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3233" b="6965"/>
          <a:stretch/>
        </p:blipFill>
        <p:spPr>
          <a:xfrm>
            <a:off x="0" y="1112809"/>
            <a:ext cx="12192000" cy="3343283"/>
          </a:xfrm>
          <a:prstGeom prst="rect">
            <a:avLst/>
          </a:prstGeom>
        </p:spPr>
      </p:pic>
      <p:pic>
        <p:nvPicPr>
          <p:cNvPr id="12" name="Picture 11">
            <a:extLst>
              <a:ext uri="{FF2B5EF4-FFF2-40B4-BE49-F238E27FC236}">
                <a16:creationId xmlns:a16="http://schemas.microsoft.com/office/drawing/2014/main" id="{ED80E8CF-F38C-497D-9927-8564B539803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pic>
        <p:nvPicPr>
          <p:cNvPr id="14" name="Picture 13">
            <a:extLst>
              <a:ext uri="{FF2B5EF4-FFF2-40B4-BE49-F238E27FC236}">
                <a16:creationId xmlns:a16="http://schemas.microsoft.com/office/drawing/2014/main" id="{B2498C79-92CB-4AE4-9EE6-A20D4C15FC3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233" b="6965"/>
          <a:stretch/>
        </p:blipFill>
        <p:spPr>
          <a:xfrm>
            <a:off x="0" y="1112810"/>
            <a:ext cx="12192000" cy="3343282"/>
          </a:xfrm>
          <a:prstGeom prst="rect">
            <a:avLst/>
          </a:prstGeom>
        </p:spPr>
      </p:pic>
      <p:sp>
        <p:nvSpPr>
          <p:cNvPr id="24" name="Rectangle 23" hidden="1">
            <a:extLst>
              <a:ext uri="{FF2B5EF4-FFF2-40B4-BE49-F238E27FC236}">
                <a16:creationId xmlns:a16="http://schemas.microsoft.com/office/drawing/2014/main" id="{4B3EE90E-C813-41A6-90DB-463B2509AD0B}"/>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5" name="Picture 24">
            <a:extLst>
              <a:ext uri="{FF2B5EF4-FFF2-40B4-BE49-F238E27FC236}">
                <a16:creationId xmlns:a16="http://schemas.microsoft.com/office/drawing/2014/main" id="{E64B9686-8F0C-4C60-8C47-0507A71608C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8" name="Group 17" hidden="1">
            <a:extLst>
              <a:ext uri="{FF2B5EF4-FFF2-40B4-BE49-F238E27FC236}">
                <a16:creationId xmlns:a16="http://schemas.microsoft.com/office/drawing/2014/main" id="{90EDE7FA-C0E9-4C29-8C01-FD9CEE4DF6B6}"/>
              </a:ext>
            </a:extLst>
          </p:cNvPr>
          <p:cNvGrpSpPr/>
          <p:nvPr userDrawn="1"/>
        </p:nvGrpSpPr>
        <p:grpSpPr>
          <a:xfrm>
            <a:off x="485712" y="1001633"/>
            <a:ext cx="11081490" cy="3409465"/>
            <a:chOff x="509997" y="1135184"/>
            <a:chExt cx="11635565" cy="3864060"/>
          </a:xfrm>
        </p:grpSpPr>
        <p:sp>
          <p:nvSpPr>
            <p:cNvPr id="19" name="Text Placeholder 4">
              <a:extLst>
                <a:ext uri="{FF2B5EF4-FFF2-40B4-BE49-F238E27FC236}">
                  <a16:creationId xmlns:a16="http://schemas.microsoft.com/office/drawing/2014/main" id="{12480890-CE29-431C-A5F3-31B1CEE26B2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20" name="Text Placeholder 4">
              <a:extLst>
                <a:ext uri="{FF2B5EF4-FFF2-40B4-BE49-F238E27FC236}">
                  <a16:creationId xmlns:a16="http://schemas.microsoft.com/office/drawing/2014/main" id="{A00AD18C-625E-4D68-B08B-CB1814092A9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1" name="Text Placeholder 4">
              <a:extLst>
                <a:ext uri="{FF2B5EF4-FFF2-40B4-BE49-F238E27FC236}">
                  <a16:creationId xmlns:a16="http://schemas.microsoft.com/office/drawing/2014/main" id="{4664467F-C626-407B-B722-391D0AF3FDE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2" name="Picture 4">
              <a:extLst>
                <a:ext uri="{FF2B5EF4-FFF2-40B4-BE49-F238E27FC236}">
                  <a16:creationId xmlns:a16="http://schemas.microsoft.com/office/drawing/2014/main" id="{8B027257-F528-4BFE-864A-2AFFAC1AD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4104CAB5-4C24-4287-9DC1-DE4314C1D494}"/>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6" name="Rectangle 25">
              <a:extLst>
                <a:ext uri="{FF2B5EF4-FFF2-40B4-BE49-F238E27FC236}">
                  <a16:creationId xmlns:a16="http://schemas.microsoft.com/office/drawing/2014/main" id="{AB8E547C-D94A-4633-B9A7-926564C4F9A4}"/>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7" name="Picture 6">
              <a:extLst>
                <a:ext uri="{FF2B5EF4-FFF2-40B4-BE49-F238E27FC236}">
                  <a16:creationId xmlns:a16="http://schemas.microsoft.com/office/drawing/2014/main" id="{0E467EFB-82E5-45EB-A069-108CA19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4517556-A778-41B7-BA54-AADFC4E3B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4">
              <a:extLst>
                <a:ext uri="{FF2B5EF4-FFF2-40B4-BE49-F238E27FC236}">
                  <a16:creationId xmlns:a16="http://schemas.microsoft.com/office/drawing/2014/main" id="{44F16604-2C14-4F21-A048-E8631FAE24E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30" name="Picture 4">
              <a:extLst>
                <a:ext uri="{FF2B5EF4-FFF2-40B4-BE49-F238E27FC236}">
                  <a16:creationId xmlns:a16="http://schemas.microsoft.com/office/drawing/2014/main" id="{3C438D4C-C36E-44F1-B33A-928D64EA6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9E9F7028-AD77-4D87-A969-C2E1430ED45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2" name="Text Placeholder 4">
              <a:extLst>
                <a:ext uri="{FF2B5EF4-FFF2-40B4-BE49-F238E27FC236}">
                  <a16:creationId xmlns:a16="http://schemas.microsoft.com/office/drawing/2014/main" id="{5A848A5A-384E-478D-9D14-37E1A2CF392E}"/>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3" name="Text Placeholder 4">
              <a:extLst>
                <a:ext uri="{FF2B5EF4-FFF2-40B4-BE49-F238E27FC236}">
                  <a16:creationId xmlns:a16="http://schemas.microsoft.com/office/drawing/2014/main" id="{5BAE1DF2-3477-4D4F-9A42-4E4AC2CD32D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4" name="Text Placeholder 4">
              <a:extLst>
                <a:ext uri="{FF2B5EF4-FFF2-40B4-BE49-F238E27FC236}">
                  <a16:creationId xmlns:a16="http://schemas.microsoft.com/office/drawing/2014/main" id="{E2C54B63-70A7-4003-9AD7-589A14B4C92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5" name="Text Placeholder 4">
              <a:extLst>
                <a:ext uri="{FF2B5EF4-FFF2-40B4-BE49-F238E27FC236}">
                  <a16:creationId xmlns:a16="http://schemas.microsoft.com/office/drawing/2014/main" id="{F83D2C95-B9FF-4904-A9B0-CE84AC52B74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6" name="Text Placeholder 4">
              <a:extLst>
                <a:ext uri="{FF2B5EF4-FFF2-40B4-BE49-F238E27FC236}">
                  <a16:creationId xmlns:a16="http://schemas.microsoft.com/office/drawing/2014/main" id="{9479E488-1DE6-4866-8424-A1A76FE07972}"/>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7" name="Text Placeholder 4">
              <a:extLst>
                <a:ext uri="{FF2B5EF4-FFF2-40B4-BE49-F238E27FC236}">
                  <a16:creationId xmlns:a16="http://schemas.microsoft.com/office/drawing/2014/main" id="{6E803BF0-1AC3-406B-9767-6EFC67374A6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8" name="Text Placeholder 4">
              <a:extLst>
                <a:ext uri="{FF2B5EF4-FFF2-40B4-BE49-F238E27FC236}">
                  <a16:creationId xmlns:a16="http://schemas.microsoft.com/office/drawing/2014/main" id="{C3D9EDE0-7CF2-4540-B0FC-B855E1126AB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40" name="Rectangle 39">
            <a:extLst>
              <a:ext uri="{FF2B5EF4-FFF2-40B4-BE49-F238E27FC236}">
                <a16:creationId xmlns:a16="http://schemas.microsoft.com/office/drawing/2014/main" id="{E054A214-64DA-4ACE-94FB-ED789D6FC47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39" name="Text Placeholder 13">
            <a:extLst>
              <a:ext uri="{FF2B5EF4-FFF2-40B4-BE49-F238E27FC236}">
                <a16:creationId xmlns:a16="http://schemas.microsoft.com/office/drawing/2014/main" id="{71997004-0C2F-4FB0-B2F6-647B41AEA7C5}"/>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866721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61B5D810-9710-41DE-B587-473544EA3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3" name="Picture 12">
            <a:extLst>
              <a:ext uri="{FF2B5EF4-FFF2-40B4-BE49-F238E27FC236}">
                <a16:creationId xmlns:a16="http://schemas.microsoft.com/office/drawing/2014/main" id="{8188D407-E331-48EE-B5F8-631E73DA2049}"/>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4" name="Picture 23">
            <a:extLst>
              <a:ext uri="{FF2B5EF4-FFF2-40B4-BE49-F238E27FC236}">
                <a16:creationId xmlns:a16="http://schemas.microsoft.com/office/drawing/2014/main" id="{58740F1C-750E-46E0-9F3A-F7C7163E70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 engineering drawing&#10;&#10;Description automatically generated">
            <a:extLst>
              <a:ext uri="{FF2B5EF4-FFF2-40B4-BE49-F238E27FC236}">
                <a16:creationId xmlns:a16="http://schemas.microsoft.com/office/drawing/2014/main" id="{2D91E1DA-8661-4288-9EEB-09BE92A04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BE8F3F4B-3F08-4AD1-980D-17E96A0423E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4" name="Group 13" hidden="1">
            <a:extLst>
              <a:ext uri="{FF2B5EF4-FFF2-40B4-BE49-F238E27FC236}">
                <a16:creationId xmlns:a16="http://schemas.microsoft.com/office/drawing/2014/main" id="{59AEFCCA-158E-4384-AEF8-41C495F0CE0F}"/>
              </a:ext>
            </a:extLst>
          </p:cNvPr>
          <p:cNvGrpSpPr/>
          <p:nvPr userDrawn="1"/>
        </p:nvGrpSpPr>
        <p:grpSpPr>
          <a:xfrm>
            <a:off x="485712" y="1001633"/>
            <a:ext cx="11081490" cy="3409465"/>
            <a:chOff x="509997" y="1135184"/>
            <a:chExt cx="11635565" cy="3864060"/>
          </a:xfrm>
        </p:grpSpPr>
        <p:sp>
          <p:nvSpPr>
            <p:cNvPr id="18" name="Text Placeholder 4">
              <a:extLst>
                <a:ext uri="{FF2B5EF4-FFF2-40B4-BE49-F238E27FC236}">
                  <a16:creationId xmlns:a16="http://schemas.microsoft.com/office/drawing/2014/main" id="{1684E84B-7C0F-40CF-8D58-78FF8297122F}"/>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9" name="Text Placeholder 4">
              <a:extLst>
                <a:ext uri="{FF2B5EF4-FFF2-40B4-BE49-F238E27FC236}">
                  <a16:creationId xmlns:a16="http://schemas.microsoft.com/office/drawing/2014/main" id="{B29D8149-D209-4F41-A1C4-E638C9102C0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20" name="Text Placeholder 4">
              <a:extLst>
                <a:ext uri="{FF2B5EF4-FFF2-40B4-BE49-F238E27FC236}">
                  <a16:creationId xmlns:a16="http://schemas.microsoft.com/office/drawing/2014/main" id="{4073D5E9-AB1B-4975-8EA1-5AC260D1F3A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21" name="Picture 4">
              <a:extLst>
                <a:ext uri="{FF2B5EF4-FFF2-40B4-BE49-F238E27FC236}">
                  <a16:creationId xmlns:a16="http://schemas.microsoft.com/office/drawing/2014/main" id="{E4CC1C27-B2EF-452E-AD67-6CF01FFE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84AAD225-F060-45F5-8F73-186DF645489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3" name="Rectangle 22">
              <a:extLst>
                <a:ext uri="{FF2B5EF4-FFF2-40B4-BE49-F238E27FC236}">
                  <a16:creationId xmlns:a16="http://schemas.microsoft.com/office/drawing/2014/main" id="{7DF18095-2A42-4A82-9657-8D93D734D19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5" name="Picture 6">
              <a:extLst>
                <a:ext uri="{FF2B5EF4-FFF2-40B4-BE49-F238E27FC236}">
                  <a16:creationId xmlns:a16="http://schemas.microsoft.com/office/drawing/2014/main" id="{D353C262-AED2-46CE-977D-BF157DE45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1156EC0-7466-4F39-A082-E912D29D1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4">
              <a:extLst>
                <a:ext uri="{FF2B5EF4-FFF2-40B4-BE49-F238E27FC236}">
                  <a16:creationId xmlns:a16="http://schemas.microsoft.com/office/drawing/2014/main" id="{8E8BE80D-3CCE-4280-ACC7-BEA593BCFA31}"/>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9" name="Picture 4">
              <a:extLst>
                <a:ext uri="{FF2B5EF4-FFF2-40B4-BE49-F238E27FC236}">
                  <a16:creationId xmlns:a16="http://schemas.microsoft.com/office/drawing/2014/main" id="{40D16D3F-43D3-41A4-92A5-AE1878E419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4">
              <a:extLst>
                <a:ext uri="{FF2B5EF4-FFF2-40B4-BE49-F238E27FC236}">
                  <a16:creationId xmlns:a16="http://schemas.microsoft.com/office/drawing/2014/main" id="{852A9FA0-0597-43BE-89C9-400B5894E012}"/>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31" name="Text Placeholder 4">
              <a:extLst>
                <a:ext uri="{FF2B5EF4-FFF2-40B4-BE49-F238E27FC236}">
                  <a16:creationId xmlns:a16="http://schemas.microsoft.com/office/drawing/2014/main" id="{887834E5-00F0-4F7D-A385-AED3D97A0853}"/>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32" name="Text Placeholder 4">
              <a:extLst>
                <a:ext uri="{FF2B5EF4-FFF2-40B4-BE49-F238E27FC236}">
                  <a16:creationId xmlns:a16="http://schemas.microsoft.com/office/drawing/2014/main" id="{F6686E69-238C-449E-A652-26089F319790}"/>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33" name="Text Placeholder 4">
              <a:extLst>
                <a:ext uri="{FF2B5EF4-FFF2-40B4-BE49-F238E27FC236}">
                  <a16:creationId xmlns:a16="http://schemas.microsoft.com/office/drawing/2014/main" id="{0EB81DD0-40FD-4A70-9AD4-67161CB8D51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4" name="Text Placeholder 4">
              <a:extLst>
                <a:ext uri="{FF2B5EF4-FFF2-40B4-BE49-F238E27FC236}">
                  <a16:creationId xmlns:a16="http://schemas.microsoft.com/office/drawing/2014/main" id="{243A365E-196D-49ED-8792-D5AC77E49A72}"/>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5" name="Text Placeholder 4">
              <a:extLst>
                <a:ext uri="{FF2B5EF4-FFF2-40B4-BE49-F238E27FC236}">
                  <a16:creationId xmlns:a16="http://schemas.microsoft.com/office/drawing/2014/main" id="{23B0BFEA-B05C-48BA-8340-D5C308EF6895}"/>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6" name="Text Placeholder 4">
              <a:extLst>
                <a:ext uri="{FF2B5EF4-FFF2-40B4-BE49-F238E27FC236}">
                  <a16:creationId xmlns:a16="http://schemas.microsoft.com/office/drawing/2014/main" id="{31E2ADB6-CAA9-4FD3-AACA-77A3A351754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7" name="Text Placeholder 4">
              <a:extLst>
                <a:ext uri="{FF2B5EF4-FFF2-40B4-BE49-F238E27FC236}">
                  <a16:creationId xmlns:a16="http://schemas.microsoft.com/office/drawing/2014/main" id="{F7474907-B66D-4844-822A-A14F7497DC8A}"/>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8" name="Group 37">
            <a:extLst>
              <a:ext uri="{FF2B5EF4-FFF2-40B4-BE49-F238E27FC236}">
                <a16:creationId xmlns:a16="http://schemas.microsoft.com/office/drawing/2014/main" id="{5838A712-D80B-4831-8530-2E219FEDB854}"/>
              </a:ext>
            </a:extLst>
          </p:cNvPr>
          <p:cNvGrpSpPr/>
          <p:nvPr userDrawn="1"/>
        </p:nvGrpSpPr>
        <p:grpSpPr>
          <a:xfrm>
            <a:off x="475341" y="992024"/>
            <a:ext cx="11081490" cy="3409465"/>
            <a:chOff x="509997" y="1135184"/>
            <a:chExt cx="11635565" cy="3864060"/>
          </a:xfrm>
        </p:grpSpPr>
        <p:sp>
          <p:nvSpPr>
            <p:cNvPr id="39" name="Text Placeholder 4">
              <a:extLst>
                <a:ext uri="{FF2B5EF4-FFF2-40B4-BE49-F238E27FC236}">
                  <a16:creationId xmlns:a16="http://schemas.microsoft.com/office/drawing/2014/main" id="{D981D8E7-5DF2-4ADA-A0B6-A7A34C3FD8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40" name="Text Placeholder 4">
              <a:extLst>
                <a:ext uri="{FF2B5EF4-FFF2-40B4-BE49-F238E27FC236}">
                  <a16:creationId xmlns:a16="http://schemas.microsoft.com/office/drawing/2014/main" id="{A9727799-C642-4318-84B7-8B7296DE3F3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41" name="Text Placeholder 4">
              <a:extLst>
                <a:ext uri="{FF2B5EF4-FFF2-40B4-BE49-F238E27FC236}">
                  <a16:creationId xmlns:a16="http://schemas.microsoft.com/office/drawing/2014/main" id="{8F99A388-D02B-4F93-8083-A79BBDE295C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42" name="Picture 4">
              <a:extLst>
                <a:ext uri="{FF2B5EF4-FFF2-40B4-BE49-F238E27FC236}">
                  <a16:creationId xmlns:a16="http://schemas.microsoft.com/office/drawing/2014/main" id="{B86A3A09-A9BD-4F73-B5B3-504E895DBB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30C32C9E-B301-4043-A93C-7FF52945DD7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4" name="Rectangle 43">
              <a:extLst>
                <a:ext uri="{FF2B5EF4-FFF2-40B4-BE49-F238E27FC236}">
                  <a16:creationId xmlns:a16="http://schemas.microsoft.com/office/drawing/2014/main" id="{36508CF2-6F9E-428E-95D3-842B6A835BE9}"/>
                </a:ext>
              </a:extLst>
            </p:cNvPr>
            <p:cNvSpPr/>
            <p:nvPr/>
          </p:nvSpPr>
          <p:spPr>
            <a:xfrm>
              <a:off x="509997" y="19319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5" name="Picture 6">
              <a:extLst>
                <a:ext uri="{FF2B5EF4-FFF2-40B4-BE49-F238E27FC236}">
                  <a16:creationId xmlns:a16="http://schemas.microsoft.com/office/drawing/2014/main" id="{9AD1BBA1-35EC-432E-A5A1-85B8D58384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B76F4C4E-AB7E-43BE-9BC4-D05F635A8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
              <a:extLst>
                <a:ext uri="{FF2B5EF4-FFF2-40B4-BE49-F238E27FC236}">
                  <a16:creationId xmlns:a16="http://schemas.microsoft.com/office/drawing/2014/main" id="{AF68D6F1-6619-48CB-A071-C7523240DB9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8" name="Picture 4">
              <a:extLst>
                <a:ext uri="{FF2B5EF4-FFF2-40B4-BE49-F238E27FC236}">
                  <a16:creationId xmlns:a16="http://schemas.microsoft.com/office/drawing/2014/main" id="{B164F730-C5E6-4606-BCE5-7A22C1666A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9" name="Text Placeholder 4">
              <a:extLst>
                <a:ext uri="{FF2B5EF4-FFF2-40B4-BE49-F238E27FC236}">
                  <a16:creationId xmlns:a16="http://schemas.microsoft.com/office/drawing/2014/main" id="{4FB211A9-02F3-41B8-9A76-2F80DB1BB97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50" name="Text Placeholder 4">
              <a:extLst>
                <a:ext uri="{FF2B5EF4-FFF2-40B4-BE49-F238E27FC236}">
                  <a16:creationId xmlns:a16="http://schemas.microsoft.com/office/drawing/2014/main" id="{0434A656-4D4E-4A51-A292-7BA615402D6F}"/>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51" name="Text Placeholder 4">
              <a:extLst>
                <a:ext uri="{FF2B5EF4-FFF2-40B4-BE49-F238E27FC236}">
                  <a16:creationId xmlns:a16="http://schemas.microsoft.com/office/drawing/2014/main" id="{B8065BE7-6207-4882-93F0-2C712369D519}"/>
                </a:ext>
              </a:extLst>
            </p:cNvPr>
            <p:cNvSpPr txBox="1">
              <a:spLocks/>
            </p:cNvSpPr>
            <p:nvPr/>
          </p:nvSpPr>
          <p:spPr>
            <a:xfrm rot="16200000">
              <a:off x="4338217"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52" name="Text Placeholder 4">
              <a:extLst>
                <a:ext uri="{FF2B5EF4-FFF2-40B4-BE49-F238E27FC236}">
                  <a16:creationId xmlns:a16="http://schemas.microsoft.com/office/drawing/2014/main" id="{91276CCF-0470-492A-950E-8B03BB14002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53" name="Text Placeholder 4">
              <a:extLst>
                <a:ext uri="{FF2B5EF4-FFF2-40B4-BE49-F238E27FC236}">
                  <a16:creationId xmlns:a16="http://schemas.microsoft.com/office/drawing/2014/main" id="{07ACB8A3-FDDD-45E0-BFE4-0FF8E860253B}"/>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4" name="Text Placeholder 4">
              <a:extLst>
                <a:ext uri="{FF2B5EF4-FFF2-40B4-BE49-F238E27FC236}">
                  <a16:creationId xmlns:a16="http://schemas.microsoft.com/office/drawing/2014/main" id="{1EB3F6B0-557D-4EA5-A877-33724F4EB807}"/>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5" name="Text Placeholder 4">
              <a:extLst>
                <a:ext uri="{FF2B5EF4-FFF2-40B4-BE49-F238E27FC236}">
                  <a16:creationId xmlns:a16="http://schemas.microsoft.com/office/drawing/2014/main" id="{E447E6CF-9241-4059-BD97-8E99090B8496}"/>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6" name="Text Placeholder 4">
              <a:extLst>
                <a:ext uri="{FF2B5EF4-FFF2-40B4-BE49-F238E27FC236}">
                  <a16:creationId xmlns:a16="http://schemas.microsoft.com/office/drawing/2014/main" id="{A7730F7E-5F16-4CCB-B731-841BEE0B8A38}"/>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8" name="Rectangle 57">
            <a:extLst>
              <a:ext uri="{FF2B5EF4-FFF2-40B4-BE49-F238E27FC236}">
                <a16:creationId xmlns:a16="http://schemas.microsoft.com/office/drawing/2014/main" id="{B0E48A96-B33A-4385-82F5-81A476BDCE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7" name="Text Placeholder 13">
            <a:extLst>
              <a:ext uri="{FF2B5EF4-FFF2-40B4-BE49-F238E27FC236}">
                <a16:creationId xmlns:a16="http://schemas.microsoft.com/office/drawing/2014/main" id="{A80D933A-080C-4FD6-9532-CCBD8DA1202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1498082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3" name="Picture 2" descr="Diagram, engineering drawing&#10;&#10;Description automatically generated">
            <a:extLst>
              <a:ext uri="{FF2B5EF4-FFF2-40B4-BE49-F238E27FC236}">
                <a16:creationId xmlns:a16="http://schemas.microsoft.com/office/drawing/2014/main" id="{23135FB6-C03D-4C24-A637-70778348CC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descr="Schematic&#10;&#10;Description automatically generated">
            <a:extLst>
              <a:ext uri="{FF2B5EF4-FFF2-40B4-BE49-F238E27FC236}">
                <a16:creationId xmlns:a16="http://schemas.microsoft.com/office/drawing/2014/main" id="{92E71ACA-0872-498A-8E6B-321C7E3FE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1" name="Picture 10">
            <a:extLst>
              <a:ext uri="{FF2B5EF4-FFF2-40B4-BE49-F238E27FC236}">
                <a16:creationId xmlns:a16="http://schemas.microsoft.com/office/drawing/2014/main" id="{7A5D18E8-0C31-4224-8DCD-276B388E8E9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8A8A0ED5-4767-45C6-92FA-F9165ECD8149}"/>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F194D137-B0B8-4737-922C-9764E13095BA}"/>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1F4F880F-8C72-48E2-BCD5-A56F4ACB0188}"/>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2A5997C6-53B6-47C3-9196-C7784DA60FB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7CF919BC-0A49-4990-91DE-BBFD8D8E38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B8CC4095-59D1-43CE-B69B-8B83453CD10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89A964F8-B3A6-4135-BD07-F42903B9C880}"/>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0C76997B-1332-4319-B0FA-6A254C2C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13CE5B3-19AF-4638-8AC6-22B6ABA40F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8CFA582F-6B36-4847-A8DB-76EC36E2DF1C}"/>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B499A3F4-1231-498A-8306-4CAE106DC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28684A98-BC8F-4D3B-8832-6C676168B853}"/>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9DA14FA0-7EF3-4833-9070-C5A3EF28AE4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F05C464E-9C4D-42E7-9985-F6E9445F9A08}"/>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2E7E0B9F-E67D-4007-BE13-83C11687FE9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9C3DB2A0-F559-4351-BF46-3732E2E97DB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5F3787B8-2EEC-4B7D-8F91-777E1AAD2A1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8A7E9E42-F7AD-4385-90E7-8E2797C00BBD}"/>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BE5192B5-3464-4789-A7C5-47B6877851F9}"/>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C2293CE3-8291-4561-AF04-DEE71ABB4218}"/>
              </a:ext>
            </a:extLst>
          </p:cNvPr>
          <p:cNvGrpSpPr/>
          <p:nvPr userDrawn="1"/>
        </p:nvGrpSpPr>
        <p:grpSpPr>
          <a:xfrm>
            <a:off x="486213" y="1011235"/>
            <a:ext cx="11060250" cy="3409465"/>
            <a:chOff x="532299" y="1135184"/>
            <a:chExt cx="11613263" cy="3864060"/>
          </a:xfrm>
        </p:grpSpPr>
        <p:sp>
          <p:nvSpPr>
            <p:cNvPr id="35" name="Text Placeholder 4">
              <a:extLst>
                <a:ext uri="{FF2B5EF4-FFF2-40B4-BE49-F238E27FC236}">
                  <a16:creationId xmlns:a16="http://schemas.microsoft.com/office/drawing/2014/main" id="{B61B0322-EDA8-41AD-9C02-2499AF407FB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6A594AD3-3018-459A-A1CF-B0CC6AD70FDB}"/>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097D8D50-15DA-4C7F-A6CB-88B85AA46B5B}"/>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967F162C-18F4-4F1B-9CC6-DE47D70A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793DCFC5-573A-4421-961D-458F81A151F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5F21B1C1-1747-4051-99D4-7D3EBFC8CDF9}"/>
                </a:ext>
              </a:extLst>
            </p:cNvPr>
            <p:cNvSpPr/>
            <p:nvPr/>
          </p:nvSpPr>
          <p:spPr>
            <a:xfrm>
              <a:off x="532299" y="1899163"/>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79C5082C-1904-4899-968A-C2B4FD03A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8F6567FC-F637-4526-9543-33A3D988B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245C757-E3A6-4B8D-9D68-AB3C0B12CE38}"/>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7EEEBC62-4CBF-4CE5-8CDE-4E2FA031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80D5B8FC-D894-42E9-B618-5C57418044E9}"/>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AB052732-7352-49F2-8A74-6058422ABA1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77480185-B022-4760-8883-477F29B24651}"/>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66F6C0E2-B5F2-429C-B799-709DDBDA3CF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CC648972-5A5A-4A5A-AB8C-435CB3477E47}"/>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8DCE5BDF-C92D-4B5C-B764-3CAE5F6F2BB9}"/>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D35CBD8B-6C20-47D9-BAE8-CA73B3B93FD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125FABC8-D15D-47BE-8C42-1415661B0D41}"/>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4" name="Date Placeholder 3">
            <a:extLst>
              <a:ext uri="{FF2B5EF4-FFF2-40B4-BE49-F238E27FC236}">
                <a16:creationId xmlns:a16="http://schemas.microsoft.com/office/drawing/2014/main" id="{EB8FAF55-F7BD-4A14-9342-437C7626F49C}"/>
              </a:ext>
            </a:extLst>
          </p:cNvPr>
          <p:cNvSpPr txBox="1">
            <a:spLocks/>
          </p:cNvSpPr>
          <p:nvPr userDrawn="1"/>
        </p:nvSpPr>
        <p:spPr>
          <a:xfrm>
            <a:off x="834660" y="6362065"/>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55" name="Rectangle 54">
            <a:extLst>
              <a:ext uri="{FF2B5EF4-FFF2-40B4-BE49-F238E27FC236}">
                <a16:creationId xmlns:a16="http://schemas.microsoft.com/office/drawing/2014/main" id="{1F67267A-DCCB-433B-A5D4-534ABA968E10}"/>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3" name="Text Placeholder 13">
            <a:extLst>
              <a:ext uri="{FF2B5EF4-FFF2-40B4-BE49-F238E27FC236}">
                <a16:creationId xmlns:a16="http://schemas.microsoft.com/office/drawing/2014/main" id="{7C1F0434-B075-45FD-8295-BD873B07E7F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706177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descr="A picture containing tree, night, dark, outdoor object&#10;&#10;Description automatically generated">
            <a:extLst>
              <a:ext uri="{FF2B5EF4-FFF2-40B4-BE49-F238E27FC236}">
                <a16:creationId xmlns:a16="http://schemas.microsoft.com/office/drawing/2014/main" id="{4F0541B6-AE00-46B2-A00E-A898D7742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sp>
        <p:nvSpPr>
          <p:cNvPr id="10" name="Rectangle 9" hidden="1">
            <a:extLst>
              <a:ext uri="{FF2B5EF4-FFF2-40B4-BE49-F238E27FC236}">
                <a16:creationId xmlns:a16="http://schemas.microsoft.com/office/drawing/2014/main" id="{1374F233-7145-451F-B1DC-6A2492C6C3C0}"/>
              </a:ext>
            </a:extLst>
          </p:cNvPr>
          <p:cNvSpPr/>
          <p:nvPr userDrawn="1"/>
        </p:nvSpPr>
        <p:spPr>
          <a:xfrm>
            <a:off x="9168063" y="3657600"/>
            <a:ext cx="1997242"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1" name="Picture 10">
            <a:extLst>
              <a:ext uri="{FF2B5EF4-FFF2-40B4-BE49-F238E27FC236}">
                <a16:creationId xmlns:a16="http://schemas.microsoft.com/office/drawing/2014/main" id="{BBAD5CE8-5B30-442E-BB9A-DD029399C9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12" name="Group 11" hidden="1">
            <a:extLst>
              <a:ext uri="{FF2B5EF4-FFF2-40B4-BE49-F238E27FC236}">
                <a16:creationId xmlns:a16="http://schemas.microsoft.com/office/drawing/2014/main" id="{2D2F0573-1765-438F-A28E-CF4EA0D9DC64}"/>
              </a:ext>
            </a:extLst>
          </p:cNvPr>
          <p:cNvGrpSpPr/>
          <p:nvPr userDrawn="1"/>
        </p:nvGrpSpPr>
        <p:grpSpPr>
          <a:xfrm>
            <a:off x="485712" y="1001633"/>
            <a:ext cx="11081490" cy="3409465"/>
            <a:chOff x="509997" y="1135184"/>
            <a:chExt cx="11635565" cy="3864060"/>
          </a:xfrm>
        </p:grpSpPr>
        <p:sp>
          <p:nvSpPr>
            <p:cNvPr id="13" name="Text Placeholder 4">
              <a:extLst>
                <a:ext uri="{FF2B5EF4-FFF2-40B4-BE49-F238E27FC236}">
                  <a16:creationId xmlns:a16="http://schemas.microsoft.com/office/drawing/2014/main" id="{1F667857-77FF-4AC2-9476-2E71A4B2E716}"/>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4" name="Text Placeholder 4">
              <a:extLst>
                <a:ext uri="{FF2B5EF4-FFF2-40B4-BE49-F238E27FC236}">
                  <a16:creationId xmlns:a16="http://schemas.microsoft.com/office/drawing/2014/main" id="{2C2B140B-CCC7-4341-A404-0D80D264E633}"/>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8" name="Text Placeholder 4">
              <a:extLst>
                <a:ext uri="{FF2B5EF4-FFF2-40B4-BE49-F238E27FC236}">
                  <a16:creationId xmlns:a16="http://schemas.microsoft.com/office/drawing/2014/main" id="{6F32246E-4618-4008-BD26-29AF50B315D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9" name="Picture 4">
              <a:extLst>
                <a:ext uri="{FF2B5EF4-FFF2-40B4-BE49-F238E27FC236}">
                  <a16:creationId xmlns:a16="http://schemas.microsoft.com/office/drawing/2014/main" id="{55407817-0004-43B3-B450-8956607A5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EFE68126-EE6F-4C68-8D7C-3D5F3F4F0E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21" name="Rectangle 20">
              <a:extLst>
                <a:ext uri="{FF2B5EF4-FFF2-40B4-BE49-F238E27FC236}">
                  <a16:creationId xmlns:a16="http://schemas.microsoft.com/office/drawing/2014/main" id="{46FDC72C-D453-41C2-A724-93F4F2FB999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2" name="Picture 6">
              <a:extLst>
                <a:ext uri="{FF2B5EF4-FFF2-40B4-BE49-F238E27FC236}">
                  <a16:creationId xmlns:a16="http://schemas.microsoft.com/office/drawing/2014/main" id="{62B364EA-498B-471E-B655-8D7AB2EBA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E4F031E-0048-43E4-8CFA-A4D86141FF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30E1C6C0-C583-4B34-8BCF-9A6B6D1A41C5}"/>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5" name="Picture 4">
              <a:extLst>
                <a:ext uri="{FF2B5EF4-FFF2-40B4-BE49-F238E27FC236}">
                  <a16:creationId xmlns:a16="http://schemas.microsoft.com/office/drawing/2014/main" id="{4A7110AA-2963-4F50-A02E-176BB69C5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4">
              <a:extLst>
                <a:ext uri="{FF2B5EF4-FFF2-40B4-BE49-F238E27FC236}">
                  <a16:creationId xmlns:a16="http://schemas.microsoft.com/office/drawing/2014/main" id="{54E18735-66D2-4C59-91E4-959A82DFBB2C}"/>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7" name="Text Placeholder 4">
              <a:extLst>
                <a:ext uri="{FF2B5EF4-FFF2-40B4-BE49-F238E27FC236}">
                  <a16:creationId xmlns:a16="http://schemas.microsoft.com/office/drawing/2014/main" id="{32658E3A-F66A-4958-A0D6-CB23F06BD4B6}"/>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8" name="Text Placeholder 4">
              <a:extLst>
                <a:ext uri="{FF2B5EF4-FFF2-40B4-BE49-F238E27FC236}">
                  <a16:creationId xmlns:a16="http://schemas.microsoft.com/office/drawing/2014/main" id="{B6B97CC1-EB87-4C51-8AAE-DF74EEB73502}"/>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9" name="Text Placeholder 4">
              <a:extLst>
                <a:ext uri="{FF2B5EF4-FFF2-40B4-BE49-F238E27FC236}">
                  <a16:creationId xmlns:a16="http://schemas.microsoft.com/office/drawing/2014/main" id="{BFE21476-1616-4679-99EE-AB008B0E4DF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30" name="Text Placeholder 4">
              <a:extLst>
                <a:ext uri="{FF2B5EF4-FFF2-40B4-BE49-F238E27FC236}">
                  <a16:creationId xmlns:a16="http://schemas.microsoft.com/office/drawing/2014/main" id="{4A86C9B5-74C6-4702-8D6D-070C0053760D}"/>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31" name="Text Placeholder 4">
              <a:extLst>
                <a:ext uri="{FF2B5EF4-FFF2-40B4-BE49-F238E27FC236}">
                  <a16:creationId xmlns:a16="http://schemas.microsoft.com/office/drawing/2014/main" id="{87C38DE0-668E-4A63-8151-2258B9296BD0}"/>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2" name="Text Placeholder 4">
              <a:extLst>
                <a:ext uri="{FF2B5EF4-FFF2-40B4-BE49-F238E27FC236}">
                  <a16:creationId xmlns:a16="http://schemas.microsoft.com/office/drawing/2014/main" id="{3E36A312-5BC3-4A90-92B9-E36CB0DF039E}"/>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3" name="Text Placeholder 4">
              <a:extLst>
                <a:ext uri="{FF2B5EF4-FFF2-40B4-BE49-F238E27FC236}">
                  <a16:creationId xmlns:a16="http://schemas.microsoft.com/office/drawing/2014/main" id="{0988B6F3-7D97-4363-BDC9-B96064A078DF}"/>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34" name="Group 33">
            <a:extLst>
              <a:ext uri="{FF2B5EF4-FFF2-40B4-BE49-F238E27FC236}">
                <a16:creationId xmlns:a16="http://schemas.microsoft.com/office/drawing/2014/main" id="{A086D381-AF5E-4AE6-BD9B-E1249A0F713D}"/>
              </a:ext>
            </a:extLst>
          </p:cNvPr>
          <p:cNvGrpSpPr/>
          <p:nvPr userDrawn="1"/>
        </p:nvGrpSpPr>
        <p:grpSpPr>
          <a:xfrm>
            <a:off x="475341" y="992024"/>
            <a:ext cx="11081490" cy="3409465"/>
            <a:chOff x="509997" y="1135184"/>
            <a:chExt cx="11635565" cy="3864060"/>
          </a:xfrm>
        </p:grpSpPr>
        <p:sp>
          <p:nvSpPr>
            <p:cNvPr id="35" name="Text Placeholder 4">
              <a:extLst>
                <a:ext uri="{FF2B5EF4-FFF2-40B4-BE49-F238E27FC236}">
                  <a16:creationId xmlns:a16="http://schemas.microsoft.com/office/drawing/2014/main" id="{9E9B0720-3823-4827-B230-424C218476B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6" name="Text Placeholder 4">
              <a:extLst>
                <a:ext uri="{FF2B5EF4-FFF2-40B4-BE49-F238E27FC236}">
                  <a16:creationId xmlns:a16="http://schemas.microsoft.com/office/drawing/2014/main" id="{C026CCF0-B816-4EE2-8711-826321260C5F}"/>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7" name="Text Placeholder 4">
              <a:extLst>
                <a:ext uri="{FF2B5EF4-FFF2-40B4-BE49-F238E27FC236}">
                  <a16:creationId xmlns:a16="http://schemas.microsoft.com/office/drawing/2014/main" id="{EED04D33-9A11-4A40-95A6-C7D5FE6EBDF8}"/>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8" name="Picture 4">
              <a:extLst>
                <a:ext uri="{FF2B5EF4-FFF2-40B4-BE49-F238E27FC236}">
                  <a16:creationId xmlns:a16="http://schemas.microsoft.com/office/drawing/2014/main" id="{D85DCB0F-C18E-45EA-A7B6-D466C3609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Placeholder 4">
              <a:extLst>
                <a:ext uri="{FF2B5EF4-FFF2-40B4-BE49-F238E27FC236}">
                  <a16:creationId xmlns:a16="http://schemas.microsoft.com/office/drawing/2014/main" id="{3CF75BA2-76AC-4AE8-AEBA-7AEF2E988DE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40" name="Rectangle 39">
              <a:extLst>
                <a:ext uri="{FF2B5EF4-FFF2-40B4-BE49-F238E27FC236}">
                  <a16:creationId xmlns:a16="http://schemas.microsoft.com/office/drawing/2014/main" id="{A878E68F-45D1-4086-8391-CC50C7965BB4}"/>
                </a:ext>
              </a:extLst>
            </p:cNvPr>
            <p:cNvSpPr/>
            <p:nvPr/>
          </p:nvSpPr>
          <p:spPr>
            <a:xfrm>
              <a:off x="509997" y="19065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41" name="Picture 6">
              <a:extLst>
                <a:ext uri="{FF2B5EF4-FFF2-40B4-BE49-F238E27FC236}">
                  <a16:creationId xmlns:a16="http://schemas.microsoft.com/office/drawing/2014/main" id="{D1E3DB7A-6708-43BE-937E-DC1B6FB9F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A8282CF0-09B7-4C4F-9DE7-7E811D1CA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F91BCF59-1E02-4BF9-A165-138AF4E1348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4" name="Picture 4">
              <a:extLst>
                <a:ext uri="{FF2B5EF4-FFF2-40B4-BE49-F238E27FC236}">
                  <a16:creationId xmlns:a16="http://schemas.microsoft.com/office/drawing/2014/main" id="{AE46724F-56A0-460A-8D8E-0C9B29A02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4">
              <a:extLst>
                <a:ext uri="{FF2B5EF4-FFF2-40B4-BE49-F238E27FC236}">
                  <a16:creationId xmlns:a16="http://schemas.microsoft.com/office/drawing/2014/main" id="{4405ED3F-7BD9-45D3-92AD-0BE6C117C1C4}"/>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6" name="Text Placeholder 4">
              <a:extLst>
                <a:ext uri="{FF2B5EF4-FFF2-40B4-BE49-F238E27FC236}">
                  <a16:creationId xmlns:a16="http://schemas.microsoft.com/office/drawing/2014/main" id="{34E99E7E-5E04-4058-BA49-943FE748C27B}"/>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7" name="Text Placeholder 4">
              <a:extLst>
                <a:ext uri="{FF2B5EF4-FFF2-40B4-BE49-F238E27FC236}">
                  <a16:creationId xmlns:a16="http://schemas.microsoft.com/office/drawing/2014/main" id="{8D08CED8-50B2-4CE0-9CB8-2681BF72664B}"/>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8" name="Text Placeholder 4">
              <a:extLst>
                <a:ext uri="{FF2B5EF4-FFF2-40B4-BE49-F238E27FC236}">
                  <a16:creationId xmlns:a16="http://schemas.microsoft.com/office/drawing/2014/main" id="{1F322A82-B33C-407F-8777-F0F11B3F484D}"/>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9" name="Text Placeholder 4">
              <a:extLst>
                <a:ext uri="{FF2B5EF4-FFF2-40B4-BE49-F238E27FC236}">
                  <a16:creationId xmlns:a16="http://schemas.microsoft.com/office/drawing/2014/main" id="{4009D0DA-4706-452E-B72D-B9BA947B28F5}"/>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50" name="Text Placeholder 4">
              <a:extLst>
                <a:ext uri="{FF2B5EF4-FFF2-40B4-BE49-F238E27FC236}">
                  <a16:creationId xmlns:a16="http://schemas.microsoft.com/office/drawing/2014/main" id="{CD922957-3471-4DDA-9B6B-E5CCF5F55723}"/>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51" name="Text Placeholder 4">
              <a:extLst>
                <a:ext uri="{FF2B5EF4-FFF2-40B4-BE49-F238E27FC236}">
                  <a16:creationId xmlns:a16="http://schemas.microsoft.com/office/drawing/2014/main" id="{43657864-3ADA-4F97-8D09-E8B5773B29A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2" name="Text Placeholder 4">
              <a:extLst>
                <a:ext uri="{FF2B5EF4-FFF2-40B4-BE49-F238E27FC236}">
                  <a16:creationId xmlns:a16="http://schemas.microsoft.com/office/drawing/2014/main" id="{34C81A07-057F-45E0-A5BB-E1FE240C7AF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pic>
        <p:nvPicPr>
          <p:cNvPr id="55" name="Picture 54" hidden="1">
            <a:extLst>
              <a:ext uri="{FF2B5EF4-FFF2-40B4-BE49-F238E27FC236}">
                <a16:creationId xmlns:a16="http://schemas.microsoft.com/office/drawing/2014/main" id="{0F25097A-19FD-4011-A423-CBFE7FF8A1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0" y="3681964"/>
            <a:ext cx="1958252" cy="675192"/>
          </a:xfrm>
          <a:prstGeom prst="rect">
            <a:avLst/>
          </a:prstGeom>
        </p:spPr>
      </p:pic>
      <p:sp>
        <p:nvSpPr>
          <p:cNvPr id="53" name="Rectangle 52">
            <a:extLst>
              <a:ext uri="{FF2B5EF4-FFF2-40B4-BE49-F238E27FC236}">
                <a16:creationId xmlns:a16="http://schemas.microsoft.com/office/drawing/2014/main" id="{B2A5D902-AE5F-486C-8E4B-3CA2F0CD96AE}"/>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4" name="Text Placeholder 13">
            <a:extLst>
              <a:ext uri="{FF2B5EF4-FFF2-40B4-BE49-F238E27FC236}">
                <a16:creationId xmlns:a16="http://schemas.microsoft.com/office/drawing/2014/main" id="{34EE1E72-B1D9-45EC-AEA6-8EAE466B9FA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2311209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9" name="Picture 8">
            <a:extLst>
              <a:ext uri="{FF2B5EF4-FFF2-40B4-BE49-F238E27FC236}">
                <a16:creationId xmlns:a16="http://schemas.microsoft.com/office/drawing/2014/main" id="{0CD47FC9-3C1F-4F14-A1D4-B394C5DD17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6A5C03DB-7B33-4CDC-B840-63F9FDB12F78}"/>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67C98788-8F26-410D-9926-C382BF8E6AFD}"/>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0" name="Text Placeholder 4">
              <a:extLst>
                <a:ext uri="{FF2B5EF4-FFF2-40B4-BE49-F238E27FC236}">
                  <a16:creationId xmlns:a16="http://schemas.microsoft.com/office/drawing/2014/main" id="{3CE28410-31BF-4338-8238-A1AE57509B1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1" name="Text Placeholder 4">
              <a:extLst>
                <a:ext uri="{FF2B5EF4-FFF2-40B4-BE49-F238E27FC236}">
                  <a16:creationId xmlns:a16="http://schemas.microsoft.com/office/drawing/2014/main" id="{F70F783F-07A3-47C6-85BD-E3FA8E85275E}"/>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2" name="Picture 4">
              <a:extLst>
                <a:ext uri="{FF2B5EF4-FFF2-40B4-BE49-F238E27FC236}">
                  <a16:creationId xmlns:a16="http://schemas.microsoft.com/office/drawing/2014/main" id="{12379012-2824-45D3-B2E8-5BF6AF271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a:extLst>
                <a:ext uri="{FF2B5EF4-FFF2-40B4-BE49-F238E27FC236}">
                  <a16:creationId xmlns:a16="http://schemas.microsoft.com/office/drawing/2014/main" id="{3895FF45-5009-4315-B984-F77D6692BC87}"/>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4" name="Rectangle 13">
              <a:extLst>
                <a:ext uri="{FF2B5EF4-FFF2-40B4-BE49-F238E27FC236}">
                  <a16:creationId xmlns:a16="http://schemas.microsoft.com/office/drawing/2014/main" id="{B17C32D7-709A-4618-BB35-9D0B3EBE4651}"/>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8" name="Picture 6">
              <a:extLst>
                <a:ext uri="{FF2B5EF4-FFF2-40B4-BE49-F238E27FC236}">
                  <a16:creationId xmlns:a16="http://schemas.microsoft.com/office/drawing/2014/main" id="{A79075FB-ABCD-4A5F-8B1A-C1904DC89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785989B-C3B8-49C8-80F4-7CA4316D1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4">
              <a:extLst>
                <a:ext uri="{FF2B5EF4-FFF2-40B4-BE49-F238E27FC236}">
                  <a16:creationId xmlns:a16="http://schemas.microsoft.com/office/drawing/2014/main" id="{40DDFDD2-D15D-4BF5-80CF-F47EFB307EE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1" name="Picture 4">
              <a:extLst>
                <a:ext uri="{FF2B5EF4-FFF2-40B4-BE49-F238E27FC236}">
                  <a16:creationId xmlns:a16="http://schemas.microsoft.com/office/drawing/2014/main" id="{E7E8BA24-96DF-4E8A-BCE4-BB40B99FB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B630BB25-CF33-4CBC-8E68-4EDEB858696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3" name="Text Placeholder 4">
              <a:extLst>
                <a:ext uri="{FF2B5EF4-FFF2-40B4-BE49-F238E27FC236}">
                  <a16:creationId xmlns:a16="http://schemas.microsoft.com/office/drawing/2014/main" id="{29148807-DBA5-4DB7-A91E-C687FE26A7DA}"/>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4" name="Text Placeholder 4">
              <a:extLst>
                <a:ext uri="{FF2B5EF4-FFF2-40B4-BE49-F238E27FC236}">
                  <a16:creationId xmlns:a16="http://schemas.microsoft.com/office/drawing/2014/main" id="{A771D9AE-08EB-4B4A-BBF4-8F8D805A0864}"/>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5" name="Text Placeholder 4">
              <a:extLst>
                <a:ext uri="{FF2B5EF4-FFF2-40B4-BE49-F238E27FC236}">
                  <a16:creationId xmlns:a16="http://schemas.microsoft.com/office/drawing/2014/main" id="{86612F87-54C5-4BEC-A772-D283C890A159}"/>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6" name="Text Placeholder 4">
              <a:extLst>
                <a:ext uri="{FF2B5EF4-FFF2-40B4-BE49-F238E27FC236}">
                  <a16:creationId xmlns:a16="http://schemas.microsoft.com/office/drawing/2014/main" id="{9A33E3CE-897E-483F-B31D-DA7E61DD08C8}"/>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7" name="Text Placeholder 4">
              <a:extLst>
                <a:ext uri="{FF2B5EF4-FFF2-40B4-BE49-F238E27FC236}">
                  <a16:creationId xmlns:a16="http://schemas.microsoft.com/office/drawing/2014/main" id="{241FF1F0-08F1-428D-B12F-CC3929AEF3D1}"/>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8" name="Text Placeholder 4">
              <a:extLst>
                <a:ext uri="{FF2B5EF4-FFF2-40B4-BE49-F238E27FC236}">
                  <a16:creationId xmlns:a16="http://schemas.microsoft.com/office/drawing/2014/main" id="{FA1F2BFD-1ABC-4C5E-BA6E-1BCD5717A5FC}"/>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9" name="Text Placeholder 4">
              <a:extLst>
                <a:ext uri="{FF2B5EF4-FFF2-40B4-BE49-F238E27FC236}">
                  <a16:creationId xmlns:a16="http://schemas.microsoft.com/office/drawing/2014/main" id="{C8787144-E9D7-4E6B-BBA4-852FA14253B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30" name="Text Placeholder 13">
            <a:extLst>
              <a:ext uri="{FF2B5EF4-FFF2-40B4-BE49-F238E27FC236}">
                <a16:creationId xmlns:a16="http://schemas.microsoft.com/office/drawing/2014/main" id="{CC6FC5A1-1104-4357-AC25-84BF09B1E38D}"/>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18798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6" name="Picture 5">
            <a:extLst>
              <a:ext uri="{FF2B5EF4-FFF2-40B4-BE49-F238E27FC236}">
                <a16:creationId xmlns:a16="http://schemas.microsoft.com/office/drawing/2014/main" id="{6C218139-A050-493C-A97F-C92D3CA4E2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7" name="Group 6" hidden="1">
            <a:extLst>
              <a:ext uri="{FF2B5EF4-FFF2-40B4-BE49-F238E27FC236}">
                <a16:creationId xmlns:a16="http://schemas.microsoft.com/office/drawing/2014/main" id="{039CAD32-10F7-455E-BB78-4FAF6A70C5DC}"/>
              </a:ext>
            </a:extLst>
          </p:cNvPr>
          <p:cNvGrpSpPr/>
          <p:nvPr userDrawn="1"/>
        </p:nvGrpSpPr>
        <p:grpSpPr>
          <a:xfrm>
            <a:off x="485712" y="1001633"/>
            <a:ext cx="11081490" cy="3409465"/>
            <a:chOff x="509997" y="1135184"/>
            <a:chExt cx="11635565" cy="3864060"/>
          </a:xfrm>
        </p:grpSpPr>
        <p:sp>
          <p:nvSpPr>
            <p:cNvPr id="8" name="Text Placeholder 4">
              <a:extLst>
                <a:ext uri="{FF2B5EF4-FFF2-40B4-BE49-F238E27FC236}">
                  <a16:creationId xmlns:a16="http://schemas.microsoft.com/office/drawing/2014/main" id="{A09D4D90-E0D4-43AF-8F51-26009AFD00A9}"/>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9" name="Text Placeholder 4">
              <a:extLst>
                <a:ext uri="{FF2B5EF4-FFF2-40B4-BE49-F238E27FC236}">
                  <a16:creationId xmlns:a16="http://schemas.microsoft.com/office/drawing/2014/main" id="{6A4184BE-BDEA-4B58-86D3-AAB506C218D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0" name="Text Placeholder 4">
              <a:extLst>
                <a:ext uri="{FF2B5EF4-FFF2-40B4-BE49-F238E27FC236}">
                  <a16:creationId xmlns:a16="http://schemas.microsoft.com/office/drawing/2014/main" id="{954B53DF-B6A7-4272-8EE5-6F3E7C00B280}"/>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1" name="Picture 4">
              <a:extLst>
                <a:ext uri="{FF2B5EF4-FFF2-40B4-BE49-F238E27FC236}">
                  <a16:creationId xmlns:a16="http://schemas.microsoft.com/office/drawing/2014/main" id="{8E155A95-BCFB-49CC-BD86-C7593A154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9B152FA5-8C4E-4EDA-BFFB-E8370C048511}"/>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3" name="Rectangle 12">
              <a:extLst>
                <a:ext uri="{FF2B5EF4-FFF2-40B4-BE49-F238E27FC236}">
                  <a16:creationId xmlns:a16="http://schemas.microsoft.com/office/drawing/2014/main" id="{C60EF8A0-C52C-4693-A6E4-88CCF46BD0C8}"/>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4" name="Picture 6">
              <a:extLst>
                <a:ext uri="{FF2B5EF4-FFF2-40B4-BE49-F238E27FC236}">
                  <a16:creationId xmlns:a16="http://schemas.microsoft.com/office/drawing/2014/main" id="{C6024648-40CC-48E0-B8E6-EC03C03F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06C5E8C-EC00-4098-B3F0-8A3B7D19C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4">
              <a:extLst>
                <a:ext uri="{FF2B5EF4-FFF2-40B4-BE49-F238E27FC236}">
                  <a16:creationId xmlns:a16="http://schemas.microsoft.com/office/drawing/2014/main" id="{C5C65C9B-3310-4D37-8A11-9C0760C5A0DB}"/>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0" name="Picture 4">
              <a:extLst>
                <a:ext uri="{FF2B5EF4-FFF2-40B4-BE49-F238E27FC236}">
                  <a16:creationId xmlns:a16="http://schemas.microsoft.com/office/drawing/2014/main" id="{5B41E19B-5AAA-4042-9E25-8637198C5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D81B9DE3-FACD-455B-85BF-5E348C2E055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2" name="Text Placeholder 4">
              <a:extLst>
                <a:ext uri="{FF2B5EF4-FFF2-40B4-BE49-F238E27FC236}">
                  <a16:creationId xmlns:a16="http://schemas.microsoft.com/office/drawing/2014/main" id="{EBD17F40-47DA-4E48-99F0-FD05D654CB28}"/>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3" name="Text Placeholder 4">
              <a:extLst>
                <a:ext uri="{FF2B5EF4-FFF2-40B4-BE49-F238E27FC236}">
                  <a16:creationId xmlns:a16="http://schemas.microsoft.com/office/drawing/2014/main" id="{09BA3660-C177-49C6-BA05-0B3C75F323E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4" name="Text Placeholder 4">
              <a:extLst>
                <a:ext uri="{FF2B5EF4-FFF2-40B4-BE49-F238E27FC236}">
                  <a16:creationId xmlns:a16="http://schemas.microsoft.com/office/drawing/2014/main" id="{D5DF092A-DAED-4AFF-86A0-140BFB0D9014}"/>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5" name="Text Placeholder 4">
              <a:extLst>
                <a:ext uri="{FF2B5EF4-FFF2-40B4-BE49-F238E27FC236}">
                  <a16:creationId xmlns:a16="http://schemas.microsoft.com/office/drawing/2014/main" id="{A6AFB44F-378F-4ECF-942F-361EDE1EEA3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6" name="Text Placeholder 4">
              <a:extLst>
                <a:ext uri="{FF2B5EF4-FFF2-40B4-BE49-F238E27FC236}">
                  <a16:creationId xmlns:a16="http://schemas.microsoft.com/office/drawing/2014/main" id="{96180A6A-32CF-46D1-966D-008EED215B5E}"/>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7" name="Text Placeholder 4">
              <a:extLst>
                <a:ext uri="{FF2B5EF4-FFF2-40B4-BE49-F238E27FC236}">
                  <a16:creationId xmlns:a16="http://schemas.microsoft.com/office/drawing/2014/main" id="{FDB5BD7F-CD75-4C91-AE56-1AC56A285DE8}"/>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28" name="Text Placeholder 4">
              <a:extLst>
                <a:ext uri="{FF2B5EF4-FFF2-40B4-BE49-F238E27FC236}">
                  <a16:creationId xmlns:a16="http://schemas.microsoft.com/office/drawing/2014/main" id="{616EE547-3947-4476-A83E-C9909E32F290}"/>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sp>
        <p:nvSpPr>
          <p:cNvPr id="29" name="Text Placeholder 13">
            <a:extLst>
              <a:ext uri="{FF2B5EF4-FFF2-40B4-BE49-F238E27FC236}">
                <a16:creationId xmlns:a16="http://schemas.microsoft.com/office/drawing/2014/main" id="{718E388E-BC80-422B-A3CA-EFADF09B5D5C}"/>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50574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12" name="Picture 11">
            <a:extLst>
              <a:ext uri="{FF2B5EF4-FFF2-40B4-BE49-F238E27FC236}">
                <a16:creationId xmlns:a16="http://schemas.microsoft.com/office/drawing/2014/main" id="{8D13439A-0C21-417F-943A-D04BD7AAD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12192000" cy="4789715"/>
          </a:xfrm>
          <a:prstGeom prst="rect">
            <a:avLst/>
          </a:prstGeom>
        </p:spPr>
      </p:pic>
      <p:pic>
        <p:nvPicPr>
          <p:cNvPr id="8" name="Picture 7">
            <a:extLst>
              <a:ext uri="{FF2B5EF4-FFF2-40B4-BE49-F238E27FC236}">
                <a16:creationId xmlns:a16="http://schemas.microsoft.com/office/drawing/2014/main" id="{63FA664C-9C62-4E7D-BB6A-E9226F27C95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F6AD2695-A227-47CF-918D-D6BB8B608C0E}"/>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B29B6776-2926-4E71-8947-84A38C1EB6BB}"/>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CD59137B-2DA2-4D57-A9AB-87B24E75CCE4}"/>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3" name="Text Placeholder 4">
              <a:extLst>
                <a:ext uri="{FF2B5EF4-FFF2-40B4-BE49-F238E27FC236}">
                  <a16:creationId xmlns:a16="http://schemas.microsoft.com/office/drawing/2014/main" id="{3CC97947-9A88-4445-AE47-3A22B00C0E83}"/>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4" name="Picture 4">
              <a:extLst>
                <a:ext uri="{FF2B5EF4-FFF2-40B4-BE49-F238E27FC236}">
                  <a16:creationId xmlns:a16="http://schemas.microsoft.com/office/drawing/2014/main" id="{2807D66C-AFAF-4B09-A7FE-A7A7230F9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4">
              <a:extLst>
                <a:ext uri="{FF2B5EF4-FFF2-40B4-BE49-F238E27FC236}">
                  <a16:creationId xmlns:a16="http://schemas.microsoft.com/office/drawing/2014/main" id="{B547471B-33BA-454D-8EFA-21730A65C7C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9" name="Rectangle 18">
              <a:extLst>
                <a:ext uri="{FF2B5EF4-FFF2-40B4-BE49-F238E27FC236}">
                  <a16:creationId xmlns:a16="http://schemas.microsoft.com/office/drawing/2014/main" id="{A5CCCAD4-FEE4-49A5-A5E1-E735268C302C}"/>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20" name="Picture 6">
              <a:extLst>
                <a:ext uri="{FF2B5EF4-FFF2-40B4-BE49-F238E27FC236}">
                  <a16:creationId xmlns:a16="http://schemas.microsoft.com/office/drawing/2014/main" id="{57546A6B-A146-45B0-990D-3108F2E3E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3ECDDAF-6B8D-41CC-9A92-5B205B26F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4F258514-8505-469B-A80F-4C8FAA44DBB7}"/>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3" name="Picture 4">
              <a:extLst>
                <a:ext uri="{FF2B5EF4-FFF2-40B4-BE49-F238E27FC236}">
                  <a16:creationId xmlns:a16="http://schemas.microsoft.com/office/drawing/2014/main" id="{8B235410-8155-4B29-9878-7D408FBCD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4">
              <a:extLst>
                <a:ext uri="{FF2B5EF4-FFF2-40B4-BE49-F238E27FC236}">
                  <a16:creationId xmlns:a16="http://schemas.microsoft.com/office/drawing/2014/main" id="{DE3B87C9-0D54-430B-96A8-5AD6E7BB5556}"/>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5" name="Text Placeholder 4">
              <a:extLst>
                <a:ext uri="{FF2B5EF4-FFF2-40B4-BE49-F238E27FC236}">
                  <a16:creationId xmlns:a16="http://schemas.microsoft.com/office/drawing/2014/main" id="{7FC69294-CEA1-4744-9DF6-1165A506359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6" name="Text Placeholder 4">
              <a:extLst>
                <a:ext uri="{FF2B5EF4-FFF2-40B4-BE49-F238E27FC236}">
                  <a16:creationId xmlns:a16="http://schemas.microsoft.com/office/drawing/2014/main" id="{E946A218-1D8A-4CF8-945C-A1577DE55A7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7" name="Text Placeholder 4">
              <a:extLst>
                <a:ext uri="{FF2B5EF4-FFF2-40B4-BE49-F238E27FC236}">
                  <a16:creationId xmlns:a16="http://schemas.microsoft.com/office/drawing/2014/main" id="{6411CFCA-2D82-4820-B8B3-D0AC9B0B861F}"/>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8" name="Text Placeholder 4">
              <a:extLst>
                <a:ext uri="{FF2B5EF4-FFF2-40B4-BE49-F238E27FC236}">
                  <a16:creationId xmlns:a16="http://schemas.microsoft.com/office/drawing/2014/main" id="{A7A75AB0-FF2D-410C-A528-D90EC72053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9" name="Text Placeholder 4">
              <a:extLst>
                <a:ext uri="{FF2B5EF4-FFF2-40B4-BE49-F238E27FC236}">
                  <a16:creationId xmlns:a16="http://schemas.microsoft.com/office/drawing/2014/main" id="{B29FD048-9EFF-488E-BFF6-70C572DC1A8A}"/>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30" name="Text Placeholder 4">
              <a:extLst>
                <a:ext uri="{FF2B5EF4-FFF2-40B4-BE49-F238E27FC236}">
                  <a16:creationId xmlns:a16="http://schemas.microsoft.com/office/drawing/2014/main" id="{5BC0618D-F13B-41F2-A96D-790BEBD68529}"/>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1" name="Text Placeholder 4">
              <a:extLst>
                <a:ext uri="{FF2B5EF4-FFF2-40B4-BE49-F238E27FC236}">
                  <a16:creationId xmlns:a16="http://schemas.microsoft.com/office/drawing/2014/main" id="{5BEE2F0B-D9E0-436F-878F-E47D2F3300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grpSp>
        <p:nvGrpSpPr>
          <p:cNvPr id="51" name="Group 50">
            <a:extLst>
              <a:ext uri="{FF2B5EF4-FFF2-40B4-BE49-F238E27FC236}">
                <a16:creationId xmlns:a16="http://schemas.microsoft.com/office/drawing/2014/main" id="{BE35F53F-44AE-4BFA-A06A-7DD68F2E225D}"/>
              </a:ext>
            </a:extLst>
          </p:cNvPr>
          <p:cNvGrpSpPr/>
          <p:nvPr userDrawn="1"/>
        </p:nvGrpSpPr>
        <p:grpSpPr>
          <a:xfrm>
            <a:off x="485708" y="982420"/>
            <a:ext cx="11081490" cy="3409465"/>
            <a:chOff x="509997" y="1135184"/>
            <a:chExt cx="11635565" cy="3864060"/>
          </a:xfrm>
        </p:grpSpPr>
        <p:sp>
          <p:nvSpPr>
            <p:cNvPr id="52" name="Text Placeholder 4">
              <a:extLst>
                <a:ext uri="{FF2B5EF4-FFF2-40B4-BE49-F238E27FC236}">
                  <a16:creationId xmlns:a16="http://schemas.microsoft.com/office/drawing/2014/main" id="{BC9EA7C3-8D0A-4279-8BA3-B16297DC5AB3}"/>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53" name="Text Placeholder 4">
              <a:extLst>
                <a:ext uri="{FF2B5EF4-FFF2-40B4-BE49-F238E27FC236}">
                  <a16:creationId xmlns:a16="http://schemas.microsoft.com/office/drawing/2014/main" id="{F993FAEA-16ED-46E4-AAD0-946F5FE36B81}"/>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54" name="Text Placeholder 4">
              <a:extLst>
                <a:ext uri="{FF2B5EF4-FFF2-40B4-BE49-F238E27FC236}">
                  <a16:creationId xmlns:a16="http://schemas.microsoft.com/office/drawing/2014/main" id="{1CBD954C-089D-4532-9A6D-7067F6A63CE7}"/>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55" name="Picture 4">
              <a:extLst>
                <a:ext uri="{FF2B5EF4-FFF2-40B4-BE49-F238E27FC236}">
                  <a16:creationId xmlns:a16="http://schemas.microsoft.com/office/drawing/2014/main" id="{19682A6E-D4B9-485D-9A35-3CEDB554F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 Placeholder 4">
              <a:extLst>
                <a:ext uri="{FF2B5EF4-FFF2-40B4-BE49-F238E27FC236}">
                  <a16:creationId xmlns:a16="http://schemas.microsoft.com/office/drawing/2014/main" id="{D18BC040-2250-48FE-B318-0437A06A6459}"/>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57" name="Rectangle 56">
              <a:extLst>
                <a:ext uri="{FF2B5EF4-FFF2-40B4-BE49-F238E27FC236}">
                  <a16:creationId xmlns:a16="http://schemas.microsoft.com/office/drawing/2014/main" id="{8EB72641-F5F7-4D89-B3B5-818B26093CE6}"/>
                </a:ext>
              </a:extLst>
            </p:cNvPr>
            <p:cNvSpPr/>
            <p:nvPr/>
          </p:nvSpPr>
          <p:spPr>
            <a:xfrm>
              <a:off x="509997" y="18938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58" name="Picture 6">
              <a:extLst>
                <a:ext uri="{FF2B5EF4-FFF2-40B4-BE49-F238E27FC236}">
                  <a16:creationId xmlns:a16="http://schemas.microsoft.com/office/drawing/2014/main" id="{4808B41A-BF0D-4DBF-ABE9-C24986D85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B77598B9-8DEB-4ACD-BA9E-35F70E94D2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60" name="Text Placeholder 4">
              <a:extLst>
                <a:ext uri="{FF2B5EF4-FFF2-40B4-BE49-F238E27FC236}">
                  <a16:creationId xmlns:a16="http://schemas.microsoft.com/office/drawing/2014/main" id="{5C754F0E-D8B9-4287-A2CF-F7219BD43C1F}"/>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61" name="Picture 4">
              <a:extLst>
                <a:ext uri="{FF2B5EF4-FFF2-40B4-BE49-F238E27FC236}">
                  <a16:creationId xmlns:a16="http://schemas.microsoft.com/office/drawing/2014/main" id="{ADE3F1C1-B6FA-4502-9B14-BEE362CA6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62" name="Text Placeholder 4">
              <a:extLst>
                <a:ext uri="{FF2B5EF4-FFF2-40B4-BE49-F238E27FC236}">
                  <a16:creationId xmlns:a16="http://schemas.microsoft.com/office/drawing/2014/main" id="{3909377D-6811-44DD-8A86-CFE575D7FEDF}"/>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63" name="Text Placeholder 4">
              <a:extLst>
                <a:ext uri="{FF2B5EF4-FFF2-40B4-BE49-F238E27FC236}">
                  <a16:creationId xmlns:a16="http://schemas.microsoft.com/office/drawing/2014/main" id="{C8BFB6C5-D927-4A84-BFFD-900D6C94FD30}"/>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64" name="Text Placeholder 4">
              <a:extLst>
                <a:ext uri="{FF2B5EF4-FFF2-40B4-BE49-F238E27FC236}">
                  <a16:creationId xmlns:a16="http://schemas.microsoft.com/office/drawing/2014/main" id="{B3F5463E-C698-468C-8DA5-619429357FF7}"/>
                </a:ext>
              </a:extLst>
            </p:cNvPr>
            <p:cNvSpPr txBox="1">
              <a:spLocks/>
            </p:cNvSpPr>
            <p:nvPr/>
          </p:nvSpPr>
          <p:spPr>
            <a:xfrm rot="16200000">
              <a:off x="4354591"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65" name="Text Placeholder 4">
              <a:extLst>
                <a:ext uri="{FF2B5EF4-FFF2-40B4-BE49-F238E27FC236}">
                  <a16:creationId xmlns:a16="http://schemas.microsoft.com/office/drawing/2014/main" id="{9DD11016-25F9-4999-8C37-7EEB910CCA8E}"/>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66" name="Text Placeholder 4">
              <a:extLst>
                <a:ext uri="{FF2B5EF4-FFF2-40B4-BE49-F238E27FC236}">
                  <a16:creationId xmlns:a16="http://schemas.microsoft.com/office/drawing/2014/main" id="{14E4A2E3-B466-46E8-B7B5-D65513A6B0B0}"/>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67" name="Text Placeholder 4">
              <a:extLst>
                <a:ext uri="{FF2B5EF4-FFF2-40B4-BE49-F238E27FC236}">
                  <a16:creationId xmlns:a16="http://schemas.microsoft.com/office/drawing/2014/main" id="{E4E0A3B7-9384-4BD0-BD7C-81AA07EDFC5B}"/>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68" name="Text Placeholder 4">
              <a:extLst>
                <a:ext uri="{FF2B5EF4-FFF2-40B4-BE49-F238E27FC236}">
                  <a16:creationId xmlns:a16="http://schemas.microsoft.com/office/drawing/2014/main" id="{37340C88-846A-46F3-BD14-4A4544E16871}"/>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69" name="Text Placeholder 4">
              <a:extLst>
                <a:ext uri="{FF2B5EF4-FFF2-40B4-BE49-F238E27FC236}">
                  <a16:creationId xmlns:a16="http://schemas.microsoft.com/office/drawing/2014/main" id="{0BC5538D-BADC-4E77-A44F-97EC97429D47}"/>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47" name="Rectangle 46">
            <a:extLst>
              <a:ext uri="{FF2B5EF4-FFF2-40B4-BE49-F238E27FC236}">
                <a16:creationId xmlns:a16="http://schemas.microsoft.com/office/drawing/2014/main" id="{79797459-0F7E-4967-ADAC-480146FE16ED}"/>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46" name="Text Placeholder 13">
            <a:extLst>
              <a:ext uri="{FF2B5EF4-FFF2-40B4-BE49-F238E27FC236}">
                <a16:creationId xmlns:a16="http://schemas.microsoft.com/office/drawing/2014/main" id="{45ECED6A-6CE0-4EA8-93DD-3DBE71A7D4B1}"/>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343180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CHAPTER 1: 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pic>
        <p:nvPicPr>
          <p:cNvPr id="5" name="Picture 4" descr="Diagram, engineering drawing&#10;&#10;Description automatically generated">
            <a:extLst>
              <a:ext uri="{FF2B5EF4-FFF2-40B4-BE49-F238E27FC236}">
                <a16:creationId xmlns:a16="http://schemas.microsoft.com/office/drawing/2014/main" id="{F1EAF104-C863-4739-9546-7CF54D3D1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3" name="Picture 2">
            <a:extLst>
              <a:ext uri="{FF2B5EF4-FFF2-40B4-BE49-F238E27FC236}">
                <a16:creationId xmlns:a16="http://schemas.microsoft.com/office/drawing/2014/main" id="{5FAA2294-43E0-4CB9-90F4-C54E5E793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4789715"/>
          </a:xfrm>
          <a:prstGeom prst="rect">
            <a:avLst/>
          </a:prstGeom>
        </p:spPr>
      </p:pic>
      <p:pic>
        <p:nvPicPr>
          <p:cNvPr id="8" name="Picture 7">
            <a:extLst>
              <a:ext uri="{FF2B5EF4-FFF2-40B4-BE49-F238E27FC236}">
                <a16:creationId xmlns:a16="http://schemas.microsoft.com/office/drawing/2014/main" id="{E6170480-2959-4B35-9B36-8B5331D873D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9" name="Group 8" hidden="1">
            <a:extLst>
              <a:ext uri="{FF2B5EF4-FFF2-40B4-BE49-F238E27FC236}">
                <a16:creationId xmlns:a16="http://schemas.microsoft.com/office/drawing/2014/main" id="{A43BFFD0-6746-45D1-BE4B-515503B4CCD6}"/>
              </a:ext>
            </a:extLst>
          </p:cNvPr>
          <p:cNvGrpSpPr/>
          <p:nvPr userDrawn="1"/>
        </p:nvGrpSpPr>
        <p:grpSpPr>
          <a:xfrm>
            <a:off x="485712" y="1001633"/>
            <a:ext cx="11081490" cy="3409465"/>
            <a:chOff x="509997" y="1135184"/>
            <a:chExt cx="11635565" cy="3864060"/>
          </a:xfrm>
        </p:grpSpPr>
        <p:sp>
          <p:nvSpPr>
            <p:cNvPr id="10" name="Text Placeholder 4">
              <a:extLst>
                <a:ext uri="{FF2B5EF4-FFF2-40B4-BE49-F238E27FC236}">
                  <a16:creationId xmlns:a16="http://schemas.microsoft.com/office/drawing/2014/main" id="{0B530A2C-BB56-4306-AFA6-7F7F6F0F99EE}"/>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11" name="Text Placeholder 4">
              <a:extLst>
                <a:ext uri="{FF2B5EF4-FFF2-40B4-BE49-F238E27FC236}">
                  <a16:creationId xmlns:a16="http://schemas.microsoft.com/office/drawing/2014/main" id="{17F2F88D-1CD1-4961-8D84-443B6A887ABE}"/>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12" name="Text Placeholder 4">
              <a:extLst>
                <a:ext uri="{FF2B5EF4-FFF2-40B4-BE49-F238E27FC236}">
                  <a16:creationId xmlns:a16="http://schemas.microsoft.com/office/drawing/2014/main" id="{A2A1DA62-CDBE-402F-B6DF-2E8DEEB3D831}"/>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13" name="Picture 4">
              <a:extLst>
                <a:ext uri="{FF2B5EF4-FFF2-40B4-BE49-F238E27FC236}">
                  <a16:creationId xmlns:a16="http://schemas.microsoft.com/office/drawing/2014/main" id="{CDC93AEC-9A0A-4873-A769-990B354D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011"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id="{3BD7CFF7-BAFB-4A3A-BEE8-A09AE3BEF515}"/>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18" name="Rectangle 17">
              <a:extLst>
                <a:ext uri="{FF2B5EF4-FFF2-40B4-BE49-F238E27FC236}">
                  <a16:creationId xmlns:a16="http://schemas.microsoft.com/office/drawing/2014/main" id="{49CC9153-86C9-413A-89A6-870EDC55B49E}"/>
                </a:ext>
              </a:extLst>
            </p:cNvPr>
            <p:cNvSpPr/>
            <p:nvPr/>
          </p:nvSpPr>
          <p:spPr>
            <a:xfrm>
              <a:off x="509997" y="3125797"/>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19" name="Picture 6">
              <a:extLst>
                <a:ext uri="{FF2B5EF4-FFF2-40B4-BE49-F238E27FC236}">
                  <a16:creationId xmlns:a16="http://schemas.microsoft.com/office/drawing/2014/main" id="{44A5B915-282F-4493-80F6-21E8AAA733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B8F66E88-7B20-4DD6-B943-C7F94AFD3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0C15453E-1831-4364-9326-4B0F460AC883}"/>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22" name="Picture 4">
              <a:extLst>
                <a:ext uri="{FF2B5EF4-FFF2-40B4-BE49-F238E27FC236}">
                  <a16:creationId xmlns:a16="http://schemas.microsoft.com/office/drawing/2014/main" id="{306E9BC1-42FC-4DEB-9561-0F04E336A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id="{A108FBF0-D50C-4E23-B54A-E2BA07A6520D}"/>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24" name="Text Placeholder 4">
              <a:extLst>
                <a:ext uri="{FF2B5EF4-FFF2-40B4-BE49-F238E27FC236}">
                  <a16:creationId xmlns:a16="http://schemas.microsoft.com/office/drawing/2014/main" id="{EE9D3925-E4BB-4D98-89A4-AEB86BFC9A37}"/>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25" name="Text Placeholder 4">
              <a:extLst>
                <a:ext uri="{FF2B5EF4-FFF2-40B4-BE49-F238E27FC236}">
                  <a16:creationId xmlns:a16="http://schemas.microsoft.com/office/drawing/2014/main" id="{8BB69D87-41BC-4ACB-97C5-1C8193C0AEBD}"/>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26" name="Text Placeholder 4">
              <a:extLst>
                <a:ext uri="{FF2B5EF4-FFF2-40B4-BE49-F238E27FC236}">
                  <a16:creationId xmlns:a16="http://schemas.microsoft.com/office/drawing/2014/main" id="{FACA6BFE-BB9E-4C4A-9E53-0DEB4F44706B}"/>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27" name="Text Placeholder 4">
              <a:extLst>
                <a:ext uri="{FF2B5EF4-FFF2-40B4-BE49-F238E27FC236}">
                  <a16:creationId xmlns:a16="http://schemas.microsoft.com/office/drawing/2014/main" id="{4D704E7F-7091-4605-A36F-AB04D9C3EB66}"/>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28" name="Text Placeholder 4">
              <a:extLst>
                <a:ext uri="{FF2B5EF4-FFF2-40B4-BE49-F238E27FC236}">
                  <a16:creationId xmlns:a16="http://schemas.microsoft.com/office/drawing/2014/main" id="{A2912B8D-51D3-4297-B39F-2A2D476C2756}"/>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29" name="Text Placeholder 4">
              <a:extLst>
                <a:ext uri="{FF2B5EF4-FFF2-40B4-BE49-F238E27FC236}">
                  <a16:creationId xmlns:a16="http://schemas.microsoft.com/office/drawing/2014/main" id="{D7DA4B7C-A6A2-4EEE-91A0-F8760D741B7B}"/>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30" name="Text Placeholder 4">
              <a:extLst>
                <a:ext uri="{FF2B5EF4-FFF2-40B4-BE49-F238E27FC236}">
                  <a16:creationId xmlns:a16="http://schemas.microsoft.com/office/drawing/2014/main" id="{005F53FA-D817-4A44-8F55-27FC7E24F4D5}"/>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Monclair Rd.</a:t>
              </a:r>
            </a:p>
          </p:txBody>
        </p:sp>
      </p:grpSp>
      <p:pic>
        <p:nvPicPr>
          <p:cNvPr id="31" name="Picture 30">
            <a:extLst>
              <a:ext uri="{FF2B5EF4-FFF2-40B4-BE49-F238E27FC236}">
                <a16:creationId xmlns:a16="http://schemas.microsoft.com/office/drawing/2014/main" id="{27995026-5AAD-4EB6-B15B-D1A3279D4AC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grpSp>
        <p:nvGrpSpPr>
          <p:cNvPr id="32" name="Group 31">
            <a:extLst>
              <a:ext uri="{FF2B5EF4-FFF2-40B4-BE49-F238E27FC236}">
                <a16:creationId xmlns:a16="http://schemas.microsoft.com/office/drawing/2014/main" id="{8F837C85-C2C0-4C47-AB5E-E092FF217AAA}"/>
              </a:ext>
            </a:extLst>
          </p:cNvPr>
          <p:cNvGrpSpPr/>
          <p:nvPr userDrawn="1"/>
        </p:nvGrpSpPr>
        <p:grpSpPr>
          <a:xfrm>
            <a:off x="444239" y="1030452"/>
            <a:ext cx="11081490" cy="3409465"/>
            <a:chOff x="509997" y="1135184"/>
            <a:chExt cx="11635565" cy="3864060"/>
          </a:xfrm>
        </p:grpSpPr>
        <p:sp>
          <p:nvSpPr>
            <p:cNvPr id="33" name="Text Placeholder 4">
              <a:extLst>
                <a:ext uri="{FF2B5EF4-FFF2-40B4-BE49-F238E27FC236}">
                  <a16:creationId xmlns:a16="http://schemas.microsoft.com/office/drawing/2014/main" id="{11E1BE8B-5D94-4FF6-BB32-B4B13E106520}"/>
                </a:ext>
              </a:extLst>
            </p:cNvPr>
            <p:cNvSpPr txBox="1">
              <a:spLocks/>
            </p:cNvSpPr>
            <p:nvPr/>
          </p:nvSpPr>
          <p:spPr>
            <a:xfrm rot="16200000">
              <a:off x="5476055" y="3794818"/>
              <a:ext cx="1353906" cy="309044"/>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14th St.</a:t>
              </a:r>
            </a:p>
          </p:txBody>
        </p:sp>
        <p:sp>
          <p:nvSpPr>
            <p:cNvPr id="34" name="Text Placeholder 4">
              <a:extLst>
                <a:ext uri="{FF2B5EF4-FFF2-40B4-BE49-F238E27FC236}">
                  <a16:creationId xmlns:a16="http://schemas.microsoft.com/office/drawing/2014/main" id="{068C61A3-4DFF-4BAB-9E01-EBC339022D6D}"/>
                </a:ext>
              </a:extLst>
            </p:cNvPr>
            <p:cNvSpPr txBox="1">
              <a:spLocks/>
            </p:cNvSpPr>
            <p:nvPr/>
          </p:nvSpPr>
          <p:spPr>
            <a:xfrm rot="16200000">
              <a:off x="8272232" y="3562589"/>
              <a:ext cx="1046744" cy="309046"/>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6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Canal St.</a:t>
              </a:r>
            </a:p>
          </p:txBody>
        </p:sp>
        <p:sp>
          <p:nvSpPr>
            <p:cNvPr id="35" name="Text Placeholder 4">
              <a:extLst>
                <a:ext uri="{FF2B5EF4-FFF2-40B4-BE49-F238E27FC236}">
                  <a16:creationId xmlns:a16="http://schemas.microsoft.com/office/drawing/2014/main" id="{DC43B489-559F-4B2D-8A93-8C8DBB69F825}"/>
                </a:ext>
              </a:extLst>
            </p:cNvPr>
            <p:cNvSpPr txBox="1">
              <a:spLocks/>
            </p:cNvSpPr>
            <p:nvPr/>
          </p:nvSpPr>
          <p:spPr>
            <a:xfrm rot="18547317">
              <a:off x="11215208" y="3325181"/>
              <a:ext cx="1523856" cy="336852"/>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E. Dixie Ave.</a:t>
              </a:r>
            </a:p>
          </p:txBody>
        </p:sp>
        <p:pic>
          <p:nvPicPr>
            <p:cNvPr id="36" name="Picture 4">
              <a:extLst>
                <a:ext uri="{FF2B5EF4-FFF2-40B4-BE49-F238E27FC236}">
                  <a16:creationId xmlns:a16="http://schemas.microsoft.com/office/drawing/2014/main" id="{7B26C9A8-A600-452A-9EF6-B4A459053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817" y="4711208"/>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4">
              <a:extLst>
                <a:ext uri="{FF2B5EF4-FFF2-40B4-BE49-F238E27FC236}">
                  <a16:creationId xmlns:a16="http://schemas.microsoft.com/office/drawing/2014/main" id="{9D7E60AC-017E-4A6D-8E5A-8BD3B9F45E4B}"/>
                </a:ext>
              </a:extLst>
            </p:cNvPr>
            <p:cNvSpPr txBox="1">
              <a:spLocks/>
            </p:cNvSpPr>
            <p:nvPr/>
          </p:nvSpPr>
          <p:spPr>
            <a:xfrm>
              <a:off x="1255977" y="4575169"/>
              <a:ext cx="1353906" cy="176163"/>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South St.</a:t>
              </a:r>
            </a:p>
          </p:txBody>
        </p:sp>
        <p:sp>
          <p:nvSpPr>
            <p:cNvPr id="38" name="Rectangle 37">
              <a:extLst>
                <a:ext uri="{FF2B5EF4-FFF2-40B4-BE49-F238E27FC236}">
                  <a16:creationId xmlns:a16="http://schemas.microsoft.com/office/drawing/2014/main" id="{2CDE853C-E0B8-49CC-8864-522BA0CD2B8D}"/>
                </a:ext>
              </a:extLst>
            </p:cNvPr>
            <p:cNvSpPr/>
            <p:nvPr/>
          </p:nvSpPr>
          <p:spPr>
            <a:xfrm>
              <a:off x="509997" y="1805975"/>
              <a:ext cx="474269" cy="26437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9" dirty="0">
                  <a:solidFill>
                    <a:schemeClr val="tx1"/>
                  </a:solidFill>
                  <a:latin typeface="Segoe UI" panose="020B0502040204020203" pitchFamily="34" charset="0"/>
                  <a:cs typeface="Segoe UI" panose="020B0502040204020203" pitchFamily="34" charset="0"/>
                </a:rPr>
                <a:t>468</a:t>
              </a:r>
            </a:p>
          </p:txBody>
        </p:sp>
        <p:pic>
          <p:nvPicPr>
            <p:cNvPr id="39" name="Picture 6">
              <a:extLst>
                <a:ext uri="{FF2B5EF4-FFF2-40B4-BE49-F238E27FC236}">
                  <a16:creationId xmlns:a16="http://schemas.microsoft.com/office/drawing/2014/main" id="{FA73BDA2-6048-4645-A960-F49FEC666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929" y="1511401"/>
              <a:ext cx="288036" cy="2304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4227F22-2A56-4E27-9AB3-1A3D871CE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62" y="1741830"/>
              <a:ext cx="288036" cy="2880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 Placeholder 4">
              <a:extLst>
                <a:ext uri="{FF2B5EF4-FFF2-40B4-BE49-F238E27FC236}">
                  <a16:creationId xmlns:a16="http://schemas.microsoft.com/office/drawing/2014/main" id="{DAD25747-5ED3-45D2-8365-9346A9B890FA}"/>
                </a:ext>
              </a:extLst>
            </p:cNvPr>
            <p:cNvSpPr txBox="1">
              <a:spLocks/>
            </p:cNvSpPr>
            <p:nvPr/>
          </p:nvSpPr>
          <p:spPr>
            <a:xfrm rot="16200000">
              <a:off x="3120315" y="3803871"/>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Lone Oak Dr.</a:t>
              </a:r>
            </a:p>
          </p:txBody>
        </p:sp>
        <p:pic>
          <p:nvPicPr>
            <p:cNvPr id="42" name="Picture 4">
              <a:extLst>
                <a:ext uri="{FF2B5EF4-FFF2-40B4-BE49-F238E27FC236}">
                  <a16:creationId xmlns:a16="http://schemas.microsoft.com/office/drawing/2014/main" id="{36104E17-151C-4634-8522-2B869B751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056" y="3801171"/>
              <a:ext cx="285656" cy="288036"/>
            </a:xfrm>
            <a:prstGeom prst="rect">
              <a:avLst/>
            </a:prstGeom>
            <a:noFill/>
            <a:extLst>
              <a:ext uri="{909E8E84-426E-40DD-AFC4-6F175D3DCCD1}">
                <a14:hiddenFill xmlns:a14="http://schemas.microsoft.com/office/drawing/2010/main">
                  <a:solidFill>
                    <a:srgbClr val="FFFFFF"/>
                  </a:solidFill>
                </a14:hiddenFill>
              </a:ext>
            </a:extLst>
          </p:spPr>
        </p:pic>
        <p:sp>
          <p:nvSpPr>
            <p:cNvPr id="43" name="Text Placeholder 4">
              <a:extLst>
                <a:ext uri="{FF2B5EF4-FFF2-40B4-BE49-F238E27FC236}">
                  <a16:creationId xmlns:a16="http://schemas.microsoft.com/office/drawing/2014/main" id="{8375B1B3-2CF8-4EBB-A579-9BB69CF7E877}"/>
                </a:ext>
              </a:extLst>
            </p:cNvPr>
            <p:cNvSpPr txBox="1">
              <a:spLocks/>
            </p:cNvSpPr>
            <p:nvPr/>
          </p:nvSpPr>
          <p:spPr>
            <a:xfrm rot="16200000">
              <a:off x="2467923" y="1530798"/>
              <a:ext cx="1100271" cy="309044"/>
            </a:xfrm>
            <a:prstGeom prst="rect">
              <a:avLst/>
            </a:prstGeom>
          </p:spPr>
          <p:txBody>
            <a:bodyPr vert="horz" lIns="84716" tIns="42358" rIns="84716" bIns="42358" rtlCol="0">
              <a:noAutofit/>
            </a:bodyPr>
            <a:lstStyle>
              <a:lvl1pPr marL="457200" indent="-457200" algn="l" defTabSz="960120" rtl="0" eaLnBrk="1" latinLnBrk="0" hangingPunct="1">
                <a:lnSpc>
                  <a:spcPct val="90000"/>
                </a:lnSpc>
                <a:spcBef>
                  <a:spcPts val="105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937260" indent="-457200" algn="l" defTabSz="960120" rtl="0" eaLnBrk="1" latinLnBrk="0" hangingPunct="1">
                <a:lnSpc>
                  <a:spcPct val="90000"/>
                </a:lnSpc>
                <a:spcBef>
                  <a:spcPts val="525"/>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303020" indent="-342900" algn="l" defTabSz="960120" rtl="0" eaLnBrk="1" latinLnBrk="0" hangingPunct="1">
                <a:lnSpc>
                  <a:spcPct val="90000"/>
                </a:lnSpc>
                <a:spcBef>
                  <a:spcPts val="525"/>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78308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4pPr>
              <a:lvl5pPr marL="2263140" indent="-34290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Franklin Gothic Book" panose="020B0503020102020204" pitchFamily="34" charset="0"/>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indent="0">
                <a:buNone/>
              </a:pPr>
              <a:r>
                <a:rPr lang="en-US" sz="1059" dirty="0">
                  <a:latin typeface="Segoe UI" panose="020B0502040204020203" pitchFamily="34" charset="0"/>
                  <a:cs typeface="Segoe UI" panose="020B0502040204020203" pitchFamily="34" charset="0"/>
                </a:rPr>
                <a:t>Thomas Ave.</a:t>
              </a:r>
            </a:p>
          </p:txBody>
        </p:sp>
        <p:sp>
          <p:nvSpPr>
            <p:cNvPr id="44" name="Text Placeholder 4">
              <a:extLst>
                <a:ext uri="{FF2B5EF4-FFF2-40B4-BE49-F238E27FC236}">
                  <a16:creationId xmlns:a16="http://schemas.microsoft.com/office/drawing/2014/main" id="{E38EB95A-0AC9-4BB7-9BAF-A2DFB39D0155}"/>
                </a:ext>
              </a:extLst>
            </p:cNvPr>
            <p:cNvSpPr txBox="1">
              <a:spLocks/>
            </p:cNvSpPr>
            <p:nvPr/>
          </p:nvSpPr>
          <p:spPr>
            <a:xfrm rot="16200000">
              <a:off x="6750268" y="178205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Perkins St.</a:t>
              </a:r>
            </a:p>
          </p:txBody>
        </p:sp>
        <p:sp>
          <p:nvSpPr>
            <p:cNvPr id="45" name="Text Placeholder 4">
              <a:extLst>
                <a:ext uri="{FF2B5EF4-FFF2-40B4-BE49-F238E27FC236}">
                  <a16:creationId xmlns:a16="http://schemas.microsoft.com/office/drawing/2014/main" id="{DE74BFF8-E865-4733-A696-EFBE40AD4F5F}"/>
                </a:ext>
              </a:extLst>
            </p:cNvPr>
            <p:cNvSpPr txBox="1">
              <a:spLocks/>
            </p:cNvSpPr>
            <p:nvPr/>
          </p:nvSpPr>
          <p:spPr>
            <a:xfrm rot="16200000">
              <a:off x="4237858" y="3355738"/>
              <a:ext cx="1016750"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Truett St.</a:t>
              </a:r>
            </a:p>
          </p:txBody>
        </p:sp>
        <p:sp>
          <p:nvSpPr>
            <p:cNvPr id="46" name="Text Placeholder 4">
              <a:extLst>
                <a:ext uri="{FF2B5EF4-FFF2-40B4-BE49-F238E27FC236}">
                  <a16:creationId xmlns:a16="http://schemas.microsoft.com/office/drawing/2014/main" id="{196A95B4-A63A-47C4-90A2-D54A8D721548}"/>
                </a:ext>
              </a:extLst>
            </p:cNvPr>
            <p:cNvSpPr txBox="1">
              <a:spLocks/>
            </p:cNvSpPr>
            <p:nvPr/>
          </p:nvSpPr>
          <p:spPr>
            <a:xfrm rot="16200000">
              <a:off x="9562472" y="3517720"/>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Lake St.</a:t>
              </a:r>
            </a:p>
          </p:txBody>
        </p:sp>
        <p:sp>
          <p:nvSpPr>
            <p:cNvPr id="47" name="Text Placeholder 4">
              <a:extLst>
                <a:ext uri="{FF2B5EF4-FFF2-40B4-BE49-F238E27FC236}">
                  <a16:creationId xmlns:a16="http://schemas.microsoft.com/office/drawing/2014/main" id="{34E271A1-AEC2-4E73-9F24-753732CBC0CC}"/>
                </a:ext>
              </a:extLst>
            </p:cNvPr>
            <p:cNvSpPr txBox="1">
              <a:spLocks/>
            </p:cNvSpPr>
            <p:nvPr/>
          </p:nvSpPr>
          <p:spPr>
            <a:xfrm rot="16200000">
              <a:off x="767458" y="2755380"/>
              <a:ext cx="1324938" cy="240620"/>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Richey Rd.</a:t>
              </a:r>
            </a:p>
          </p:txBody>
        </p:sp>
        <p:sp>
          <p:nvSpPr>
            <p:cNvPr id="48" name="Text Placeholder 4">
              <a:extLst>
                <a:ext uri="{FF2B5EF4-FFF2-40B4-BE49-F238E27FC236}">
                  <a16:creationId xmlns:a16="http://schemas.microsoft.com/office/drawing/2014/main" id="{8B8B9C50-739F-4486-A808-A7FB607728DF}"/>
                </a:ext>
              </a:extLst>
            </p:cNvPr>
            <p:cNvSpPr txBox="1">
              <a:spLocks/>
            </p:cNvSpPr>
            <p:nvPr/>
          </p:nvSpPr>
          <p:spPr>
            <a:xfrm rot="16200000">
              <a:off x="10379805" y="3328524"/>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S. East St.</a:t>
              </a:r>
            </a:p>
          </p:txBody>
        </p:sp>
        <p:sp>
          <p:nvSpPr>
            <p:cNvPr id="49" name="Text Placeholder 4">
              <a:extLst>
                <a:ext uri="{FF2B5EF4-FFF2-40B4-BE49-F238E27FC236}">
                  <a16:creationId xmlns:a16="http://schemas.microsoft.com/office/drawing/2014/main" id="{C80C69DC-3057-4EEC-952E-49057387B3E0}"/>
                </a:ext>
              </a:extLst>
            </p:cNvPr>
            <p:cNvSpPr txBox="1">
              <a:spLocks/>
            </p:cNvSpPr>
            <p:nvPr/>
          </p:nvSpPr>
          <p:spPr>
            <a:xfrm rot="16200000">
              <a:off x="10809277" y="3349038"/>
              <a:ext cx="1053192"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solidFill>
                    <a:srgbClr val="00275D"/>
                  </a:solidFill>
                  <a:latin typeface="Segoe UI Semibold" panose="020B0702040204020203" pitchFamily="34" charset="0"/>
                  <a:cs typeface="Segoe UI Semibold" panose="020B07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solidFill>
                    <a:schemeClr val="tx1"/>
                  </a:solidFill>
                  <a:latin typeface="Segoe UI" panose="020B0502040204020203" pitchFamily="34" charset="0"/>
                  <a:cs typeface="Segoe UI" panose="020B0502040204020203" pitchFamily="34" charset="0"/>
                </a:rPr>
                <a:t>Church St.</a:t>
              </a:r>
            </a:p>
          </p:txBody>
        </p:sp>
        <p:sp>
          <p:nvSpPr>
            <p:cNvPr id="50" name="Text Placeholder 4">
              <a:extLst>
                <a:ext uri="{FF2B5EF4-FFF2-40B4-BE49-F238E27FC236}">
                  <a16:creationId xmlns:a16="http://schemas.microsoft.com/office/drawing/2014/main" id="{D1C1C822-121C-4A4E-A1F7-862438AC7BAD}"/>
                </a:ext>
              </a:extLst>
            </p:cNvPr>
            <p:cNvSpPr txBox="1">
              <a:spLocks/>
            </p:cNvSpPr>
            <p:nvPr/>
          </p:nvSpPr>
          <p:spPr>
            <a:xfrm>
              <a:off x="4121952" y="1562851"/>
              <a:ext cx="1238857" cy="312225"/>
            </a:xfrm>
            <a:prstGeom prst="rect">
              <a:avLst/>
            </a:prstGeom>
          </p:spPr>
          <p:txBody>
            <a:bodyPr vert="horz" lIns="84716" tIns="42358" rIns="84716" bIns="42358" rtlCol="0">
              <a:noAutofit/>
            </a:bodyPr>
            <a:lstStyle>
              <a:defPPr>
                <a:defRPr lang="en-US"/>
              </a:defPPr>
              <a:lvl1pPr indent="0" defTabSz="960120">
                <a:lnSpc>
                  <a:spcPct val="90000"/>
                </a:lnSpc>
                <a:spcBef>
                  <a:spcPts val="1050"/>
                </a:spcBef>
                <a:buFont typeface="Arial" panose="020B0604020202020204" pitchFamily="34" charset="0"/>
                <a:buNone/>
                <a:defRPr sz="1200">
                  <a:latin typeface="Segoe UI" panose="020B0502040204020203" pitchFamily="34" charset="0"/>
                  <a:cs typeface="Segoe UI" panose="020B0502040204020203" pitchFamily="34" charset="0"/>
                </a:defRPr>
              </a:lvl1pPr>
              <a:lvl2pPr marL="937260" indent="-457200" defTabSz="960120">
                <a:lnSpc>
                  <a:spcPct val="90000"/>
                </a:lnSpc>
                <a:spcBef>
                  <a:spcPts val="525"/>
                </a:spcBef>
                <a:buFont typeface="Arial" panose="020B0604020202020204" pitchFamily="34" charset="0"/>
                <a:buChar char="•"/>
                <a:defRPr sz="2400">
                  <a:latin typeface="Franklin Gothic Book" panose="020B0503020102020204" pitchFamily="34" charset="0"/>
                </a:defRPr>
              </a:lvl2pPr>
              <a:lvl3pPr marL="1303020" indent="-342900" defTabSz="960120">
                <a:lnSpc>
                  <a:spcPct val="90000"/>
                </a:lnSpc>
                <a:spcBef>
                  <a:spcPts val="525"/>
                </a:spcBef>
                <a:buFont typeface="Arial" panose="020B0604020202020204" pitchFamily="34" charset="0"/>
                <a:buChar char="•"/>
                <a:defRPr sz="2000">
                  <a:latin typeface="Franklin Gothic Book" panose="020B0503020102020204" pitchFamily="34" charset="0"/>
                </a:defRPr>
              </a:lvl3pPr>
              <a:lvl4pPr marL="178308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4pPr>
              <a:lvl5pPr marL="2263140" indent="-342900" defTabSz="960120">
                <a:lnSpc>
                  <a:spcPct val="90000"/>
                </a:lnSpc>
                <a:spcBef>
                  <a:spcPts val="525"/>
                </a:spcBef>
                <a:buFont typeface="Arial" panose="020B0604020202020204" pitchFamily="34" charset="0"/>
                <a:buChar char="•"/>
                <a:defRPr sz="1890">
                  <a:latin typeface="Franklin Gothic Book" panose="020B0503020102020204" pitchFamily="34" charset="0"/>
                </a:defRPr>
              </a:lvl5pPr>
              <a:lvl6pPr marL="2640330" indent="-240030" defTabSz="960120">
                <a:lnSpc>
                  <a:spcPct val="90000"/>
                </a:lnSpc>
                <a:spcBef>
                  <a:spcPts val="525"/>
                </a:spcBef>
                <a:buFont typeface="Arial" panose="020B0604020202020204" pitchFamily="34" charset="0"/>
                <a:buChar char="•"/>
                <a:defRPr sz="1890"/>
              </a:lvl6pPr>
              <a:lvl7pPr marL="3120390" indent="-240030" defTabSz="960120">
                <a:lnSpc>
                  <a:spcPct val="90000"/>
                </a:lnSpc>
                <a:spcBef>
                  <a:spcPts val="525"/>
                </a:spcBef>
                <a:buFont typeface="Arial" panose="020B0604020202020204" pitchFamily="34" charset="0"/>
                <a:buChar char="•"/>
                <a:defRPr sz="1890"/>
              </a:lvl7pPr>
              <a:lvl8pPr marL="3600450" indent="-240030" defTabSz="960120">
                <a:lnSpc>
                  <a:spcPct val="90000"/>
                </a:lnSpc>
                <a:spcBef>
                  <a:spcPts val="525"/>
                </a:spcBef>
                <a:buFont typeface="Arial" panose="020B0604020202020204" pitchFamily="34" charset="0"/>
                <a:buChar char="•"/>
                <a:defRPr sz="1890"/>
              </a:lvl8pPr>
              <a:lvl9pPr marL="4080510" indent="-240030" defTabSz="960120">
                <a:lnSpc>
                  <a:spcPct val="90000"/>
                </a:lnSpc>
                <a:spcBef>
                  <a:spcPts val="525"/>
                </a:spcBef>
                <a:buFont typeface="Arial" panose="020B0604020202020204" pitchFamily="34" charset="0"/>
                <a:buChar char="•"/>
                <a:defRPr sz="1890"/>
              </a:lvl9pPr>
            </a:lstStyle>
            <a:p>
              <a:r>
                <a:rPr lang="en-US" sz="1059" dirty="0"/>
                <a:t>Montclair Rd.</a:t>
              </a:r>
            </a:p>
          </p:txBody>
        </p:sp>
      </p:grpSp>
      <p:sp>
        <p:nvSpPr>
          <p:cNvPr id="52" name="Rectangle 51">
            <a:extLst>
              <a:ext uri="{FF2B5EF4-FFF2-40B4-BE49-F238E27FC236}">
                <a16:creationId xmlns:a16="http://schemas.microsoft.com/office/drawing/2014/main" id="{CBCFF1E2-A56B-4EE9-83FC-4D606DDF4251}"/>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1" name="Text Placeholder 13">
            <a:extLst>
              <a:ext uri="{FF2B5EF4-FFF2-40B4-BE49-F238E27FC236}">
                <a16:creationId xmlns:a16="http://schemas.microsoft.com/office/drawing/2014/main" id="{2FE9266A-2529-433E-A7F6-4BA822850588}"/>
              </a:ext>
            </a:extLst>
          </p:cNvPr>
          <p:cNvSpPr>
            <a:spLocks noGrp="1"/>
          </p:cNvSpPr>
          <p:nvPr>
            <p:ph type="body" sz="quarter" idx="14" hasCustomPrompt="1"/>
          </p:nvPr>
        </p:nvSpPr>
        <p:spPr>
          <a:xfrm>
            <a:off x="834660" y="317084"/>
            <a:ext cx="9836150" cy="456609"/>
          </a:xfrm>
          <a:prstGeom prst="rect">
            <a:avLst/>
          </a:prstGeom>
          <a:solidFill>
            <a:srgbClr val="122C49">
              <a:alpha val="65000"/>
            </a:srgbClr>
          </a:solidFill>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Tree>
    <p:extLst>
      <p:ext uri="{BB962C8B-B14F-4D97-AF65-F5344CB8AC3E}">
        <p14:creationId xmlns:p14="http://schemas.microsoft.com/office/powerpoint/2010/main" val="4209354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1209676" y="480060"/>
            <a:ext cx="2665094" cy="5360670"/>
          </a:xfrm>
        </p:spPr>
        <p:txBody>
          <a:bodyPr anchor="t" anchorCtr="0">
            <a:normAutofit/>
          </a:bodyPr>
          <a:lstStyle>
            <a:lvl1pPr>
              <a:defRPr sz="44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77740" y="480060"/>
            <a:ext cx="6995160" cy="6092189"/>
          </a:xfrm>
        </p:spPr>
        <p:txBody>
          <a:bodyPr/>
          <a:lstStyle>
            <a:lvl1pPr>
              <a:buClr>
                <a:schemeClr val="tx2"/>
              </a:buClr>
              <a:defRPr/>
            </a:lvl1pPr>
            <a:lvl2pPr>
              <a:buClr>
                <a:schemeClr val="tx2"/>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1047748" y="6446836"/>
            <a:ext cx="2057402" cy="365125"/>
          </a:xfrm>
        </p:spPr>
        <p:txBody>
          <a:bodyPr/>
          <a:lstStyle/>
          <a:p>
            <a:fld id="{29CA1F89-46AF-4E3F-BF50-3C017A01CFE4}" type="datetimeFigureOut">
              <a:rPr lang="en-US" smtClean="0"/>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95250" y="6446836"/>
            <a:ext cx="666750" cy="365125"/>
          </a:xfrm>
        </p:spPr>
        <p:txBody>
          <a:bodyPr/>
          <a:lstStyle>
            <a:lvl1pPr algn="ctr">
              <a:defRPr sz="900">
                <a:solidFill>
                  <a:schemeClr val="tx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2069763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DEFINING SUCCESS </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29984196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395910"/>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ALTERNATIVES ASSESSMENT</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3201323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ro-Section Divider">
    <p:spTree>
      <p:nvGrpSpPr>
        <p:cNvPr id="1" name=""/>
        <p:cNvGrpSpPr/>
        <p:nvPr/>
      </p:nvGrpSpPr>
      <p:grpSpPr>
        <a:xfrm>
          <a:off x="0" y="0"/>
          <a:ext cx="0" cy="0"/>
          <a:chOff x="0" y="0"/>
          <a:chExt cx="0" cy="0"/>
        </a:xfrm>
      </p:grpSpPr>
      <p:pic>
        <p:nvPicPr>
          <p:cNvPr id="3" name="Picture 2" descr="A picture containing text, grass, tree, outdoor&#10;&#10;Description automatically generated">
            <a:extLst>
              <a:ext uri="{FF2B5EF4-FFF2-40B4-BE49-F238E27FC236}">
                <a16:creationId xmlns:a16="http://schemas.microsoft.com/office/drawing/2014/main" id="{31D3F7FF-E0C7-461A-B895-0B9FC768C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171071"/>
          </a:xfrm>
          <a:prstGeom prst="rect">
            <a:avLst/>
          </a:prstGeom>
        </p:spPr>
      </p:pic>
    </p:spTree>
    <p:extLst>
      <p:ext uri="{BB962C8B-B14F-4D97-AF65-F5344CB8AC3E}">
        <p14:creationId xmlns:p14="http://schemas.microsoft.com/office/powerpoint/2010/main" val="255694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3E0D-9511-40DB-85AA-F8A857B1D18F}"/>
              </a:ext>
            </a:extLst>
          </p:cNvPr>
          <p:cNvSpPr>
            <a:spLocks noGrp="1"/>
          </p:cNvSpPr>
          <p:nvPr>
            <p:ph type="title"/>
          </p:nvPr>
        </p:nvSpPr>
        <p:spPr>
          <a:xfrm>
            <a:off x="831850" y="2200941"/>
            <a:ext cx="10515600" cy="1898881"/>
          </a:xfrm>
          <a:prstGeom prst="rect">
            <a:avLst/>
          </a:prstGeom>
        </p:spPr>
        <p:txBody>
          <a:bodyPr anchor="b"/>
          <a:lstStyle>
            <a:lvl1pPr>
              <a:defRPr sz="5559">
                <a:solidFill>
                  <a:schemeClr val="accent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B376227-6DA8-4FB4-A6E4-34D1525A81AF}"/>
              </a:ext>
            </a:extLst>
          </p:cNvPr>
          <p:cNvSpPr>
            <a:spLocks noGrp="1"/>
          </p:cNvSpPr>
          <p:nvPr>
            <p:ph type="body" idx="1"/>
          </p:nvPr>
        </p:nvSpPr>
        <p:spPr>
          <a:xfrm>
            <a:off x="831850" y="4376812"/>
            <a:ext cx="10515600" cy="1500187"/>
          </a:xfrm>
          <a:prstGeom prst="rect">
            <a:avLst/>
          </a:prstGeom>
        </p:spPr>
        <p:txBody>
          <a:bodyPr/>
          <a:lstStyle>
            <a:lvl1pPr marL="0" indent="0">
              <a:buNone/>
              <a:defRPr sz="2224">
                <a:solidFill>
                  <a:schemeClr val="tx1">
                    <a:tint val="75000"/>
                  </a:schemeClr>
                </a:solidFill>
              </a:defRPr>
            </a:lvl1pPr>
            <a:lvl2pPr marL="423605" indent="0">
              <a:buNone/>
              <a:defRPr sz="1853">
                <a:solidFill>
                  <a:schemeClr val="tx1">
                    <a:tint val="75000"/>
                  </a:schemeClr>
                </a:solidFill>
              </a:defRPr>
            </a:lvl2pPr>
            <a:lvl3pPr marL="847210" indent="0">
              <a:buNone/>
              <a:defRPr sz="1668">
                <a:solidFill>
                  <a:schemeClr val="tx1">
                    <a:tint val="75000"/>
                  </a:schemeClr>
                </a:solidFill>
              </a:defRPr>
            </a:lvl3pPr>
            <a:lvl4pPr marL="1270815" indent="0">
              <a:buNone/>
              <a:defRPr sz="1482">
                <a:solidFill>
                  <a:schemeClr val="tx1">
                    <a:tint val="75000"/>
                  </a:schemeClr>
                </a:solidFill>
              </a:defRPr>
            </a:lvl4pPr>
            <a:lvl5pPr marL="1694420" indent="0">
              <a:buNone/>
              <a:defRPr sz="1482">
                <a:solidFill>
                  <a:schemeClr val="tx1">
                    <a:tint val="75000"/>
                  </a:schemeClr>
                </a:solidFill>
              </a:defRPr>
            </a:lvl5pPr>
            <a:lvl6pPr marL="2118025" indent="0">
              <a:buNone/>
              <a:defRPr sz="1482">
                <a:solidFill>
                  <a:schemeClr val="tx1">
                    <a:tint val="75000"/>
                  </a:schemeClr>
                </a:solidFill>
              </a:defRPr>
            </a:lvl6pPr>
            <a:lvl7pPr marL="2541630" indent="0">
              <a:buNone/>
              <a:defRPr sz="1482">
                <a:solidFill>
                  <a:schemeClr val="tx1">
                    <a:tint val="75000"/>
                  </a:schemeClr>
                </a:solidFill>
              </a:defRPr>
            </a:lvl7pPr>
            <a:lvl8pPr marL="2965235" indent="0">
              <a:buNone/>
              <a:defRPr sz="1482">
                <a:solidFill>
                  <a:schemeClr val="tx1">
                    <a:tint val="75000"/>
                  </a:schemeClr>
                </a:solidFill>
              </a:defRPr>
            </a:lvl8pPr>
            <a:lvl9pPr marL="3388840" indent="0">
              <a:buNone/>
              <a:defRPr sz="1482">
                <a:solidFill>
                  <a:schemeClr val="tx1">
                    <a:tint val="75000"/>
                  </a:schemeClr>
                </a:solidFill>
              </a:defRPr>
            </a:lvl9pPr>
          </a:lstStyle>
          <a:p>
            <a:pPr lvl="0"/>
            <a:r>
              <a:rPr lang="en-US"/>
              <a:t>Click to edit Master text styles</a:t>
            </a:r>
          </a:p>
        </p:txBody>
      </p:sp>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8" name="Date Placeholder 3">
            <a:extLst>
              <a:ext uri="{FF2B5EF4-FFF2-40B4-BE49-F238E27FC236}">
                <a16:creationId xmlns:a16="http://schemas.microsoft.com/office/drawing/2014/main" id="{A2F70F84-192D-4197-AA8F-0BB78C206A91}"/>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INTRODUCTION</a:t>
            </a:r>
          </a:p>
        </p:txBody>
      </p:sp>
      <p:sp>
        <p:nvSpPr>
          <p:cNvPr id="9" name="Footer Placeholder 4">
            <a:extLst>
              <a:ext uri="{FF2B5EF4-FFF2-40B4-BE49-F238E27FC236}">
                <a16:creationId xmlns:a16="http://schemas.microsoft.com/office/drawing/2014/main" id="{0959523A-F8B2-4FCC-AB1B-926AF34821B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bg1"/>
                </a:solidFill>
              </a:rPr>
              <a:t>LEESBURG MAIN STREET – COMPLETE STREETS PLAN</a:t>
            </a:r>
          </a:p>
        </p:txBody>
      </p:sp>
      <p:sp>
        <p:nvSpPr>
          <p:cNvPr id="14" name="Slide Number Placeholder 5">
            <a:extLst>
              <a:ext uri="{FF2B5EF4-FFF2-40B4-BE49-F238E27FC236}">
                <a16:creationId xmlns:a16="http://schemas.microsoft.com/office/drawing/2014/main" id="{2061C009-3177-4B37-A3B2-55538FA3E2DF}"/>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bg1"/>
                </a:solidFill>
              </a:rPr>
              <a:pPr/>
              <a:t>‹#›</a:t>
            </a:fld>
            <a:endParaRPr lang="en-US" sz="1297" dirty="0">
              <a:solidFill>
                <a:schemeClr val="bg1"/>
              </a:solidFill>
            </a:endParaRPr>
          </a:p>
        </p:txBody>
      </p:sp>
    </p:spTree>
    <p:extLst>
      <p:ext uri="{BB962C8B-B14F-4D97-AF65-F5344CB8AC3E}">
        <p14:creationId xmlns:p14="http://schemas.microsoft.com/office/powerpoint/2010/main" val="1121327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90C7-D191-4239-8EEA-52D781248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02972-E17C-4169-A8F7-1B8D672302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039BDDF6-419B-4D88-8C5D-B37791B6BA1D}"/>
              </a:ext>
            </a:extLst>
          </p:cNvPr>
          <p:cNvSpPr>
            <a:spLocks noGrp="1"/>
          </p:cNvSpPr>
          <p:nvPr>
            <p:ph type="body" sz="quarter" idx="11" hasCustomPrompt="1"/>
          </p:nvPr>
        </p:nvSpPr>
        <p:spPr>
          <a:xfrm>
            <a:off x="838200" y="330200"/>
            <a:ext cx="9836150" cy="456609"/>
          </a:xfrm>
          <a:prstGeom prst="rect">
            <a:avLst/>
          </a:prstGeom>
        </p:spPr>
        <p:txBody>
          <a:bodyPr/>
          <a:lstStyle>
            <a:lvl1pPr marL="0" indent="0">
              <a:buNone/>
              <a:defRPr sz="3335">
                <a:solidFill>
                  <a:schemeClr val="bg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11" name="Date Placeholder 3">
            <a:extLst>
              <a:ext uri="{FF2B5EF4-FFF2-40B4-BE49-F238E27FC236}">
                <a16:creationId xmlns:a16="http://schemas.microsoft.com/office/drawing/2014/main" id="{727329B2-1969-4B64-BC4E-FACB06FDA9AA}"/>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INTRODUCTION</a:t>
            </a:r>
          </a:p>
        </p:txBody>
      </p:sp>
      <p:sp>
        <p:nvSpPr>
          <p:cNvPr id="12" name="Footer Placeholder 4">
            <a:extLst>
              <a:ext uri="{FF2B5EF4-FFF2-40B4-BE49-F238E27FC236}">
                <a16:creationId xmlns:a16="http://schemas.microsoft.com/office/drawing/2014/main" id="{68D9D279-E305-4955-8679-E89DF9E8952E}"/>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4" name="Slide Number Placeholder 5">
            <a:extLst>
              <a:ext uri="{FF2B5EF4-FFF2-40B4-BE49-F238E27FC236}">
                <a16:creationId xmlns:a16="http://schemas.microsoft.com/office/drawing/2014/main" id="{8C9F4224-816B-4A1D-A6B2-6B8CDDD07F13}"/>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spTree>
    <p:extLst>
      <p:ext uri="{BB962C8B-B14F-4D97-AF65-F5344CB8AC3E}">
        <p14:creationId xmlns:p14="http://schemas.microsoft.com/office/powerpoint/2010/main" val="3212531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6_Section Header">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A98183AC-DF26-41F0-93A1-4ADCF346C365}"/>
              </a:ext>
            </a:extLst>
          </p:cNvPr>
          <p:cNvSpPr>
            <a:spLocks noGrp="1"/>
          </p:cNvSpPr>
          <p:nvPr>
            <p:ph type="body" sz="quarter" idx="13" hasCustomPrompt="1"/>
          </p:nvPr>
        </p:nvSpPr>
        <p:spPr>
          <a:xfrm>
            <a:off x="838200" y="330200"/>
            <a:ext cx="9836150" cy="456609"/>
          </a:xfrm>
          <a:prstGeom prst="rect">
            <a:avLst/>
          </a:prstGeom>
        </p:spPr>
        <p:txBody>
          <a:bodyPr/>
          <a:lstStyle>
            <a:lvl1pPr marL="0" indent="0">
              <a:buNone/>
              <a:defRPr sz="3335">
                <a:solidFill>
                  <a:schemeClr val="accent1"/>
                </a:solidFill>
                <a:latin typeface="Segoe UI Semibold" panose="020B0702040204020203" pitchFamily="34" charset="0"/>
                <a:cs typeface="Segoe UI Semibold" panose="020B0702040204020203" pitchFamily="34" charset="0"/>
              </a:defRPr>
            </a:lvl1pPr>
            <a:lvl2pPr marL="423605" indent="0">
              <a:buNone/>
              <a:defRPr/>
            </a:lvl2pPr>
            <a:lvl3pPr marL="847210" indent="0">
              <a:buNone/>
              <a:defRPr/>
            </a:lvl3pPr>
            <a:lvl4pPr marL="1270815" indent="0">
              <a:buNone/>
              <a:defRPr/>
            </a:lvl4pPr>
            <a:lvl5pPr marL="1694420" indent="0">
              <a:buNone/>
              <a:defRPr/>
            </a:lvl5pPr>
          </a:lstStyle>
          <a:p>
            <a:pPr lvl="0"/>
            <a:r>
              <a:rPr lang="en-US" dirty="0"/>
              <a:t>Slide Title</a:t>
            </a:r>
          </a:p>
        </p:txBody>
      </p:sp>
      <p:sp>
        <p:nvSpPr>
          <p:cNvPr id="4" name="Rectangle 3">
            <a:extLst>
              <a:ext uri="{FF2B5EF4-FFF2-40B4-BE49-F238E27FC236}">
                <a16:creationId xmlns:a16="http://schemas.microsoft.com/office/drawing/2014/main" id="{A7C13BA7-7B1B-4AEB-803B-AD2CB955171F}"/>
              </a:ext>
            </a:extLst>
          </p:cNvPr>
          <p:cNvSpPr/>
          <p:nvPr userDrawn="1"/>
        </p:nvSpPr>
        <p:spPr>
          <a:xfrm>
            <a:off x="0" y="0"/>
            <a:ext cx="12192000" cy="1112808"/>
          </a:xfrm>
          <a:prstGeom prst="rect">
            <a:avLst/>
          </a:prstGeom>
          <a:solidFill>
            <a:srgbClr val="D0CEC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Date Placeholder 3">
            <a:extLst>
              <a:ext uri="{FF2B5EF4-FFF2-40B4-BE49-F238E27FC236}">
                <a16:creationId xmlns:a16="http://schemas.microsoft.com/office/drawing/2014/main" id="{37ACDC72-BF22-46DB-9A60-F01F80F8C32C}"/>
              </a:ext>
            </a:extLst>
          </p:cNvPr>
          <p:cNvSpPr txBox="1">
            <a:spLocks/>
          </p:cNvSpPr>
          <p:nvPr userDrawn="1"/>
        </p:nvSpPr>
        <p:spPr>
          <a:xfrm>
            <a:off x="838200" y="6356350"/>
            <a:ext cx="2743200" cy="365125"/>
          </a:xfrm>
          <a:prstGeom prst="rect">
            <a:avLst/>
          </a:prstGeom>
        </p:spPr>
        <p:txBody>
          <a:bodyPr vert="horz" lIns="84716" tIns="42358" rIns="84716" bIns="42358"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DEFINING SUCCESS </a:t>
            </a:r>
          </a:p>
        </p:txBody>
      </p:sp>
      <p:sp>
        <p:nvSpPr>
          <p:cNvPr id="16" name="Footer Placeholder 4">
            <a:extLst>
              <a:ext uri="{FF2B5EF4-FFF2-40B4-BE49-F238E27FC236}">
                <a16:creationId xmlns:a16="http://schemas.microsoft.com/office/drawing/2014/main" id="{2F6B9F20-371B-4172-B9C2-BCAEFA4E1734}"/>
              </a:ext>
            </a:extLst>
          </p:cNvPr>
          <p:cNvSpPr txBox="1">
            <a:spLocks/>
          </p:cNvSpPr>
          <p:nvPr userDrawn="1"/>
        </p:nvSpPr>
        <p:spPr>
          <a:xfrm>
            <a:off x="3977018" y="6309432"/>
            <a:ext cx="4401439" cy="436735"/>
          </a:xfrm>
          <a:prstGeom prst="rect">
            <a:avLst/>
          </a:prstGeom>
        </p:spPr>
        <p:txBody>
          <a:bodyPr vert="horz" lIns="84716" tIns="42358" rIns="84716" bIns="42358" rtlCol="0" anchor="ctr"/>
          <a:lstStyle>
            <a:defPPr>
              <a:defRPr lang="en-US"/>
            </a:defPPr>
            <a:lvl1pPr marL="0" algn="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97" dirty="0">
                <a:solidFill>
                  <a:schemeClr val="tx1"/>
                </a:solidFill>
              </a:rPr>
              <a:t>LEESBURG MAIN STREET – COMPLETE STREET PLAN</a:t>
            </a:r>
          </a:p>
        </p:txBody>
      </p:sp>
      <p:sp>
        <p:nvSpPr>
          <p:cNvPr id="17" name="Slide Number Placeholder 5">
            <a:extLst>
              <a:ext uri="{FF2B5EF4-FFF2-40B4-BE49-F238E27FC236}">
                <a16:creationId xmlns:a16="http://schemas.microsoft.com/office/drawing/2014/main" id="{0EECC217-CC67-4F0C-837A-A9676266689C}"/>
              </a:ext>
            </a:extLst>
          </p:cNvPr>
          <p:cNvSpPr txBox="1">
            <a:spLocks/>
          </p:cNvSpPr>
          <p:nvPr userDrawn="1"/>
        </p:nvSpPr>
        <p:spPr>
          <a:xfrm>
            <a:off x="11400766" y="6362065"/>
            <a:ext cx="791234" cy="365125"/>
          </a:xfrm>
          <a:prstGeom prst="rect">
            <a:avLst/>
          </a:prstGeom>
        </p:spPr>
        <p:txBody>
          <a:bodyPr vert="horz" lIns="84716" tIns="42358" rIns="84716" bIns="42358" rtlCol="0" anchor="ctr"/>
          <a:lstStyle>
            <a:defPPr>
              <a:defRPr lang="en-US"/>
            </a:defPPr>
            <a:lvl1pPr marL="0" algn="ctr" defTabSz="914400" rtl="0" eaLnBrk="1" latinLnBrk="0" hangingPunct="1">
              <a:defRPr sz="1200" kern="1200">
                <a:solidFill>
                  <a:schemeClr val="tx1">
                    <a:tint val="7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4BADA-46E6-4947-9930-7E4E2868710B}" type="slidenum">
              <a:rPr lang="en-US" sz="1297" smtClean="0">
                <a:solidFill>
                  <a:schemeClr val="tx1"/>
                </a:solidFill>
              </a:rPr>
              <a:pPr/>
              <a:t>‹#›</a:t>
            </a:fld>
            <a:endParaRPr lang="en-US" sz="1297" dirty="0">
              <a:solidFill>
                <a:schemeClr val="tx1"/>
              </a:solidFill>
            </a:endParaRPr>
          </a:p>
        </p:txBody>
      </p:sp>
      <p:pic>
        <p:nvPicPr>
          <p:cNvPr id="20" name="Picture 19" descr="Diagram, engineering drawing&#10;&#10;Description automatically generated">
            <a:extLst>
              <a:ext uri="{FF2B5EF4-FFF2-40B4-BE49-F238E27FC236}">
                <a16:creationId xmlns:a16="http://schemas.microsoft.com/office/drawing/2014/main" id="{3D6DA5F0-D05D-43A3-90C2-380724BDAE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789715"/>
          </a:xfrm>
          <a:prstGeom prst="rect">
            <a:avLst/>
          </a:prstGeom>
        </p:spPr>
      </p:pic>
      <p:pic>
        <p:nvPicPr>
          <p:cNvPr id="26" name="Picture 25" descr="Diagram&#10;&#10;Description automatically generated">
            <a:extLst>
              <a:ext uri="{FF2B5EF4-FFF2-40B4-BE49-F238E27FC236}">
                <a16:creationId xmlns:a16="http://schemas.microsoft.com/office/drawing/2014/main" id="{A0490265-17C3-4894-8761-ED7388BC15A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544"/>
          <a:stretch/>
        </p:blipFill>
        <p:spPr>
          <a:xfrm>
            <a:off x="0" y="983974"/>
            <a:ext cx="12192000" cy="3805741"/>
          </a:xfrm>
          <a:prstGeom prst="rect">
            <a:avLst/>
          </a:prstGeom>
        </p:spPr>
      </p:pic>
      <p:pic>
        <p:nvPicPr>
          <p:cNvPr id="12" name="Picture 11">
            <a:extLst>
              <a:ext uri="{FF2B5EF4-FFF2-40B4-BE49-F238E27FC236}">
                <a16:creationId xmlns:a16="http://schemas.microsoft.com/office/drawing/2014/main" id="{D2A9A7D7-017A-43CA-89D9-273A0E69B6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861" t="48717" r="43077" b="37187"/>
          <a:stretch/>
        </p:blipFill>
        <p:spPr>
          <a:xfrm>
            <a:off x="9199501" y="3673581"/>
            <a:ext cx="1958252" cy="675192"/>
          </a:xfrm>
          <a:prstGeom prst="rect">
            <a:avLst/>
          </a:prstGeom>
        </p:spPr>
      </p:pic>
    </p:spTree>
    <p:extLst>
      <p:ext uri="{BB962C8B-B14F-4D97-AF65-F5344CB8AC3E}">
        <p14:creationId xmlns:p14="http://schemas.microsoft.com/office/powerpoint/2010/main" val="1497202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76C1-D52C-5FFD-0E29-F0DDEC7C85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7A62B-AAD2-2779-9455-5AEDBD21F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3C7F8-AEF2-65C3-8BBB-E5C2FBB32A8E}"/>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6CB6F904-4A81-A521-1B43-62CFA0B51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18C6A-EBB0-502E-205F-5F5BD82FB546}"/>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6622D391-B714-1975-23CC-F002ADCDC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3086905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EB57-2E4A-D63A-0F4C-3E13BAFCA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346" y="610240"/>
            <a:ext cx="4271585" cy="835332"/>
          </a:xfrm>
          <a:prstGeom prst="rect">
            <a:avLst/>
          </a:prstGeom>
        </p:spPr>
      </p:pic>
    </p:spTree>
    <p:extLst>
      <p:ext uri="{BB962C8B-B14F-4D97-AF65-F5344CB8AC3E}">
        <p14:creationId xmlns:p14="http://schemas.microsoft.com/office/powerpoint/2010/main" val="5715426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BFA90-8B99-6B11-4F11-155C57591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9DE7D-9ADB-8D76-E60B-D3A25525F40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7CEA0FCD-9A03-193E-EE9B-CE85BEDE7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7F285-9870-4EC1-D664-D190BD76F3C0}"/>
              </a:ext>
            </a:extLst>
          </p:cNvPr>
          <p:cNvSpPr>
            <a:spLocks noGrp="1"/>
          </p:cNvSpPr>
          <p:nvPr>
            <p:ph type="sldNum" sz="quarter" idx="12"/>
          </p:nvPr>
        </p:nvSpPr>
        <p:spPr/>
        <p:txBody>
          <a:bodyPr/>
          <a:lstStyle/>
          <a:p>
            <a:fld id="{73FE3494-1521-4FE7-B65F-FAF73E195FC9}" type="slidenum">
              <a:rPr lang="en-US" smtClean="0"/>
              <a:t>‹#›</a:t>
            </a:fld>
            <a:endParaRPr lang="en-US"/>
          </a:p>
        </p:txBody>
      </p:sp>
      <p:pic>
        <p:nvPicPr>
          <p:cNvPr id="7" name="Picture 6" descr="A picture containing text, tableware, plate, dishware&#10;&#10;Description automatically generated">
            <a:extLst>
              <a:ext uri="{FF2B5EF4-FFF2-40B4-BE49-F238E27FC236}">
                <a16:creationId xmlns:a16="http://schemas.microsoft.com/office/drawing/2014/main" id="{00BCF44B-5D92-AED6-DED8-E48DC33F4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88481" y="430853"/>
            <a:ext cx="6215038" cy="1215385"/>
          </a:xfrm>
          <a:prstGeom prst="rect">
            <a:avLst/>
          </a:prstGeom>
        </p:spPr>
      </p:pic>
    </p:spTree>
    <p:extLst>
      <p:ext uri="{BB962C8B-B14F-4D97-AF65-F5344CB8AC3E}">
        <p14:creationId xmlns:p14="http://schemas.microsoft.com/office/powerpoint/2010/main" val="3115053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CC34-7905-20F6-2E17-C2D170D4F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8F42E-BF80-3751-4CA5-012878074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16F59-4978-D161-3445-DB1161712AE8}"/>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283C115B-CB50-E3BA-D35C-89DC81F45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F4B84-BC84-28D1-FAD8-AC5F78EB533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65111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579118"/>
            <a:ext cx="11306172" cy="1200152"/>
          </a:xfrm>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731520" y="2200276"/>
            <a:ext cx="11050902" cy="4246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1462867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4530-D293-AB5D-AF54-C85E67D76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B3F48-72E5-C963-6B69-0B71361B5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E4F37-B50C-F6F9-1F68-CBF7A64A6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4BC616-D145-C386-F5CB-1DAD4799A8D3}"/>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0795D8D8-CADD-0F84-1A3D-C17866FA7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40C71-4C50-969D-C3B1-136FDEFCA229}"/>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268009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1EA9-70E8-6023-AC1E-D9424113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65532-7AFF-9B9B-5ED5-04A0C8E9E2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72C3A3-487F-28BD-D0D5-3926E63FD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03322-FF16-5CF0-2511-5067E4A3F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D6BFDE-0716-38C9-3A73-B73EDB1A46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DA173-63F2-2D33-C727-5D8D37BB359E}"/>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8" name="Footer Placeholder 7">
            <a:extLst>
              <a:ext uri="{FF2B5EF4-FFF2-40B4-BE49-F238E27FC236}">
                <a16:creationId xmlns:a16="http://schemas.microsoft.com/office/drawing/2014/main" id="{58A655C6-7CD6-FA77-A5BE-15DB2BC2A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5F2DE7-3316-31C9-4430-A47CB5EC041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41943163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FAE-FACF-DD21-99A7-B8272B8E1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D1E1F-9224-CA94-D668-84DED3772136}"/>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4" name="Footer Placeholder 3">
            <a:extLst>
              <a:ext uri="{FF2B5EF4-FFF2-40B4-BE49-F238E27FC236}">
                <a16:creationId xmlns:a16="http://schemas.microsoft.com/office/drawing/2014/main" id="{AAEBC2B3-DBEE-401D-1FAA-E35A3F2EB6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31CE0-1571-26B1-73A3-CD9D346D3DA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559360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0B2A55-38D0-F2D7-9E77-9378B1D1EC55}"/>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3" name="Footer Placeholder 2">
            <a:extLst>
              <a:ext uri="{FF2B5EF4-FFF2-40B4-BE49-F238E27FC236}">
                <a16:creationId xmlns:a16="http://schemas.microsoft.com/office/drawing/2014/main" id="{4D6432F4-D00B-3FAB-B341-049CA760B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90C30-A9A5-79C4-CE0F-48AC85FE7425}"/>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379932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3ABF-446D-CB43-F04A-D8E6B7F0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30D899-267F-646E-712C-F300C8D30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CA0B8-D830-8A35-D72A-625788F18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1C2C-6407-5EEA-CB90-BFD63A8287DB}"/>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41C78AFD-61AF-DCCC-6529-83A41B7F0D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166F0-3A50-61AC-396A-7D9794F0190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570167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8D02-3905-6A00-CB7F-99F5A5067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EF5BFB-7EC5-1B41-F895-3C51C057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9323E5-9B8B-A1B2-C980-C47BF886A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7D149-8ED7-07FD-D23B-05765D566B09}"/>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6" name="Footer Placeholder 5">
            <a:extLst>
              <a:ext uri="{FF2B5EF4-FFF2-40B4-BE49-F238E27FC236}">
                <a16:creationId xmlns:a16="http://schemas.microsoft.com/office/drawing/2014/main" id="{24A8EED6-18C2-300E-4E34-CFF9B146F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7E0DC-02CC-4018-0C61-FDC75A528FAF}"/>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9962109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2623-7959-7C37-164E-E2E12C14D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B95F9-3C08-573B-B0E1-0CBC70439F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2DEA25-6F0E-1BE4-B47B-69B9AD724573}"/>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D2243EEE-D226-8341-22E9-FE53A4EF0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F30A0-3991-2C66-DABE-D7B70156CDF8}"/>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2065076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F2FEC-C1BD-AD71-7E03-D9B45C6AC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E4F06-3249-9587-273F-DFDA66CB89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790FC-0811-2118-7518-B2F37DAE736D}"/>
              </a:ext>
            </a:extLst>
          </p:cNvPr>
          <p:cNvSpPr>
            <a:spLocks noGrp="1"/>
          </p:cNvSpPr>
          <p:nvPr>
            <p:ph type="dt" sz="half" idx="10"/>
          </p:nvPr>
        </p:nvSpPr>
        <p:spPr/>
        <p:txBody>
          <a:body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4D19E24F-3DFE-4C22-ADB7-09C3A3125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4D0A9-3785-601B-CC23-6DF3B5D4848E}"/>
              </a:ext>
            </a:extLst>
          </p:cNvPr>
          <p:cNvSpPr>
            <a:spLocks noGrp="1"/>
          </p:cNvSpPr>
          <p:nvPr>
            <p:ph type="sldNum" sz="quarter" idx="12"/>
          </p:nvPr>
        </p:nvSpPr>
        <p:spPr/>
        <p:txBody>
          <a:bodyPr/>
          <a:lstStyle/>
          <a:p>
            <a:fld id="{73FE3494-1521-4FE7-B65F-FAF73E195FC9}" type="slidenum">
              <a:rPr lang="en-US" smtClean="0"/>
              <a:t>‹#›</a:t>
            </a:fld>
            <a:endParaRPr lang="en-US"/>
          </a:p>
        </p:txBody>
      </p:sp>
    </p:spTree>
    <p:extLst>
      <p:ext uri="{BB962C8B-B14F-4D97-AF65-F5344CB8AC3E}">
        <p14:creationId xmlns:p14="http://schemas.microsoft.com/office/powerpoint/2010/main" val="36610305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C19EA2-6EDA-45B9-BD2B-B77353A3D0C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Top Corners Rounded 9">
            <a:extLst>
              <a:ext uri="{FF2B5EF4-FFF2-40B4-BE49-F238E27FC236}">
                <a16:creationId xmlns:a16="http://schemas.microsoft.com/office/drawing/2014/main" id="{3E46698C-83B6-4863-B485-4F0D706B5287}"/>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E9BB3126-B9B4-40F1-8986-F62809EF4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idx="1"/>
          </p:nvPr>
        </p:nvSpPr>
        <p:spPr>
          <a:xfrm>
            <a:off x="609600" y="1472843"/>
            <a:ext cx="10972800" cy="4859589"/>
          </a:xfrm>
          <a:prstGeom prst="rect">
            <a:avLst/>
          </a:prstGeom>
        </p:spPr>
        <p:txBody>
          <a:bodyPr/>
          <a:lstStyle>
            <a:lvl1pPr marL="342900" indent="-3429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marL="742950" indent="-285750">
              <a:buClr>
                <a:schemeClr val="accent1"/>
              </a:buClr>
              <a:buSzPct val="80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2pPr>
            <a:lvl3pPr marL="1143000" indent="-228600">
              <a:buClr>
                <a:schemeClr val="accent1"/>
              </a:buClr>
              <a:buSzPct val="60000"/>
              <a:buFont typeface="Wingdings" panose="05000000000000000000" pitchFamily="2" charset="2"/>
              <a:buChar char="v"/>
              <a:defRPr>
                <a:solidFill>
                  <a:schemeClr val="tx1"/>
                </a:solidFill>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ED1987A-3AF2-411A-A9D6-0D2FB6E776F9}"/>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6B08F09-8C14-4CD1-8AE3-836141C320F4}"/>
              </a:ext>
            </a:extLst>
          </p:cNvPr>
          <p:cNvSpPr>
            <a:spLocks noGrp="1"/>
          </p:cNvSpPr>
          <p:nvPr>
            <p:ph type="ftr" sz="quarter" idx="11"/>
          </p:nvPr>
        </p:nvSpPr>
        <p:spPr>
          <a:xfrm>
            <a:off x="142430" y="6492872"/>
            <a:ext cx="10346957" cy="365125"/>
          </a:xfrm>
          <a:prstGeom prst="rect">
            <a:avLst/>
          </a:prstGeom>
        </p:spPr>
        <p:txBody>
          <a:bodyPr/>
          <a:lstStyle>
            <a:lvl1pPr>
              <a:defRPr sz="1200"/>
            </a:lvl1pPr>
          </a:lstStyle>
          <a:p>
            <a:r>
              <a:rPr lang="en-US" dirty="0"/>
              <a:t> </a:t>
            </a:r>
          </a:p>
        </p:txBody>
      </p:sp>
    </p:spTree>
    <p:extLst>
      <p:ext uri="{BB962C8B-B14F-4D97-AF65-F5344CB8AC3E}">
        <p14:creationId xmlns:p14="http://schemas.microsoft.com/office/powerpoint/2010/main" val="3890707839"/>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C9E686-5621-4A51-BF8D-AC68BF56FE33}"/>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Top Corners Rounded 15">
            <a:extLst>
              <a:ext uri="{FF2B5EF4-FFF2-40B4-BE49-F238E27FC236}">
                <a16:creationId xmlns:a16="http://schemas.microsoft.com/office/drawing/2014/main" id="{9E1DDA58-1856-4632-96BC-739BAC77C172}"/>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34967FC6-A611-407D-8025-58F077E4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3" name="Content Placeholder 2"/>
          <p:cNvSpPr>
            <a:spLocks noGrp="1"/>
          </p:cNvSpPr>
          <p:nvPr>
            <p:ph sz="half" idx="1"/>
          </p:nvPr>
        </p:nvSpPr>
        <p:spPr>
          <a:xfrm>
            <a:off x="609600"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24BFF2A-DECF-4A70-8862-4A79DB39FCB4}"/>
              </a:ext>
            </a:extLst>
          </p:cNvPr>
          <p:cNvSpPr>
            <a:spLocks noGrp="1"/>
          </p:cNvSpPr>
          <p:nvPr>
            <p:ph sz="half" idx="10"/>
          </p:nvPr>
        </p:nvSpPr>
        <p:spPr>
          <a:xfrm>
            <a:off x="6208996" y="1170775"/>
            <a:ext cx="5384800" cy="5140378"/>
          </a:xfrm>
          <a:prstGeom prst="rect">
            <a:avLst/>
          </a:prstGeom>
        </p:spPr>
        <p:txBody>
          <a:bodyPr/>
          <a:lstStyle>
            <a:lvl1pPr marL="342900" indent="-342900">
              <a:buClr>
                <a:schemeClr val="accent1"/>
              </a:buClr>
              <a:buFont typeface="Arial" panose="020B0604020202020204" pitchFamily="34" charset="0"/>
              <a:buChar char="•"/>
              <a:defRPr sz="2800">
                <a:latin typeface="Arial" panose="020B0604020202020204" pitchFamily="34" charset="0"/>
                <a:cs typeface="Arial" panose="020B0604020202020204" pitchFamily="34" charset="0"/>
              </a:defRPr>
            </a:lvl1pPr>
            <a:lvl2pPr marL="742950" indent="-285750">
              <a:buClr>
                <a:schemeClr val="accent1"/>
              </a:buClr>
              <a:buFont typeface="Courier New" panose="02070309020205020404" pitchFamily="49" charset="0"/>
              <a:buChar char="o"/>
              <a:defRPr sz="2400">
                <a:latin typeface="Arial" panose="020B0604020202020204" pitchFamily="34" charset="0"/>
                <a:cs typeface="Arial" panose="020B0604020202020204" pitchFamily="34" charset="0"/>
              </a:defRPr>
            </a:lvl2pPr>
            <a:lvl3pPr marL="1143000" indent="-228600">
              <a:buClr>
                <a:schemeClr val="accent1"/>
              </a:buClr>
              <a:buFont typeface="Wingdings" panose="05000000000000000000" pitchFamily="2" charset="2"/>
              <a:buChar char="v"/>
              <a:defRPr sz="2000">
                <a:latin typeface="Arial" panose="020B0604020202020204" pitchFamily="34" charset="0"/>
                <a:cs typeface="Arial" panose="020B0604020202020204" pitchFamily="34" charset="0"/>
              </a:defRPr>
            </a:lvl3pPr>
            <a:lvl4pPr marL="1600200" indent="-228600">
              <a:buClr>
                <a:schemeClr val="accent1"/>
              </a:buClr>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Clr>
                <a:schemeClr val="accent1"/>
              </a:buClr>
              <a:buFont typeface="Arial" panose="020B0604020202020204" pitchFamily="34" charset="0"/>
              <a:buChar cha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DEDFEC0-1AE2-47ED-A46C-66AE0D004D38}"/>
              </a:ext>
            </a:extLst>
          </p:cNvPr>
          <p:cNvSpPr>
            <a:spLocks noGrp="1"/>
          </p:cNvSpPr>
          <p:nvPr>
            <p:ph type="ftr" sz="quarter" idx="11"/>
          </p:nvPr>
        </p:nvSpPr>
        <p:spPr>
          <a:xfrm>
            <a:off x="142430" y="6492872"/>
            <a:ext cx="10346964" cy="365125"/>
          </a:xfrm>
          <a:prstGeom prst="rect">
            <a:avLst/>
          </a:prstGeom>
        </p:spPr>
        <p:txBody>
          <a:bodyPr/>
          <a:lstStyle>
            <a:lvl1pPr>
              <a:defRPr sz="1200"/>
            </a:lvl1pPr>
          </a:lstStyle>
          <a:p>
            <a:endParaRPr lang="en-US" dirty="0"/>
          </a:p>
        </p:txBody>
      </p:sp>
      <p:sp>
        <p:nvSpPr>
          <p:cNvPr id="13" name="Title 1">
            <a:extLst>
              <a:ext uri="{FF2B5EF4-FFF2-40B4-BE49-F238E27FC236}">
                <a16:creationId xmlns:a16="http://schemas.microsoft.com/office/drawing/2014/main" id="{BC9E04D5-E5ED-414A-9BEB-18941913ED85}"/>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88059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501A-E9CD-4006-B441-7F251CFBE79A}"/>
              </a:ext>
            </a:extLst>
          </p:cNvPr>
          <p:cNvSpPr>
            <a:spLocks noGrp="1"/>
          </p:cNvSpPr>
          <p:nvPr>
            <p:ph type="title"/>
          </p:nvPr>
        </p:nvSpPr>
        <p:spPr>
          <a:xfrm>
            <a:off x="476251" y="333376"/>
            <a:ext cx="11306172" cy="876300"/>
          </a:xfrm>
        </p:spPr>
        <p:txBody>
          <a:bodyPr anchor="ctr" anchorCtr="0">
            <a:normAutofit/>
          </a:bodyPr>
          <a:lstStyle>
            <a:lvl1pPr>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55071B-9997-4133-86E6-78D27187B889}"/>
              </a:ext>
            </a:extLst>
          </p:cNvPr>
          <p:cNvSpPr>
            <a:spLocks noGrp="1"/>
          </p:cNvSpPr>
          <p:nvPr>
            <p:ph idx="1"/>
          </p:nvPr>
        </p:nvSpPr>
        <p:spPr>
          <a:xfrm>
            <a:off x="476251" y="1600200"/>
            <a:ext cx="11306172" cy="4846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8004CD-6591-4B0A-8555-68A6900A5830}"/>
              </a:ext>
            </a:extLst>
          </p:cNvPr>
          <p:cNvSpPr>
            <a:spLocks noGrp="1"/>
          </p:cNvSpPr>
          <p:nvPr>
            <p:ph type="dt" sz="half" idx="10"/>
          </p:nvPr>
        </p:nvSpPr>
        <p:spPr>
          <a:xfrm>
            <a:off x="552448" y="6446836"/>
            <a:ext cx="2057402" cy="365125"/>
          </a:xfrm>
        </p:spPr>
        <p:txBody>
          <a:bodyPr/>
          <a:lstStyle>
            <a:lvl1pPr>
              <a:defRPr>
                <a:solidFill>
                  <a:schemeClr val="bg2">
                    <a:lumMod val="50000"/>
                  </a:schemeClr>
                </a:solidFill>
              </a:defRPr>
            </a:lvl1pPr>
          </a:lstStyle>
          <a:p>
            <a:fld id="{29CA1F89-46AF-4E3F-BF50-3C017A01CFE4}" type="datetimeFigureOut">
              <a:rPr lang="en-US" smtClean="0"/>
              <a:pPr/>
              <a:t>4/25/2023</a:t>
            </a:fld>
            <a:endParaRPr lang="en-US" dirty="0"/>
          </a:p>
        </p:txBody>
      </p:sp>
      <p:sp>
        <p:nvSpPr>
          <p:cNvPr id="5" name="Footer Placeholder 4">
            <a:extLst>
              <a:ext uri="{FF2B5EF4-FFF2-40B4-BE49-F238E27FC236}">
                <a16:creationId xmlns:a16="http://schemas.microsoft.com/office/drawing/2014/main" id="{1C83AC83-0311-418A-BC06-B197D8EA5692}"/>
              </a:ext>
            </a:extLst>
          </p:cNvPr>
          <p:cNvSpPr>
            <a:spLocks noGrp="1"/>
          </p:cNvSpPr>
          <p:nvPr>
            <p:ph type="ftr" sz="quarter" idx="11"/>
          </p:nvPr>
        </p:nvSpPr>
        <p:spPr>
          <a:xfrm>
            <a:off x="2609850" y="6446836"/>
            <a:ext cx="8543924" cy="365125"/>
          </a:xfrm>
        </p:spPr>
        <p:txBody>
          <a:bodyPr/>
          <a:lstStyle>
            <a:lvl1pPr>
              <a:defRPr>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08BEB4C5-1CD0-4E98-BA39-49F66850C2E7}"/>
              </a:ext>
            </a:extLst>
          </p:cNvPr>
          <p:cNvSpPr>
            <a:spLocks noGrp="1"/>
          </p:cNvSpPr>
          <p:nvPr>
            <p:ph type="sldNum" sz="quarter" idx="12"/>
          </p:nvPr>
        </p:nvSpPr>
        <p:spPr>
          <a:xfrm>
            <a:off x="11296650" y="6446836"/>
            <a:ext cx="485773" cy="365125"/>
          </a:xfrm>
        </p:spPr>
        <p:txBody>
          <a:bodyPr/>
          <a:lstStyle>
            <a:lvl1pPr>
              <a:defRPr>
                <a:solidFill>
                  <a:schemeClr val="bg2">
                    <a:lumMod val="50000"/>
                  </a:schemeClr>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5707479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4DD7F6-936A-4C32-8498-ABC5E1709012}"/>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Top Corners Rounded 12">
            <a:extLst>
              <a:ext uri="{FF2B5EF4-FFF2-40B4-BE49-F238E27FC236}">
                <a16:creationId xmlns:a16="http://schemas.microsoft.com/office/drawing/2014/main" id="{7F4C1E98-F44C-4122-87F7-B850EF60D0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 company name&#10;&#10;Description automatically generated">
            <a:extLst>
              <a:ext uri="{FF2B5EF4-FFF2-40B4-BE49-F238E27FC236}">
                <a16:creationId xmlns:a16="http://schemas.microsoft.com/office/drawing/2014/main" id="{583D854F-7865-4969-B820-51DCC3B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7" name="Footer Placeholder 4">
            <a:extLst>
              <a:ext uri="{FF2B5EF4-FFF2-40B4-BE49-F238E27FC236}">
                <a16:creationId xmlns:a16="http://schemas.microsoft.com/office/drawing/2014/main" id="{079896E8-BA8A-4F64-A25B-0737D9B406C3}"/>
              </a:ext>
            </a:extLst>
          </p:cNvPr>
          <p:cNvSpPr>
            <a:spLocks noGrp="1"/>
          </p:cNvSpPr>
          <p:nvPr>
            <p:ph type="ftr" sz="quarter" idx="11"/>
          </p:nvPr>
        </p:nvSpPr>
        <p:spPr>
          <a:xfrm>
            <a:off x="142430" y="6492872"/>
            <a:ext cx="10346948" cy="365125"/>
          </a:xfrm>
          <a:prstGeom prst="rect">
            <a:avLst/>
          </a:prstGeom>
        </p:spPr>
        <p:txBody>
          <a:bodyPr/>
          <a:lstStyle>
            <a:lvl1pPr>
              <a:defRPr sz="1200"/>
            </a:lvl1pPr>
          </a:lstStyle>
          <a:p>
            <a:endParaRPr lang="en-US" dirty="0"/>
          </a:p>
        </p:txBody>
      </p:sp>
      <p:sp>
        <p:nvSpPr>
          <p:cNvPr id="10" name="Title 1">
            <a:extLst>
              <a:ext uri="{FF2B5EF4-FFF2-40B4-BE49-F238E27FC236}">
                <a16:creationId xmlns:a16="http://schemas.microsoft.com/office/drawing/2014/main" id="{513361FC-1D45-434B-9FB1-366552389A5B}"/>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6622748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F6EAA-B88D-4EF7-B896-D416F6BD322E}"/>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Top Corners Rounded 11">
            <a:extLst>
              <a:ext uri="{FF2B5EF4-FFF2-40B4-BE49-F238E27FC236}">
                <a16:creationId xmlns:a16="http://schemas.microsoft.com/office/drawing/2014/main" id="{DBBF2CB6-6198-4B07-B9B7-70FFCF8F29EE}"/>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company name&#10;&#10;Description automatically generated">
            <a:extLst>
              <a:ext uri="{FF2B5EF4-FFF2-40B4-BE49-F238E27FC236}">
                <a16:creationId xmlns:a16="http://schemas.microsoft.com/office/drawing/2014/main" id="{65DEB063-1E99-4D3F-8ABF-432C73D54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
        <p:nvSpPr>
          <p:cNvPr id="5" name="Footer Placeholder 4">
            <a:extLst>
              <a:ext uri="{FF2B5EF4-FFF2-40B4-BE49-F238E27FC236}">
                <a16:creationId xmlns:a16="http://schemas.microsoft.com/office/drawing/2014/main" id="{747E0D5A-9ADE-4068-9D4A-FB52027CB27F}"/>
              </a:ext>
            </a:extLst>
          </p:cNvPr>
          <p:cNvSpPr>
            <a:spLocks noGrp="1"/>
          </p:cNvSpPr>
          <p:nvPr>
            <p:ph type="ftr" sz="quarter" idx="11"/>
          </p:nvPr>
        </p:nvSpPr>
        <p:spPr>
          <a:xfrm>
            <a:off x="142430" y="6492872"/>
            <a:ext cx="10346940" cy="365125"/>
          </a:xfrm>
          <a:prstGeom prst="rect">
            <a:avLst/>
          </a:prstGeom>
        </p:spPr>
        <p:txBody>
          <a:bodyPr/>
          <a:lstStyle>
            <a:lvl1pPr>
              <a:defRPr sz="1200"/>
            </a:lvl1pPr>
          </a:lstStyle>
          <a:p>
            <a:endParaRPr lang="en-US" dirty="0"/>
          </a:p>
        </p:txBody>
      </p:sp>
      <p:sp>
        <p:nvSpPr>
          <p:cNvPr id="8" name="Title 1">
            <a:extLst>
              <a:ext uri="{FF2B5EF4-FFF2-40B4-BE49-F238E27FC236}">
                <a16:creationId xmlns:a16="http://schemas.microsoft.com/office/drawing/2014/main" id="{07838992-BB60-4636-AA0F-5918A41BFB3D}"/>
              </a:ext>
            </a:extLst>
          </p:cNvPr>
          <p:cNvSpPr>
            <a:spLocks noGrp="1"/>
          </p:cNvSpPr>
          <p:nvPr>
            <p:ph type="title"/>
          </p:nvPr>
        </p:nvSpPr>
        <p:spPr>
          <a:xfrm>
            <a:off x="2108200" y="285161"/>
            <a:ext cx="9941370" cy="699534"/>
          </a:xfrm>
          <a:prstGeom prst="rect">
            <a:avLst/>
          </a:prstGeom>
        </p:spPr>
        <p:txBody>
          <a:bodyPr/>
          <a:lstStyle>
            <a:lvl1pPr algn="l">
              <a:defRPr sz="3400">
                <a:solidFill>
                  <a:schemeClr val="bg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1085935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ED7F-7446-4B6B-97DF-EC78CDBB37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4A490-E208-4164-9F7F-564701634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D51726-6CF3-438C-9CB3-52BE654F47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A0059E-AEC6-4EAD-9A12-8C9DB14A57FC}" type="datetimeFigureOut">
              <a:rPr kumimoji="0" lang="en-US" sz="1800" b="0" i="0" u="none" strike="noStrike" kern="1200" cap="none" spc="0" normalizeH="0" baseline="0" noProof="0" smtClean="0">
                <a:ln>
                  <a:noFill/>
                </a:ln>
                <a:solidFill>
                  <a:srgbClr val="3437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4/25/2023</a:t>
            </a:fld>
            <a:endParaRPr kumimoji="0" lang="en-US" sz="1800" b="0" i="0" u="none" strike="noStrike" kern="1200" cap="none" spc="0" normalizeH="0" baseline="0" noProof="0">
              <a:ln>
                <a:noFill/>
              </a:ln>
              <a:solidFill>
                <a:srgbClr val="343741"/>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FDF0827C-67A3-4ABA-BC6C-D55E24CF71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3741"/>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F30BFFF-5D7F-4BD2-B9D3-D6977EAF590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43CDD-B7B1-4BB7-A222-98596089469B}" type="slidenum">
              <a:rPr kumimoji="0" lang="en-US" sz="1800" b="0" i="0" u="none" strike="noStrike" kern="1200" cap="none" spc="0" normalizeH="0" baseline="0" noProof="0" smtClean="0">
                <a:ln>
                  <a:noFill/>
                </a:ln>
                <a:solidFill>
                  <a:srgbClr val="3437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43741"/>
              </a:solidFill>
              <a:effectLst/>
              <a:uLnTx/>
              <a:uFillTx/>
              <a:latin typeface="Arial"/>
              <a:ea typeface="+mn-ea"/>
              <a:cs typeface="+mn-cs"/>
            </a:endParaRPr>
          </a:p>
        </p:txBody>
      </p:sp>
    </p:spTree>
    <p:extLst>
      <p:ext uri="{BB962C8B-B14F-4D97-AF65-F5344CB8AC3E}">
        <p14:creationId xmlns:p14="http://schemas.microsoft.com/office/powerpoint/2010/main" val="489986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7874" y="1493520"/>
            <a:ext cx="8604720" cy="1449705"/>
          </a:xfrm>
          <a:prstGeom prst="rect">
            <a:avLst/>
          </a:prstGeom>
          <a:ln>
            <a:noFill/>
          </a:ln>
        </p:spPr>
        <p:txBody>
          <a:bodyPr/>
          <a:lstStyle>
            <a:lvl1pPr>
              <a:defRPr b="1" i="1">
                <a:solidFill>
                  <a:srgbClr val="FFFFFF"/>
                </a:solidFill>
                <a:latin typeface="Book Antiqua" panose="02040602050305030304" pitchFamily="18" charset="0"/>
              </a:defRPr>
            </a:lvl1pPr>
          </a:lstStyle>
          <a:p>
            <a:r>
              <a:rPr lang="en-US" sz="4400" b="1" i="1" dirty="0">
                <a:solidFill>
                  <a:srgbClr val="FFFFFF"/>
                </a:solidFill>
                <a:latin typeface="Book Antiqua" panose="02040602050305030304" pitchFamily="18" charset="0"/>
              </a:rPr>
              <a:t>Presentation</a:t>
            </a:r>
            <a:r>
              <a:rPr lang="en-US" sz="4400" b="1" i="1" baseline="0" dirty="0">
                <a:solidFill>
                  <a:srgbClr val="FFFFFF"/>
                </a:solidFill>
                <a:latin typeface="Book Antiqua" panose="02040602050305030304" pitchFamily="18" charset="0"/>
              </a:rPr>
              <a:t> to...</a:t>
            </a:r>
            <a:br>
              <a:rPr lang="en-US" sz="4400" b="1" i="1" baseline="0" dirty="0">
                <a:solidFill>
                  <a:srgbClr val="FFFFFF"/>
                </a:solidFill>
                <a:latin typeface="Book Antiqua" panose="02040602050305030304" pitchFamily="18" charset="0"/>
              </a:rPr>
            </a:br>
            <a:r>
              <a:rPr lang="en-US" sz="3800" b="0" i="0" baseline="0" dirty="0">
                <a:solidFill>
                  <a:srgbClr val="FFFFFF"/>
                </a:solidFill>
                <a:latin typeface="Garamond" panose="02020404030301010803" pitchFamily="18" charset="0"/>
              </a:rPr>
              <a:t>January 1, 2020</a:t>
            </a:r>
            <a:endParaRPr lang="en-US" sz="3800" b="0" i="0" dirty="0">
              <a:solidFill>
                <a:srgbClr val="FFFFFF"/>
              </a:solidFill>
              <a:latin typeface="Garamond" panose="02020404030301010803" pitchFamily="18"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grpSp>
        <p:nvGrpSpPr>
          <p:cNvPr id="4" name="Group 3"/>
          <p:cNvGrpSpPr/>
          <p:nvPr userDrawn="1"/>
        </p:nvGrpSpPr>
        <p:grpSpPr>
          <a:xfrm>
            <a:off x="0" y="0"/>
            <a:ext cx="2832246" cy="7772861"/>
            <a:chOff x="0" y="0"/>
            <a:chExt cx="2832246" cy="7772861"/>
          </a:xfrm>
        </p:grpSpPr>
        <p:sp>
          <p:nvSpPr>
            <p:cNvPr id="5" name="object 13"/>
            <p:cNvSpPr/>
            <p:nvPr/>
          </p:nvSpPr>
          <p:spPr>
            <a:xfrm>
              <a:off x="22550" y="0"/>
              <a:ext cx="0" cy="73660"/>
            </a:xfrm>
            <a:custGeom>
              <a:avLst/>
              <a:gdLst/>
              <a:ahLst/>
              <a:cxnLst/>
              <a:rect l="l" t="t" r="r" b="b"/>
              <a:pathLst>
                <a:path h="73660">
                  <a:moveTo>
                    <a:pt x="0" y="73045"/>
                  </a:moveTo>
                  <a:lnTo>
                    <a:pt x="0" y="0"/>
                  </a:lnTo>
                </a:path>
              </a:pathLst>
            </a:custGeom>
            <a:ln w="29286">
              <a:solidFill>
                <a:srgbClr val="FDB913"/>
              </a:solidFill>
            </a:ln>
          </p:spPr>
          <p:txBody>
            <a:bodyPr wrap="square" lIns="0" tIns="0" rIns="0" bIns="0" rtlCol="0"/>
            <a:lstStyle/>
            <a:p>
              <a:endParaRPr/>
            </a:p>
          </p:txBody>
        </p:sp>
        <p:sp>
          <p:nvSpPr>
            <p:cNvPr id="6" name="object 14"/>
            <p:cNvSpPr/>
            <p:nvPr/>
          </p:nvSpPr>
          <p:spPr>
            <a:xfrm>
              <a:off x="784804" y="0"/>
              <a:ext cx="0" cy="78740"/>
            </a:xfrm>
            <a:custGeom>
              <a:avLst/>
              <a:gdLst/>
              <a:ahLst/>
              <a:cxnLst/>
              <a:rect l="l" t="t" r="r" b="b"/>
              <a:pathLst>
                <a:path h="78740">
                  <a:moveTo>
                    <a:pt x="0" y="78252"/>
                  </a:moveTo>
                  <a:lnTo>
                    <a:pt x="0" y="0"/>
                  </a:lnTo>
                </a:path>
              </a:pathLst>
            </a:custGeom>
            <a:ln w="29286">
              <a:solidFill>
                <a:srgbClr val="FDB913"/>
              </a:solidFill>
            </a:ln>
          </p:spPr>
          <p:txBody>
            <a:bodyPr wrap="square" lIns="0" tIns="0" rIns="0" bIns="0" rtlCol="0"/>
            <a:lstStyle/>
            <a:p>
              <a:endParaRPr/>
            </a:p>
          </p:txBody>
        </p:sp>
        <p:sp>
          <p:nvSpPr>
            <p:cNvPr id="7" name="object 15"/>
            <p:cNvSpPr/>
            <p:nvPr/>
          </p:nvSpPr>
          <p:spPr>
            <a:xfrm>
              <a:off x="1547045" y="0"/>
              <a:ext cx="0" cy="83820"/>
            </a:xfrm>
            <a:custGeom>
              <a:avLst/>
              <a:gdLst/>
              <a:ahLst/>
              <a:cxnLst/>
              <a:rect l="l" t="t" r="r" b="b"/>
              <a:pathLst>
                <a:path h="83820">
                  <a:moveTo>
                    <a:pt x="0" y="83459"/>
                  </a:moveTo>
                  <a:lnTo>
                    <a:pt x="0" y="0"/>
                  </a:lnTo>
                </a:path>
              </a:pathLst>
            </a:custGeom>
            <a:ln w="29286">
              <a:solidFill>
                <a:srgbClr val="FDB913"/>
              </a:solidFill>
            </a:ln>
          </p:spPr>
          <p:txBody>
            <a:bodyPr wrap="square" lIns="0" tIns="0" rIns="0" bIns="0" rtlCol="0"/>
            <a:lstStyle/>
            <a:p>
              <a:endParaRPr/>
            </a:p>
          </p:txBody>
        </p:sp>
        <p:sp>
          <p:nvSpPr>
            <p:cNvPr id="8" name="object 16"/>
            <p:cNvSpPr/>
            <p:nvPr/>
          </p:nvSpPr>
          <p:spPr>
            <a:xfrm>
              <a:off x="2309286" y="0"/>
              <a:ext cx="0" cy="88900"/>
            </a:xfrm>
            <a:custGeom>
              <a:avLst/>
              <a:gdLst/>
              <a:ahLst/>
              <a:cxnLst/>
              <a:rect l="l" t="t" r="r" b="b"/>
              <a:pathLst>
                <a:path h="88900">
                  <a:moveTo>
                    <a:pt x="0" y="88704"/>
                  </a:moveTo>
                  <a:lnTo>
                    <a:pt x="0" y="0"/>
                  </a:lnTo>
                </a:path>
              </a:pathLst>
            </a:custGeom>
            <a:ln w="29286">
              <a:solidFill>
                <a:srgbClr val="FDB913"/>
              </a:solidFill>
            </a:ln>
          </p:spPr>
          <p:txBody>
            <a:bodyPr wrap="square" lIns="0" tIns="0" rIns="0" bIns="0" rtlCol="0"/>
            <a:lstStyle/>
            <a:p>
              <a:endParaRPr/>
            </a:p>
          </p:txBody>
        </p:sp>
        <p:sp>
          <p:nvSpPr>
            <p:cNvPr id="9" name="object 17"/>
            <p:cNvSpPr/>
            <p:nvPr/>
          </p:nvSpPr>
          <p:spPr>
            <a:xfrm>
              <a:off x="272435" y="437776"/>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0" name="object 18"/>
            <p:cNvSpPr/>
            <p:nvPr/>
          </p:nvSpPr>
          <p:spPr>
            <a:xfrm>
              <a:off x="408909" y="30130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1" name="object 19"/>
            <p:cNvSpPr/>
            <p:nvPr/>
          </p:nvSpPr>
          <p:spPr>
            <a:xfrm>
              <a:off x="1034676" y="44299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2" name="object 20"/>
            <p:cNvSpPr/>
            <p:nvPr/>
          </p:nvSpPr>
          <p:spPr>
            <a:xfrm>
              <a:off x="1171150" y="30654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13" name="object 21"/>
            <p:cNvSpPr/>
            <p:nvPr/>
          </p:nvSpPr>
          <p:spPr>
            <a:xfrm>
              <a:off x="1796917" y="44822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4" name="object 22"/>
            <p:cNvSpPr/>
            <p:nvPr/>
          </p:nvSpPr>
          <p:spPr>
            <a:xfrm>
              <a:off x="1933392" y="311767"/>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5" name="object 23"/>
            <p:cNvSpPr/>
            <p:nvPr/>
          </p:nvSpPr>
          <p:spPr>
            <a:xfrm>
              <a:off x="2559184" y="453448"/>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16" name="object 24"/>
            <p:cNvSpPr/>
            <p:nvPr/>
          </p:nvSpPr>
          <p:spPr>
            <a:xfrm>
              <a:off x="2695658" y="31697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7" name="object 25"/>
            <p:cNvSpPr/>
            <p:nvPr/>
          </p:nvSpPr>
          <p:spPr>
            <a:xfrm>
              <a:off x="0" y="865880"/>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18" name="object 26"/>
            <p:cNvSpPr/>
            <p:nvPr/>
          </p:nvSpPr>
          <p:spPr>
            <a:xfrm>
              <a:off x="22550" y="729432"/>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19" name="object 27"/>
            <p:cNvSpPr/>
            <p:nvPr/>
          </p:nvSpPr>
          <p:spPr>
            <a:xfrm>
              <a:off x="648329" y="871125"/>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20" name="object 28"/>
            <p:cNvSpPr/>
            <p:nvPr/>
          </p:nvSpPr>
          <p:spPr>
            <a:xfrm>
              <a:off x="784804" y="73465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21" name="object 29"/>
            <p:cNvSpPr/>
            <p:nvPr/>
          </p:nvSpPr>
          <p:spPr>
            <a:xfrm>
              <a:off x="1410596" y="876333"/>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22" name="object 30"/>
            <p:cNvSpPr/>
            <p:nvPr/>
          </p:nvSpPr>
          <p:spPr>
            <a:xfrm>
              <a:off x="1547045" y="739858"/>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23" name="object 31"/>
            <p:cNvSpPr/>
            <p:nvPr/>
          </p:nvSpPr>
          <p:spPr>
            <a:xfrm>
              <a:off x="2172837" y="881552"/>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24" name="object 32"/>
            <p:cNvSpPr/>
            <p:nvPr/>
          </p:nvSpPr>
          <p:spPr>
            <a:xfrm>
              <a:off x="2309286" y="745103"/>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25" name="object 33"/>
            <p:cNvSpPr/>
            <p:nvPr/>
          </p:nvSpPr>
          <p:spPr>
            <a:xfrm>
              <a:off x="272435" y="1367099"/>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26" name="object 34"/>
            <p:cNvSpPr/>
            <p:nvPr/>
          </p:nvSpPr>
          <p:spPr>
            <a:xfrm>
              <a:off x="408909" y="1230650"/>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27" name="object 35"/>
            <p:cNvSpPr/>
            <p:nvPr/>
          </p:nvSpPr>
          <p:spPr>
            <a:xfrm>
              <a:off x="1034676" y="137230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28" name="object 36"/>
            <p:cNvSpPr/>
            <p:nvPr/>
          </p:nvSpPr>
          <p:spPr>
            <a:xfrm>
              <a:off x="1171150" y="123585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29" name="object 37"/>
            <p:cNvSpPr/>
            <p:nvPr/>
          </p:nvSpPr>
          <p:spPr>
            <a:xfrm>
              <a:off x="1796917" y="1377551"/>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30" name="object 38"/>
            <p:cNvSpPr/>
            <p:nvPr/>
          </p:nvSpPr>
          <p:spPr>
            <a:xfrm>
              <a:off x="1933392" y="1241077"/>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31" name="object 39"/>
            <p:cNvSpPr/>
            <p:nvPr/>
          </p:nvSpPr>
          <p:spPr>
            <a:xfrm>
              <a:off x="2559184" y="1382758"/>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32" name="object 40"/>
            <p:cNvSpPr/>
            <p:nvPr/>
          </p:nvSpPr>
          <p:spPr>
            <a:xfrm>
              <a:off x="2695658" y="124632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33" name="object 41"/>
            <p:cNvSpPr/>
            <p:nvPr/>
          </p:nvSpPr>
          <p:spPr>
            <a:xfrm>
              <a:off x="0" y="1795228"/>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34" name="object 42"/>
            <p:cNvSpPr/>
            <p:nvPr/>
          </p:nvSpPr>
          <p:spPr>
            <a:xfrm>
              <a:off x="22550" y="1658754"/>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35" name="object 43"/>
            <p:cNvSpPr/>
            <p:nvPr/>
          </p:nvSpPr>
          <p:spPr>
            <a:xfrm>
              <a:off x="648329" y="1800435"/>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36" name="object 44"/>
            <p:cNvSpPr/>
            <p:nvPr/>
          </p:nvSpPr>
          <p:spPr>
            <a:xfrm>
              <a:off x="784804" y="166396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37" name="object 45"/>
            <p:cNvSpPr/>
            <p:nvPr/>
          </p:nvSpPr>
          <p:spPr>
            <a:xfrm>
              <a:off x="1410596" y="1805655"/>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38" name="object 46"/>
            <p:cNvSpPr/>
            <p:nvPr/>
          </p:nvSpPr>
          <p:spPr>
            <a:xfrm>
              <a:off x="1547045" y="1669206"/>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39" name="object 47"/>
            <p:cNvSpPr/>
            <p:nvPr/>
          </p:nvSpPr>
          <p:spPr>
            <a:xfrm>
              <a:off x="2172837" y="1810887"/>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40" name="object 48"/>
            <p:cNvSpPr/>
            <p:nvPr/>
          </p:nvSpPr>
          <p:spPr>
            <a:xfrm>
              <a:off x="2309286" y="1674413"/>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41" name="object 49"/>
            <p:cNvSpPr/>
            <p:nvPr/>
          </p:nvSpPr>
          <p:spPr>
            <a:xfrm>
              <a:off x="272435" y="2296408"/>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42" name="object 50"/>
            <p:cNvSpPr/>
            <p:nvPr/>
          </p:nvSpPr>
          <p:spPr>
            <a:xfrm>
              <a:off x="408909" y="215997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43" name="object 51"/>
            <p:cNvSpPr/>
            <p:nvPr/>
          </p:nvSpPr>
          <p:spPr>
            <a:xfrm>
              <a:off x="1034676" y="230165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44" name="object 52"/>
            <p:cNvSpPr/>
            <p:nvPr/>
          </p:nvSpPr>
          <p:spPr>
            <a:xfrm>
              <a:off x="1171150" y="216517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45" name="object 53"/>
            <p:cNvSpPr/>
            <p:nvPr/>
          </p:nvSpPr>
          <p:spPr>
            <a:xfrm>
              <a:off x="1796917" y="2306860"/>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46" name="object 54"/>
            <p:cNvSpPr/>
            <p:nvPr/>
          </p:nvSpPr>
          <p:spPr>
            <a:xfrm>
              <a:off x="1933392" y="217042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47" name="object 55"/>
            <p:cNvSpPr/>
            <p:nvPr/>
          </p:nvSpPr>
          <p:spPr>
            <a:xfrm>
              <a:off x="2559184" y="2312080"/>
              <a:ext cx="273050" cy="0"/>
            </a:xfrm>
            <a:custGeom>
              <a:avLst/>
              <a:gdLst/>
              <a:ahLst/>
              <a:cxnLst/>
              <a:rect l="l" t="t" r="r" b="b"/>
              <a:pathLst>
                <a:path w="273050">
                  <a:moveTo>
                    <a:pt x="272915" y="0"/>
                  </a:moveTo>
                  <a:lnTo>
                    <a:pt x="0" y="0"/>
                  </a:lnTo>
                </a:path>
              </a:pathLst>
            </a:custGeom>
            <a:ln w="29286">
              <a:solidFill>
                <a:srgbClr val="FDB913"/>
              </a:solidFill>
            </a:ln>
          </p:spPr>
          <p:txBody>
            <a:bodyPr wrap="square" lIns="0" tIns="0" rIns="0" bIns="0" rtlCol="0"/>
            <a:lstStyle/>
            <a:p>
              <a:endParaRPr/>
            </a:p>
          </p:txBody>
        </p:sp>
        <p:sp>
          <p:nvSpPr>
            <p:cNvPr id="48" name="object 56"/>
            <p:cNvSpPr/>
            <p:nvPr/>
          </p:nvSpPr>
          <p:spPr>
            <a:xfrm>
              <a:off x="2695658" y="2175631"/>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49" name="object 57"/>
            <p:cNvSpPr/>
            <p:nvPr/>
          </p:nvSpPr>
          <p:spPr>
            <a:xfrm>
              <a:off x="0" y="2724538"/>
              <a:ext cx="159385" cy="0"/>
            </a:xfrm>
            <a:custGeom>
              <a:avLst/>
              <a:gdLst/>
              <a:ahLst/>
              <a:cxnLst/>
              <a:rect l="l" t="t" r="r" b="b"/>
              <a:pathLst>
                <a:path w="159385">
                  <a:moveTo>
                    <a:pt x="158999" y="0"/>
                  </a:moveTo>
                  <a:lnTo>
                    <a:pt x="0" y="0"/>
                  </a:lnTo>
                </a:path>
              </a:pathLst>
            </a:custGeom>
            <a:ln w="29286">
              <a:solidFill>
                <a:srgbClr val="FDB913"/>
              </a:solidFill>
            </a:ln>
          </p:spPr>
          <p:txBody>
            <a:bodyPr wrap="square" lIns="0" tIns="0" rIns="0" bIns="0" rtlCol="0"/>
            <a:lstStyle/>
            <a:p>
              <a:endParaRPr/>
            </a:p>
          </p:txBody>
        </p:sp>
        <p:sp>
          <p:nvSpPr>
            <p:cNvPr id="50" name="object 58"/>
            <p:cNvSpPr/>
            <p:nvPr/>
          </p:nvSpPr>
          <p:spPr>
            <a:xfrm>
              <a:off x="22550" y="258806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51" name="object 59"/>
            <p:cNvSpPr/>
            <p:nvPr/>
          </p:nvSpPr>
          <p:spPr>
            <a:xfrm>
              <a:off x="648329" y="272975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52" name="object 60"/>
            <p:cNvSpPr/>
            <p:nvPr/>
          </p:nvSpPr>
          <p:spPr>
            <a:xfrm>
              <a:off x="784804" y="259330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3" name="object 61"/>
            <p:cNvSpPr/>
            <p:nvPr/>
          </p:nvSpPr>
          <p:spPr>
            <a:xfrm>
              <a:off x="1410596" y="2734990"/>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54" name="object 62"/>
            <p:cNvSpPr/>
            <p:nvPr/>
          </p:nvSpPr>
          <p:spPr>
            <a:xfrm>
              <a:off x="1547045" y="2598516"/>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5" name="object 63"/>
            <p:cNvSpPr/>
            <p:nvPr/>
          </p:nvSpPr>
          <p:spPr>
            <a:xfrm>
              <a:off x="2172837" y="2740210"/>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56" name="object 64"/>
            <p:cNvSpPr/>
            <p:nvPr/>
          </p:nvSpPr>
          <p:spPr>
            <a:xfrm>
              <a:off x="2309286" y="260373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57" name="object 65"/>
            <p:cNvSpPr/>
            <p:nvPr/>
          </p:nvSpPr>
          <p:spPr>
            <a:xfrm>
              <a:off x="272425" y="322573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58" name="object 66"/>
            <p:cNvSpPr/>
            <p:nvPr/>
          </p:nvSpPr>
          <p:spPr>
            <a:xfrm>
              <a:off x="408861" y="3089290"/>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59" name="object 67"/>
            <p:cNvSpPr/>
            <p:nvPr/>
          </p:nvSpPr>
          <p:spPr>
            <a:xfrm>
              <a:off x="1034691" y="3230971"/>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60" name="object 68"/>
            <p:cNvSpPr/>
            <p:nvPr/>
          </p:nvSpPr>
          <p:spPr>
            <a:xfrm>
              <a:off x="1171140" y="3094497"/>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61" name="object 69"/>
            <p:cNvSpPr/>
            <p:nvPr/>
          </p:nvSpPr>
          <p:spPr>
            <a:xfrm>
              <a:off x="1796933" y="3236191"/>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62" name="object 70"/>
            <p:cNvSpPr/>
            <p:nvPr/>
          </p:nvSpPr>
          <p:spPr>
            <a:xfrm>
              <a:off x="1933407" y="3099742"/>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63" name="object 71"/>
            <p:cNvSpPr/>
            <p:nvPr/>
          </p:nvSpPr>
          <p:spPr>
            <a:xfrm>
              <a:off x="2559187" y="3241398"/>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64" name="object 72"/>
            <p:cNvSpPr/>
            <p:nvPr/>
          </p:nvSpPr>
          <p:spPr>
            <a:xfrm>
              <a:off x="2695661" y="310494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65" name="object 73"/>
            <p:cNvSpPr/>
            <p:nvPr/>
          </p:nvSpPr>
          <p:spPr>
            <a:xfrm>
              <a:off x="0" y="3653868"/>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66" name="object 74"/>
            <p:cNvSpPr/>
            <p:nvPr/>
          </p:nvSpPr>
          <p:spPr>
            <a:xfrm>
              <a:off x="22539" y="351739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67" name="object 75"/>
            <p:cNvSpPr/>
            <p:nvPr/>
          </p:nvSpPr>
          <p:spPr>
            <a:xfrm>
              <a:off x="648345" y="3659075"/>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68" name="object 76"/>
            <p:cNvSpPr/>
            <p:nvPr/>
          </p:nvSpPr>
          <p:spPr>
            <a:xfrm>
              <a:off x="784793" y="3522626"/>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69" name="object 77"/>
            <p:cNvSpPr/>
            <p:nvPr/>
          </p:nvSpPr>
          <p:spPr>
            <a:xfrm>
              <a:off x="1410561" y="3664320"/>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70" name="object 78"/>
            <p:cNvSpPr/>
            <p:nvPr/>
          </p:nvSpPr>
          <p:spPr>
            <a:xfrm>
              <a:off x="1547060" y="352784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71" name="object 79"/>
            <p:cNvSpPr/>
            <p:nvPr/>
          </p:nvSpPr>
          <p:spPr>
            <a:xfrm>
              <a:off x="2172865" y="3669527"/>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72" name="object 80"/>
            <p:cNvSpPr/>
            <p:nvPr/>
          </p:nvSpPr>
          <p:spPr>
            <a:xfrm>
              <a:off x="2309301" y="3533053"/>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73" name="object 81"/>
            <p:cNvSpPr/>
            <p:nvPr/>
          </p:nvSpPr>
          <p:spPr>
            <a:xfrm>
              <a:off x="272425" y="415507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74" name="object 82"/>
            <p:cNvSpPr/>
            <p:nvPr/>
          </p:nvSpPr>
          <p:spPr>
            <a:xfrm>
              <a:off x="408861" y="4018600"/>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75" name="object 83"/>
            <p:cNvSpPr/>
            <p:nvPr/>
          </p:nvSpPr>
          <p:spPr>
            <a:xfrm>
              <a:off x="1034691" y="4160294"/>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76" name="object 84"/>
            <p:cNvSpPr/>
            <p:nvPr/>
          </p:nvSpPr>
          <p:spPr>
            <a:xfrm>
              <a:off x="1171140" y="4023819"/>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77" name="object 85"/>
            <p:cNvSpPr/>
            <p:nvPr/>
          </p:nvSpPr>
          <p:spPr>
            <a:xfrm>
              <a:off x="1796933" y="4165500"/>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78" name="object 86"/>
            <p:cNvSpPr/>
            <p:nvPr/>
          </p:nvSpPr>
          <p:spPr>
            <a:xfrm>
              <a:off x="1933407" y="4029064"/>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79" name="object 87"/>
            <p:cNvSpPr/>
            <p:nvPr/>
          </p:nvSpPr>
          <p:spPr>
            <a:xfrm>
              <a:off x="2559187" y="4170746"/>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80" name="object 88"/>
            <p:cNvSpPr/>
            <p:nvPr/>
          </p:nvSpPr>
          <p:spPr>
            <a:xfrm>
              <a:off x="2695661" y="403427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81" name="object 89"/>
            <p:cNvSpPr/>
            <p:nvPr/>
          </p:nvSpPr>
          <p:spPr>
            <a:xfrm>
              <a:off x="0" y="4583178"/>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82" name="object 90"/>
            <p:cNvSpPr/>
            <p:nvPr/>
          </p:nvSpPr>
          <p:spPr>
            <a:xfrm>
              <a:off x="22539" y="4446742"/>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83" name="object 91"/>
            <p:cNvSpPr/>
            <p:nvPr/>
          </p:nvSpPr>
          <p:spPr>
            <a:xfrm>
              <a:off x="648345" y="4588398"/>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84" name="object 92"/>
            <p:cNvSpPr/>
            <p:nvPr/>
          </p:nvSpPr>
          <p:spPr>
            <a:xfrm>
              <a:off x="784793" y="445194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85" name="object 93"/>
            <p:cNvSpPr/>
            <p:nvPr/>
          </p:nvSpPr>
          <p:spPr>
            <a:xfrm>
              <a:off x="1410561" y="459366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86" name="object 94"/>
            <p:cNvSpPr/>
            <p:nvPr/>
          </p:nvSpPr>
          <p:spPr>
            <a:xfrm>
              <a:off x="1547060" y="4457156"/>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87" name="object 95"/>
            <p:cNvSpPr/>
            <p:nvPr/>
          </p:nvSpPr>
          <p:spPr>
            <a:xfrm>
              <a:off x="2172865" y="4598850"/>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88" name="object 96"/>
            <p:cNvSpPr/>
            <p:nvPr/>
          </p:nvSpPr>
          <p:spPr>
            <a:xfrm>
              <a:off x="2309301" y="4462401"/>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89" name="object 97"/>
            <p:cNvSpPr/>
            <p:nvPr/>
          </p:nvSpPr>
          <p:spPr>
            <a:xfrm>
              <a:off x="272425" y="5084396"/>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90" name="object 98"/>
            <p:cNvSpPr/>
            <p:nvPr/>
          </p:nvSpPr>
          <p:spPr>
            <a:xfrm>
              <a:off x="408861" y="494792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91" name="object 99"/>
            <p:cNvSpPr/>
            <p:nvPr/>
          </p:nvSpPr>
          <p:spPr>
            <a:xfrm>
              <a:off x="1034691" y="5089603"/>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92" name="object 100"/>
            <p:cNvSpPr/>
            <p:nvPr/>
          </p:nvSpPr>
          <p:spPr>
            <a:xfrm>
              <a:off x="1171140" y="4953167"/>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93" name="object 101"/>
            <p:cNvSpPr/>
            <p:nvPr/>
          </p:nvSpPr>
          <p:spPr>
            <a:xfrm>
              <a:off x="1796933" y="509484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94" name="object 102"/>
            <p:cNvSpPr/>
            <p:nvPr/>
          </p:nvSpPr>
          <p:spPr>
            <a:xfrm>
              <a:off x="1933407" y="4958374"/>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95" name="object 103"/>
            <p:cNvSpPr/>
            <p:nvPr/>
          </p:nvSpPr>
          <p:spPr>
            <a:xfrm>
              <a:off x="2559187" y="5100055"/>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96" name="object 104"/>
            <p:cNvSpPr/>
            <p:nvPr/>
          </p:nvSpPr>
          <p:spPr>
            <a:xfrm>
              <a:off x="2695661" y="496358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97" name="object 105"/>
            <p:cNvSpPr/>
            <p:nvPr/>
          </p:nvSpPr>
          <p:spPr>
            <a:xfrm>
              <a:off x="0" y="5512501"/>
              <a:ext cx="159385" cy="0"/>
            </a:xfrm>
            <a:custGeom>
              <a:avLst/>
              <a:gdLst/>
              <a:ahLst/>
              <a:cxnLst/>
              <a:rect l="l" t="t" r="r" b="b"/>
              <a:pathLst>
                <a:path w="159385">
                  <a:moveTo>
                    <a:pt x="158988" y="0"/>
                  </a:moveTo>
                  <a:lnTo>
                    <a:pt x="0" y="0"/>
                  </a:lnTo>
                </a:path>
              </a:pathLst>
            </a:custGeom>
            <a:ln w="29286">
              <a:solidFill>
                <a:srgbClr val="FDB913"/>
              </a:solidFill>
            </a:ln>
          </p:spPr>
          <p:txBody>
            <a:bodyPr wrap="square" lIns="0" tIns="0" rIns="0" bIns="0" rtlCol="0"/>
            <a:lstStyle/>
            <a:p>
              <a:endParaRPr/>
            </a:p>
          </p:txBody>
        </p:sp>
        <p:sp>
          <p:nvSpPr>
            <p:cNvPr id="98" name="object 106"/>
            <p:cNvSpPr/>
            <p:nvPr/>
          </p:nvSpPr>
          <p:spPr>
            <a:xfrm>
              <a:off x="22539" y="5376052"/>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99" name="object 107"/>
            <p:cNvSpPr/>
            <p:nvPr/>
          </p:nvSpPr>
          <p:spPr>
            <a:xfrm>
              <a:off x="648345" y="5517733"/>
              <a:ext cx="273050" cy="0"/>
            </a:xfrm>
            <a:custGeom>
              <a:avLst/>
              <a:gdLst/>
              <a:ahLst/>
              <a:cxnLst/>
              <a:rect l="l" t="t" r="r" b="b"/>
              <a:pathLst>
                <a:path w="273050">
                  <a:moveTo>
                    <a:pt x="272884" y="0"/>
                  </a:moveTo>
                  <a:lnTo>
                    <a:pt x="0" y="0"/>
                  </a:lnTo>
                </a:path>
              </a:pathLst>
            </a:custGeom>
            <a:ln w="29286">
              <a:solidFill>
                <a:srgbClr val="FDB913"/>
              </a:solidFill>
            </a:ln>
          </p:spPr>
          <p:txBody>
            <a:bodyPr wrap="square" lIns="0" tIns="0" rIns="0" bIns="0" rtlCol="0"/>
            <a:lstStyle/>
            <a:p>
              <a:endParaRPr/>
            </a:p>
          </p:txBody>
        </p:sp>
        <p:sp>
          <p:nvSpPr>
            <p:cNvPr id="100" name="object 108"/>
            <p:cNvSpPr/>
            <p:nvPr/>
          </p:nvSpPr>
          <p:spPr>
            <a:xfrm>
              <a:off x="784793" y="5381259"/>
              <a:ext cx="0" cy="273050"/>
            </a:xfrm>
            <a:custGeom>
              <a:avLst/>
              <a:gdLst/>
              <a:ahLst/>
              <a:cxnLst/>
              <a:rect l="l" t="t" r="r" b="b"/>
              <a:pathLst>
                <a:path h="273050">
                  <a:moveTo>
                    <a:pt x="0" y="272922"/>
                  </a:moveTo>
                  <a:lnTo>
                    <a:pt x="0" y="0"/>
                  </a:lnTo>
                </a:path>
              </a:pathLst>
            </a:custGeom>
            <a:ln w="29286">
              <a:solidFill>
                <a:srgbClr val="FDB913"/>
              </a:solidFill>
            </a:ln>
          </p:spPr>
          <p:txBody>
            <a:bodyPr wrap="square" lIns="0" tIns="0" rIns="0" bIns="0" rtlCol="0"/>
            <a:lstStyle/>
            <a:p>
              <a:endParaRPr/>
            </a:p>
          </p:txBody>
        </p:sp>
        <p:sp>
          <p:nvSpPr>
            <p:cNvPr id="101" name="object 109"/>
            <p:cNvSpPr/>
            <p:nvPr/>
          </p:nvSpPr>
          <p:spPr>
            <a:xfrm>
              <a:off x="1410561" y="5522953"/>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02" name="object 110"/>
            <p:cNvSpPr/>
            <p:nvPr/>
          </p:nvSpPr>
          <p:spPr>
            <a:xfrm>
              <a:off x="1547060" y="5386504"/>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03" name="object 111"/>
            <p:cNvSpPr/>
            <p:nvPr/>
          </p:nvSpPr>
          <p:spPr>
            <a:xfrm>
              <a:off x="2172865" y="5528185"/>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04" name="object 112"/>
            <p:cNvSpPr/>
            <p:nvPr/>
          </p:nvSpPr>
          <p:spPr>
            <a:xfrm>
              <a:off x="2309301" y="5391711"/>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05" name="object 113"/>
            <p:cNvSpPr/>
            <p:nvPr/>
          </p:nvSpPr>
          <p:spPr>
            <a:xfrm>
              <a:off x="272425" y="6013744"/>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06" name="object 114"/>
            <p:cNvSpPr/>
            <p:nvPr/>
          </p:nvSpPr>
          <p:spPr>
            <a:xfrm>
              <a:off x="408861" y="5877270"/>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07" name="object 115"/>
            <p:cNvSpPr/>
            <p:nvPr/>
          </p:nvSpPr>
          <p:spPr>
            <a:xfrm>
              <a:off x="1034691" y="6018951"/>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08" name="object 116"/>
            <p:cNvSpPr/>
            <p:nvPr/>
          </p:nvSpPr>
          <p:spPr>
            <a:xfrm>
              <a:off x="1171140" y="5882477"/>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09" name="object 117"/>
            <p:cNvSpPr/>
            <p:nvPr/>
          </p:nvSpPr>
          <p:spPr>
            <a:xfrm>
              <a:off x="1796933" y="602415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10" name="object 118"/>
            <p:cNvSpPr/>
            <p:nvPr/>
          </p:nvSpPr>
          <p:spPr>
            <a:xfrm>
              <a:off x="1933407" y="5887684"/>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11" name="object 119"/>
            <p:cNvSpPr/>
            <p:nvPr/>
          </p:nvSpPr>
          <p:spPr>
            <a:xfrm>
              <a:off x="2559187" y="6029378"/>
              <a:ext cx="273050" cy="0"/>
            </a:xfrm>
            <a:custGeom>
              <a:avLst/>
              <a:gdLst/>
              <a:ahLst/>
              <a:cxnLst/>
              <a:rect l="l" t="t" r="r" b="b"/>
              <a:pathLst>
                <a:path w="273050">
                  <a:moveTo>
                    <a:pt x="272912" y="0"/>
                  </a:moveTo>
                  <a:lnTo>
                    <a:pt x="0" y="0"/>
                  </a:lnTo>
                </a:path>
              </a:pathLst>
            </a:custGeom>
            <a:ln w="29286">
              <a:solidFill>
                <a:srgbClr val="FDB913"/>
              </a:solidFill>
            </a:ln>
          </p:spPr>
          <p:txBody>
            <a:bodyPr wrap="square" lIns="0" tIns="0" rIns="0" bIns="0" rtlCol="0"/>
            <a:lstStyle/>
            <a:p>
              <a:endParaRPr/>
            </a:p>
          </p:txBody>
        </p:sp>
        <p:sp>
          <p:nvSpPr>
            <p:cNvPr id="112" name="object 120"/>
            <p:cNvSpPr/>
            <p:nvPr/>
          </p:nvSpPr>
          <p:spPr>
            <a:xfrm>
              <a:off x="2695661" y="5892955"/>
              <a:ext cx="0" cy="273050"/>
            </a:xfrm>
            <a:custGeom>
              <a:avLst/>
              <a:gdLst/>
              <a:ahLst/>
              <a:cxnLst/>
              <a:rect l="l" t="t" r="r" b="b"/>
              <a:pathLst>
                <a:path h="273050">
                  <a:moveTo>
                    <a:pt x="0" y="272897"/>
                  </a:moveTo>
                  <a:lnTo>
                    <a:pt x="0" y="0"/>
                  </a:lnTo>
                </a:path>
              </a:pathLst>
            </a:custGeom>
            <a:ln w="29286">
              <a:solidFill>
                <a:srgbClr val="FDB913"/>
              </a:solidFill>
            </a:ln>
          </p:spPr>
          <p:txBody>
            <a:bodyPr wrap="square" lIns="0" tIns="0" rIns="0" bIns="0" rtlCol="0"/>
            <a:lstStyle/>
            <a:p>
              <a:endParaRPr/>
            </a:p>
          </p:txBody>
        </p:sp>
        <p:sp>
          <p:nvSpPr>
            <p:cNvPr id="113" name="object 121"/>
            <p:cNvSpPr/>
            <p:nvPr/>
          </p:nvSpPr>
          <p:spPr>
            <a:xfrm>
              <a:off x="0" y="6441826"/>
              <a:ext cx="159385" cy="0"/>
            </a:xfrm>
            <a:custGeom>
              <a:avLst/>
              <a:gdLst/>
              <a:ahLst/>
              <a:cxnLst/>
              <a:rect l="l" t="t" r="r" b="b"/>
              <a:pathLst>
                <a:path w="159385">
                  <a:moveTo>
                    <a:pt x="159010" y="0"/>
                  </a:moveTo>
                  <a:lnTo>
                    <a:pt x="0" y="0"/>
                  </a:lnTo>
                </a:path>
              </a:pathLst>
            </a:custGeom>
            <a:ln w="29286">
              <a:solidFill>
                <a:srgbClr val="FDB913"/>
              </a:solidFill>
            </a:ln>
          </p:spPr>
          <p:txBody>
            <a:bodyPr wrap="square" lIns="0" tIns="0" rIns="0" bIns="0" rtlCol="0"/>
            <a:lstStyle/>
            <a:p>
              <a:endParaRPr/>
            </a:p>
          </p:txBody>
        </p:sp>
        <p:sp>
          <p:nvSpPr>
            <p:cNvPr id="114" name="object 122"/>
            <p:cNvSpPr/>
            <p:nvPr/>
          </p:nvSpPr>
          <p:spPr>
            <a:xfrm>
              <a:off x="22536" y="6305351"/>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15" name="object 123"/>
            <p:cNvSpPr/>
            <p:nvPr/>
          </p:nvSpPr>
          <p:spPr>
            <a:xfrm>
              <a:off x="648328" y="6447058"/>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16" name="object 124"/>
            <p:cNvSpPr/>
            <p:nvPr/>
          </p:nvSpPr>
          <p:spPr>
            <a:xfrm>
              <a:off x="784802" y="6310622"/>
              <a:ext cx="0" cy="273050"/>
            </a:xfrm>
            <a:custGeom>
              <a:avLst/>
              <a:gdLst/>
              <a:ahLst/>
              <a:cxnLst/>
              <a:rect l="l" t="t" r="r" b="b"/>
              <a:pathLst>
                <a:path h="273050">
                  <a:moveTo>
                    <a:pt x="0" y="272884"/>
                  </a:moveTo>
                  <a:lnTo>
                    <a:pt x="0" y="0"/>
                  </a:lnTo>
                </a:path>
              </a:pathLst>
            </a:custGeom>
            <a:ln w="29286">
              <a:solidFill>
                <a:srgbClr val="FDB913"/>
              </a:solidFill>
            </a:ln>
          </p:spPr>
          <p:txBody>
            <a:bodyPr wrap="square" lIns="0" tIns="0" rIns="0" bIns="0" rtlCol="0"/>
            <a:lstStyle/>
            <a:p>
              <a:endParaRPr/>
            </a:p>
          </p:txBody>
        </p:sp>
        <p:sp>
          <p:nvSpPr>
            <p:cNvPr id="117" name="object 125"/>
            <p:cNvSpPr/>
            <p:nvPr/>
          </p:nvSpPr>
          <p:spPr>
            <a:xfrm>
              <a:off x="1410582" y="6452278"/>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18" name="object 126"/>
            <p:cNvSpPr/>
            <p:nvPr/>
          </p:nvSpPr>
          <p:spPr>
            <a:xfrm>
              <a:off x="1547056" y="6315829"/>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19" name="object 127"/>
            <p:cNvSpPr/>
            <p:nvPr/>
          </p:nvSpPr>
          <p:spPr>
            <a:xfrm>
              <a:off x="2172849" y="6457485"/>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20" name="object 128"/>
            <p:cNvSpPr/>
            <p:nvPr/>
          </p:nvSpPr>
          <p:spPr>
            <a:xfrm>
              <a:off x="2309298" y="6321011"/>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1" name="object 129"/>
            <p:cNvSpPr/>
            <p:nvPr/>
          </p:nvSpPr>
          <p:spPr>
            <a:xfrm>
              <a:off x="272434" y="6943031"/>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22" name="object 130"/>
            <p:cNvSpPr/>
            <p:nvPr/>
          </p:nvSpPr>
          <p:spPr>
            <a:xfrm>
              <a:off x="408882" y="680655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3" name="object 131"/>
            <p:cNvSpPr/>
            <p:nvPr/>
          </p:nvSpPr>
          <p:spPr>
            <a:xfrm>
              <a:off x="1034688" y="6948251"/>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24" name="object 132"/>
            <p:cNvSpPr/>
            <p:nvPr/>
          </p:nvSpPr>
          <p:spPr>
            <a:xfrm>
              <a:off x="1171162" y="681177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25" name="object 133"/>
            <p:cNvSpPr/>
            <p:nvPr/>
          </p:nvSpPr>
          <p:spPr>
            <a:xfrm>
              <a:off x="1796929" y="6953483"/>
              <a:ext cx="273050" cy="0"/>
            </a:xfrm>
            <a:custGeom>
              <a:avLst/>
              <a:gdLst/>
              <a:ahLst/>
              <a:cxnLst/>
              <a:rect l="l" t="t" r="r" b="b"/>
              <a:pathLst>
                <a:path w="273050">
                  <a:moveTo>
                    <a:pt x="272910" y="0"/>
                  </a:moveTo>
                  <a:lnTo>
                    <a:pt x="0" y="0"/>
                  </a:lnTo>
                </a:path>
              </a:pathLst>
            </a:custGeom>
            <a:ln w="29286">
              <a:solidFill>
                <a:srgbClr val="FDB913"/>
              </a:solidFill>
            </a:ln>
          </p:spPr>
          <p:txBody>
            <a:bodyPr wrap="square" lIns="0" tIns="0" rIns="0" bIns="0" rtlCol="0"/>
            <a:lstStyle/>
            <a:p>
              <a:endParaRPr/>
            </a:p>
          </p:txBody>
        </p:sp>
        <p:sp>
          <p:nvSpPr>
            <p:cNvPr id="126" name="object 134"/>
            <p:cNvSpPr/>
            <p:nvPr/>
          </p:nvSpPr>
          <p:spPr>
            <a:xfrm>
              <a:off x="1933403" y="6817047"/>
              <a:ext cx="0" cy="273050"/>
            </a:xfrm>
            <a:custGeom>
              <a:avLst/>
              <a:gdLst/>
              <a:ahLst/>
              <a:cxnLst/>
              <a:rect l="l" t="t" r="r" b="b"/>
              <a:pathLst>
                <a:path h="273050">
                  <a:moveTo>
                    <a:pt x="0" y="272884"/>
                  </a:moveTo>
                  <a:lnTo>
                    <a:pt x="0" y="0"/>
                  </a:lnTo>
                </a:path>
              </a:pathLst>
            </a:custGeom>
            <a:ln w="29286">
              <a:solidFill>
                <a:srgbClr val="FDB913"/>
              </a:solidFill>
            </a:ln>
          </p:spPr>
          <p:txBody>
            <a:bodyPr wrap="square" lIns="0" tIns="0" rIns="0" bIns="0" rtlCol="0"/>
            <a:lstStyle/>
            <a:p>
              <a:endParaRPr/>
            </a:p>
          </p:txBody>
        </p:sp>
        <p:sp>
          <p:nvSpPr>
            <p:cNvPr id="127" name="object 135"/>
            <p:cNvSpPr/>
            <p:nvPr/>
          </p:nvSpPr>
          <p:spPr>
            <a:xfrm>
              <a:off x="2559196" y="6958728"/>
              <a:ext cx="273050" cy="0"/>
            </a:xfrm>
            <a:custGeom>
              <a:avLst/>
              <a:gdLst/>
              <a:ahLst/>
              <a:cxnLst/>
              <a:rect l="l" t="t" r="r" b="b"/>
              <a:pathLst>
                <a:path w="273050">
                  <a:moveTo>
                    <a:pt x="272903" y="0"/>
                  </a:moveTo>
                  <a:lnTo>
                    <a:pt x="0" y="0"/>
                  </a:lnTo>
                </a:path>
              </a:pathLst>
            </a:custGeom>
            <a:ln w="29286">
              <a:solidFill>
                <a:srgbClr val="FDB913"/>
              </a:solidFill>
            </a:ln>
          </p:spPr>
          <p:txBody>
            <a:bodyPr wrap="square" lIns="0" tIns="0" rIns="0" bIns="0" rtlCol="0"/>
            <a:lstStyle/>
            <a:p>
              <a:endParaRPr/>
            </a:p>
          </p:txBody>
        </p:sp>
        <p:sp>
          <p:nvSpPr>
            <p:cNvPr id="128" name="object 136"/>
            <p:cNvSpPr/>
            <p:nvPr/>
          </p:nvSpPr>
          <p:spPr>
            <a:xfrm>
              <a:off x="2695619" y="6822254"/>
              <a:ext cx="0" cy="273050"/>
            </a:xfrm>
            <a:custGeom>
              <a:avLst/>
              <a:gdLst/>
              <a:ahLst/>
              <a:cxnLst/>
              <a:rect l="l" t="t" r="r" b="b"/>
              <a:pathLst>
                <a:path h="273050">
                  <a:moveTo>
                    <a:pt x="0" y="272923"/>
                  </a:moveTo>
                  <a:lnTo>
                    <a:pt x="0" y="0"/>
                  </a:lnTo>
                </a:path>
              </a:pathLst>
            </a:custGeom>
            <a:ln w="29286">
              <a:solidFill>
                <a:srgbClr val="FDB913"/>
              </a:solidFill>
            </a:ln>
          </p:spPr>
          <p:txBody>
            <a:bodyPr wrap="square" lIns="0" tIns="0" rIns="0" bIns="0" rtlCol="0"/>
            <a:lstStyle/>
            <a:p>
              <a:endParaRPr/>
            </a:p>
          </p:txBody>
        </p:sp>
        <p:sp>
          <p:nvSpPr>
            <p:cNvPr id="129" name="object 137"/>
            <p:cNvSpPr/>
            <p:nvPr/>
          </p:nvSpPr>
          <p:spPr>
            <a:xfrm>
              <a:off x="0" y="7371160"/>
              <a:ext cx="159385" cy="0"/>
            </a:xfrm>
            <a:custGeom>
              <a:avLst/>
              <a:gdLst/>
              <a:ahLst/>
              <a:cxnLst/>
              <a:rect l="l" t="t" r="r" b="b"/>
              <a:pathLst>
                <a:path w="159385">
                  <a:moveTo>
                    <a:pt x="159010" y="0"/>
                  </a:moveTo>
                  <a:lnTo>
                    <a:pt x="0" y="0"/>
                  </a:lnTo>
                </a:path>
              </a:pathLst>
            </a:custGeom>
            <a:ln w="29286">
              <a:solidFill>
                <a:srgbClr val="FDB913"/>
              </a:solidFill>
            </a:ln>
          </p:spPr>
          <p:txBody>
            <a:bodyPr wrap="square" lIns="0" tIns="0" rIns="0" bIns="0" rtlCol="0"/>
            <a:lstStyle/>
            <a:p>
              <a:endParaRPr/>
            </a:p>
          </p:txBody>
        </p:sp>
        <p:sp>
          <p:nvSpPr>
            <p:cNvPr id="130" name="object 138"/>
            <p:cNvSpPr/>
            <p:nvPr/>
          </p:nvSpPr>
          <p:spPr>
            <a:xfrm>
              <a:off x="22536" y="7234687"/>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31" name="object 139"/>
            <p:cNvSpPr/>
            <p:nvPr/>
          </p:nvSpPr>
          <p:spPr>
            <a:xfrm>
              <a:off x="648328" y="7376342"/>
              <a:ext cx="273050" cy="0"/>
            </a:xfrm>
            <a:custGeom>
              <a:avLst/>
              <a:gdLst/>
              <a:ahLst/>
              <a:cxnLst/>
              <a:rect l="l" t="t" r="r" b="b"/>
              <a:pathLst>
                <a:path w="273050">
                  <a:moveTo>
                    <a:pt x="272923" y="0"/>
                  </a:moveTo>
                  <a:lnTo>
                    <a:pt x="0" y="0"/>
                  </a:lnTo>
                </a:path>
              </a:pathLst>
            </a:custGeom>
            <a:ln w="29286">
              <a:solidFill>
                <a:srgbClr val="FDB913"/>
              </a:solidFill>
            </a:ln>
          </p:spPr>
          <p:txBody>
            <a:bodyPr wrap="square" lIns="0" tIns="0" rIns="0" bIns="0" rtlCol="0"/>
            <a:lstStyle/>
            <a:p>
              <a:endParaRPr/>
            </a:p>
          </p:txBody>
        </p:sp>
        <p:sp>
          <p:nvSpPr>
            <p:cNvPr id="132" name="object 140"/>
            <p:cNvSpPr/>
            <p:nvPr/>
          </p:nvSpPr>
          <p:spPr>
            <a:xfrm>
              <a:off x="784802" y="7239906"/>
              <a:ext cx="0" cy="273050"/>
            </a:xfrm>
            <a:custGeom>
              <a:avLst/>
              <a:gdLst/>
              <a:ahLst/>
              <a:cxnLst/>
              <a:rect l="l" t="t" r="r" b="b"/>
              <a:pathLst>
                <a:path h="273050">
                  <a:moveTo>
                    <a:pt x="0" y="272910"/>
                  </a:moveTo>
                  <a:lnTo>
                    <a:pt x="0" y="0"/>
                  </a:lnTo>
                </a:path>
              </a:pathLst>
            </a:custGeom>
            <a:ln w="29286">
              <a:solidFill>
                <a:srgbClr val="FDB913"/>
              </a:solidFill>
            </a:ln>
          </p:spPr>
          <p:txBody>
            <a:bodyPr wrap="square" lIns="0" tIns="0" rIns="0" bIns="0" rtlCol="0"/>
            <a:lstStyle/>
            <a:p>
              <a:endParaRPr/>
            </a:p>
          </p:txBody>
        </p:sp>
        <p:sp>
          <p:nvSpPr>
            <p:cNvPr id="133" name="object 141"/>
            <p:cNvSpPr/>
            <p:nvPr/>
          </p:nvSpPr>
          <p:spPr>
            <a:xfrm>
              <a:off x="1410582" y="7381613"/>
              <a:ext cx="273050" cy="0"/>
            </a:xfrm>
            <a:custGeom>
              <a:avLst/>
              <a:gdLst/>
              <a:ahLst/>
              <a:cxnLst/>
              <a:rect l="l" t="t" r="r" b="b"/>
              <a:pathLst>
                <a:path w="273050">
                  <a:moveTo>
                    <a:pt x="272948" y="0"/>
                  </a:moveTo>
                  <a:lnTo>
                    <a:pt x="0" y="0"/>
                  </a:lnTo>
                </a:path>
              </a:pathLst>
            </a:custGeom>
            <a:ln w="29286">
              <a:solidFill>
                <a:srgbClr val="FDB913"/>
              </a:solidFill>
            </a:ln>
          </p:spPr>
          <p:txBody>
            <a:bodyPr wrap="square" lIns="0" tIns="0" rIns="0" bIns="0" rtlCol="0"/>
            <a:lstStyle/>
            <a:p>
              <a:endParaRPr/>
            </a:p>
          </p:txBody>
        </p:sp>
        <p:sp>
          <p:nvSpPr>
            <p:cNvPr id="134" name="object 142"/>
            <p:cNvSpPr/>
            <p:nvPr/>
          </p:nvSpPr>
          <p:spPr>
            <a:xfrm>
              <a:off x="1547056" y="7245139"/>
              <a:ext cx="0" cy="273050"/>
            </a:xfrm>
            <a:custGeom>
              <a:avLst/>
              <a:gdLst/>
              <a:ahLst/>
              <a:cxnLst/>
              <a:rect l="l" t="t" r="r" b="b"/>
              <a:pathLst>
                <a:path h="273050">
                  <a:moveTo>
                    <a:pt x="0" y="272897"/>
                  </a:moveTo>
                  <a:lnTo>
                    <a:pt x="0" y="0"/>
                  </a:lnTo>
                </a:path>
              </a:pathLst>
            </a:custGeom>
            <a:ln w="29286">
              <a:solidFill>
                <a:srgbClr val="FDB913"/>
              </a:solidFill>
            </a:ln>
          </p:spPr>
          <p:txBody>
            <a:bodyPr wrap="square" lIns="0" tIns="0" rIns="0" bIns="0" rtlCol="0"/>
            <a:lstStyle/>
            <a:p>
              <a:endParaRPr/>
            </a:p>
          </p:txBody>
        </p:sp>
        <p:sp>
          <p:nvSpPr>
            <p:cNvPr id="135" name="object 143"/>
            <p:cNvSpPr/>
            <p:nvPr/>
          </p:nvSpPr>
          <p:spPr>
            <a:xfrm>
              <a:off x="2172849" y="7386832"/>
              <a:ext cx="273050" cy="0"/>
            </a:xfrm>
            <a:custGeom>
              <a:avLst/>
              <a:gdLst/>
              <a:ahLst/>
              <a:cxnLst/>
              <a:rect l="l" t="t" r="r" b="b"/>
              <a:pathLst>
                <a:path w="273050">
                  <a:moveTo>
                    <a:pt x="272922" y="0"/>
                  </a:moveTo>
                  <a:lnTo>
                    <a:pt x="0" y="0"/>
                  </a:lnTo>
                </a:path>
              </a:pathLst>
            </a:custGeom>
            <a:ln w="29286">
              <a:solidFill>
                <a:srgbClr val="FDB913"/>
              </a:solidFill>
            </a:ln>
          </p:spPr>
          <p:txBody>
            <a:bodyPr wrap="square" lIns="0" tIns="0" rIns="0" bIns="0" rtlCol="0"/>
            <a:lstStyle/>
            <a:p>
              <a:endParaRPr/>
            </a:p>
          </p:txBody>
        </p:sp>
        <p:sp>
          <p:nvSpPr>
            <p:cNvPr id="136" name="object 144"/>
            <p:cNvSpPr/>
            <p:nvPr/>
          </p:nvSpPr>
          <p:spPr>
            <a:xfrm>
              <a:off x="2309298" y="7250358"/>
              <a:ext cx="0" cy="273050"/>
            </a:xfrm>
            <a:custGeom>
              <a:avLst/>
              <a:gdLst/>
              <a:ahLst/>
              <a:cxnLst/>
              <a:rect l="l" t="t" r="r" b="b"/>
              <a:pathLst>
                <a:path h="273050">
                  <a:moveTo>
                    <a:pt x="0" y="272948"/>
                  </a:moveTo>
                  <a:lnTo>
                    <a:pt x="0" y="0"/>
                  </a:lnTo>
                </a:path>
              </a:pathLst>
            </a:custGeom>
            <a:ln w="29286">
              <a:solidFill>
                <a:srgbClr val="FDB913"/>
              </a:solidFill>
            </a:ln>
          </p:spPr>
          <p:txBody>
            <a:bodyPr wrap="square" lIns="0" tIns="0" rIns="0" bIns="0" rtlCol="0"/>
            <a:lstStyle/>
            <a:p>
              <a:endParaRPr/>
            </a:p>
          </p:txBody>
        </p:sp>
        <p:sp>
          <p:nvSpPr>
            <p:cNvPr id="137" name="object 145"/>
            <p:cNvSpPr/>
            <p:nvPr/>
          </p:nvSpPr>
          <p:spPr>
            <a:xfrm>
              <a:off x="408882" y="7735905"/>
              <a:ext cx="0" cy="36830"/>
            </a:xfrm>
            <a:custGeom>
              <a:avLst/>
              <a:gdLst/>
              <a:ahLst/>
              <a:cxnLst/>
              <a:rect l="l" t="t" r="r" b="b"/>
              <a:pathLst>
                <a:path h="36829">
                  <a:moveTo>
                    <a:pt x="-14643" y="18247"/>
                  </a:moveTo>
                  <a:lnTo>
                    <a:pt x="14643" y="18247"/>
                  </a:lnTo>
                </a:path>
              </a:pathLst>
            </a:custGeom>
            <a:ln w="36494">
              <a:solidFill>
                <a:srgbClr val="FDB913"/>
              </a:solidFill>
            </a:ln>
          </p:spPr>
          <p:txBody>
            <a:bodyPr wrap="square" lIns="0" tIns="0" rIns="0" bIns="0" rtlCol="0"/>
            <a:lstStyle/>
            <a:p>
              <a:endParaRPr/>
            </a:p>
          </p:txBody>
        </p:sp>
        <p:sp>
          <p:nvSpPr>
            <p:cNvPr id="138" name="object 146"/>
            <p:cNvSpPr/>
            <p:nvPr/>
          </p:nvSpPr>
          <p:spPr>
            <a:xfrm>
              <a:off x="1171162" y="7741111"/>
              <a:ext cx="0" cy="31750"/>
            </a:xfrm>
            <a:custGeom>
              <a:avLst/>
              <a:gdLst/>
              <a:ahLst/>
              <a:cxnLst/>
              <a:rect l="l" t="t" r="r" b="b"/>
              <a:pathLst>
                <a:path h="31750">
                  <a:moveTo>
                    <a:pt x="-14643" y="15643"/>
                  </a:moveTo>
                  <a:lnTo>
                    <a:pt x="14643" y="15643"/>
                  </a:lnTo>
                </a:path>
              </a:pathLst>
            </a:custGeom>
            <a:ln w="31287">
              <a:solidFill>
                <a:srgbClr val="FDB913"/>
              </a:solidFill>
            </a:ln>
          </p:spPr>
          <p:txBody>
            <a:bodyPr wrap="square" lIns="0" tIns="0" rIns="0" bIns="0" rtlCol="0"/>
            <a:lstStyle/>
            <a:p>
              <a:endParaRPr/>
            </a:p>
          </p:txBody>
        </p:sp>
        <p:sp>
          <p:nvSpPr>
            <p:cNvPr id="139" name="object 147"/>
            <p:cNvSpPr/>
            <p:nvPr/>
          </p:nvSpPr>
          <p:spPr>
            <a:xfrm>
              <a:off x="1933403" y="7746357"/>
              <a:ext cx="0" cy="26034"/>
            </a:xfrm>
            <a:custGeom>
              <a:avLst/>
              <a:gdLst/>
              <a:ahLst/>
              <a:cxnLst/>
              <a:rect l="l" t="t" r="r" b="b"/>
              <a:pathLst>
                <a:path h="26034">
                  <a:moveTo>
                    <a:pt x="-14643" y="13021"/>
                  </a:moveTo>
                  <a:lnTo>
                    <a:pt x="14643" y="13021"/>
                  </a:lnTo>
                </a:path>
              </a:pathLst>
            </a:custGeom>
            <a:ln w="26042">
              <a:solidFill>
                <a:srgbClr val="FDB913"/>
              </a:solidFill>
            </a:ln>
          </p:spPr>
          <p:txBody>
            <a:bodyPr wrap="square" lIns="0" tIns="0" rIns="0" bIns="0" rtlCol="0"/>
            <a:lstStyle/>
            <a:p>
              <a:endParaRPr/>
            </a:p>
          </p:txBody>
        </p:sp>
        <p:sp>
          <p:nvSpPr>
            <p:cNvPr id="140" name="object 148"/>
            <p:cNvSpPr/>
            <p:nvPr/>
          </p:nvSpPr>
          <p:spPr>
            <a:xfrm>
              <a:off x="2695619" y="7751564"/>
              <a:ext cx="0" cy="20955"/>
            </a:xfrm>
            <a:custGeom>
              <a:avLst/>
              <a:gdLst/>
              <a:ahLst/>
              <a:cxnLst/>
              <a:rect l="l" t="t" r="r" b="b"/>
              <a:pathLst>
                <a:path h="20954">
                  <a:moveTo>
                    <a:pt x="-14643" y="10417"/>
                  </a:moveTo>
                  <a:lnTo>
                    <a:pt x="14643" y="10417"/>
                  </a:lnTo>
                </a:path>
              </a:pathLst>
            </a:custGeom>
            <a:ln w="20835">
              <a:solidFill>
                <a:srgbClr val="FDB913"/>
              </a:solidFill>
            </a:ln>
          </p:spPr>
          <p:txBody>
            <a:bodyPr wrap="square" lIns="0" tIns="0" rIns="0" bIns="0" rtlCol="0"/>
            <a:lstStyle/>
            <a:p>
              <a:endParaRPr/>
            </a:p>
          </p:txBody>
        </p:sp>
      </p:grpSp>
    </p:spTree>
    <p:extLst>
      <p:ext uri="{BB962C8B-B14F-4D97-AF65-F5344CB8AC3E}">
        <p14:creationId xmlns:p14="http://schemas.microsoft.com/office/powerpoint/2010/main" val="21762789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i="1">
                <a:solidFill>
                  <a:srgbClr val="FFFFFF"/>
                </a:solidFill>
                <a:latin typeface="Book Antiqua" panose="02040602050305030304"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rgbClr val="FFFFFF"/>
                </a:solidFill>
                <a:latin typeface="Garamond" panose="02020404030301010803" pitchFamily="18" charset="0"/>
              </a:defRPr>
            </a:lvl1pPr>
            <a:lvl2pPr>
              <a:defRPr>
                <a:solidFill>
                  <a:srgbClr val="FFFFFF"/>
                </a:solidFill>
                <a:latin typeface="Garamond" panose="02020404030301010803" pitchFamily="18" charset="0"/>
              </a:defRPr>
            </a:lvl2pPr>
            <a:lvl3pPr>
              <a:defRPr>
                <a:solidFill>
                  <a:srgbClr val="FFFFFF"/>
                </a:solidFill>
                <a:latin typeface="Garamond" panose="02020404030301010803" pitchFamily="18" charset="0"/>
              </a:defRPr>
            </a:lvl3pPr>
            <a:lvl4pPr>
              <a:defRPr>
                <a:solidFill>
                  <a:srgbClr val="FFFFFF"/>
                </a:solidFill>
                <a:latin typeface="Garamond" panose="02020404030301010803" pitchFamily="18" charset="0"/>
              </a:defRPr>
            </a:lvl4pPr>
            <a:lvl5pPr>
              <a:defRPr>
                <a:solidFill>
                  <a:srgbClr val="FFFFFF"/>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rgbClr val="FFFFFF"/>
                </a:solidFill>
                <a:latin typeface="Garamond" panose="02020404030301010803" pitchFamily="18" charset="0"/>
              </a:defRPr>
            </a:lvl1pPr>
            <a:lvl2pPr>
              <a:defRPr>
                <a:solidFill>
                  <a:srgbClr val="FFFFFF"/>
                </a:solidFill>
                <a:latin typeface="Garamond" panose="02020404030301010803" pitchFamily="18" charset="0"/>
              </a:defRPr>
            </a:lvl2pPr>
            <a:lvl3pPr>
              <a:defRPr>
                <a:solidFill>
                  <a:srgbClr val="FFFFFF"/>
                </a:solidFill>
                <a:latin typeface="Garamond" panose="02020404030301010803" pitchFamily="18" charset="0"/>
              </a:defRPr>
            </a:lvl3pPr>
            <a:lvl4pPr>
              <a:defRPr>
                <a:solidFill>
                  <a:srgbClr val="FFFFFF"/>
                </a:solidFill>
                <a:latin typeface="Garamond" panose="02020404030301010803" pitchFamily="18" charset="0"/>
              </a:defRPr>
            </a:lvl4pPr>
            <a:lvl5pPr>
              <a:defRPr>
                <a:solidFill>
                  <a:srgbClr val="FFFFFF"/>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object 4"/>
          <p:cNvSpPr/>
          <p:nvPr userDrawn="1"/>
        </p:nvSpPr>
        <p:spPr>
          <a:xfrm rot="16200000">
            <a:off x="3878088" y="3978434"/>
            <a:ext cx="4481546" cy="45719"/>
          </a:xfrm>
          <a:custGeom>
            <a:avLst/>
            <a:gdLst/>
            <a:ahLst/>
            <a:cxnLst/>
            <a:rect l="l" t="t" r="r" b="b"/>
            <a:pathLst>
              <a:path w="5628640">
                <a:moveTo>
                  <a:pt x="0" y="0"/>
                </a:moveTo>
                <a:lnTo>
                  <a:pt x="5628547" y="0"/>
                </a:lnTo>
              </a:path>
            </a:pathLst>
          </a:custGeom>
          <a:ln w="38100">
            <a:solidFill>
              <a:schemeClr val="accent5"/>
            </a:solidFill>
          </a:ln>
        </p:spPr>
        <p:txBody>
          <a:bodyPr wrap="square" lIns="0" tIns="0" rIns="0" bIns="0" rtlCol="0"/>
          <a:lstStyle/>
          <a:p>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spTree>
    <p:extLst>
      <p:ext uri="{BB962C8B-B14F-4D97-AF65-F5344CB8AC3E}">
        <p14:creationId xmlns:p14="http://schemas.microsoft.com/office/powerpoint/2010/main" val="2021614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790237" cy="1316038"/>
          </a:xfrm>
          <a:prstGeom prst="rect">
            <a:avLst/>
          </a:prstGeom>
        </p:spPr>
        <p:txBody>
          <a:bodyPr/>
          <a:lstStyle>
            <a:lvl1pPr>
              <a:defRPr b="1" i="1">
                <a:solidFill>
                  <a:srgbClr val="FFFFFF"/>
                </a:solidFill>
                <a:latin typeface="Book Antiqua" panose="02040602050305030304"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10790237" cy="823912"/>
          </a:xfrm>
          <a:prstGeom prst="rect">
            <a:avLst/>
          </a:prstGeom>
        </p:spPr>
        <p:txBody>
          <a:bodyPr anchor="b"/>
          <a:lstStyle>
            <a:lvl1pPr marL="0" indent="0">
              <a:buNone/>
              <a:defRPr sz="2400" b="1">
                <a:solidFill>
                  <a:srgbClr val="FFFFFF"/>
                </a:solidFill>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10790237" cy="3409950"/>
          </a:xfrm>
          <a:prstGeom prst="rect">
            <a:avLst/>
          </a:prstGeom>
        </p:spPr>
        <p:txBody>
          <a:bodyPr/>
          <a:lstStyle>
            <a:lvl1pPr>
              <a:defRPr>
                <a:solidFill>
                  <a:srgbClr val="FFFFFF"/>
                </a:solidFill>
                <a:latin typeface="Garamond" panose="02020404030301010803" pitchFamily="18" charset="0"/>
              </a:defRPr>
            </a:lvl1pPr>
            <a:lvl2pPr>
              <a:defRPr>
                <a:solidFill>
                  <a:srgbClr val="FFFFFF"/>
                </a:solidFill>
                <a:latin typeface="Garamond" panose="02020404030301010803" pitchFamily="18" charset="0"/>
              </a:defRPr>
            </a:lvl2pPr>
            <a:lvl3pPr>
              <a:defRPr>
                <a:solidFill>
                  <a:srgbClr val="FFFFFF"/>
                </a:solidFill>
                <a:latin typeface="Garamond" panose="02020404030301010803" pitchFamily="18" charset="0"/>
              </a:defRPr>
            </a:lvl3pPr>
            <a:lvl4pPr>
              <a:defRPr>
                <a:solidFill>
                  <a:srgbClr val="FFFFFF"/>
                </a:solidFill>
                <a:latin typeface="Garamond" panose="02020404030301010803" pitchFamily="18" charset="0"/>
              </a:defRPr>
            </a:lvl4pPr>
            <a:lvl5pPr>
              <a:defRPr>
                <a:solidFill>
                  <a:srgbClr val="FFFFFF"/>
                </a:solidFill>
                <a:latin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spTree>
    <p:extLst>
      <p:ext uri="{BB962C8B-B14F-4D97-AF65-F5344CB8AC3E}">
        <p14:creationId xmlns:p14="http://schemas.microsoft.com/office/powerpoint/2010/main" val="36308851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9843" y="1973489"/>
            <a:ext cx="10515600" cy="1325563"/>
          </a:xfrm>
          <a:prstGeom prst="rect">
            <a:avLst/>
          </a:prstGeom>
          <a:ln>
            <a:noFill/>
          </a:ln>
        </p:spPr>
        <p:txBody>
          <a:bodyPr/>
          <a:lstStyle>
            <a:lvl1pPr>
              <a:defRPr b="1" i="1">
                <a:solidFill>
                  <a:srgbClr val="FFFFFF"/>
                </a:solidFill>
                <a:latin typeface="Book Antiqua" panose="02040602050305030304" pitchFamily="18" charset="0"/>
              </a:defRPr>
            </a:lvl1pPr>
          </a:lstStyle>
          <a:p>
            <a:r>
              <a:rPr lang="en-US" dirty="0"/>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spTree>
    <p:extLst>
      <p:ext uri="{BB962C8B-B14F-4D97-AF65-F5344CB8AC3E}">
        <p14:creationId xmlns:p14="http://schemas.microsoft.com/office/powerpoint/2010/main" val="33525140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i="1">
                <a:solidFill>
                  <a:srgbClr val="FFFFFF"/>
                </a:solidFill>
                <a:latin typeface="Book Antiqua" panose="02040602050305030304" pitchFamily="18" charset="0"/>
              </a:defRPr>
            </a:lvl1pPr>
          </a:lstStyle>
          <a:p>
            <a:r>
              <a:rPr lang="en-US" dirty="0"/>
              <a:t>Click to edit Master title style</a:t>
            </a:r>
          </a:p>
        </p:txBody>
      </p:sp>
      <p:sp>
        <p:nvSpPr>
          <p:cNvPr id="3" name="Content Placeholder 2"/>
          <p:cNvSpPr>
            <a:spLocks noGrp="1"/>
          </p:cNvSpPr>
          <p:nvPr>
            <p:ph idx="1"/>
          </p:nvPr>
        </p:nvSpPr>
        <p:spPr>
          <a:xfrm>
            <a:off x="5183188" y="987426"/>
            <a:ext cx="6532562" cy="2184400"/>
          </a:xfrm>
          <a:prstGeom prst="rect">
            <a:avLst/>
          </a:prstGeom>
        </p:spPr>
        <p:txBody>
          <a:bodyPr/>
          <a:lstStyle>
            <a:lvl1pPr>
              <a:defRPr sz="3200">
                <a:solidFill>
                  <a:srgbClr val="FFFFFF"/>
                </a:solidFill>
                <a:latin typeface="Garamond" panose="02020404030301010803" pitchFamily="18" charset="0"/>
              </a:defRPr>
            </a:lvl1pPr>
            <a:lvl2pPr>
              <a:defRPr sz="2800">
                <a:solidFill>
                  <a:srgbClr val="FFFFFF"/>
                </a:solidFill>
                <a:latin typeface="Garamond" panose="02020404030301010803" pitchFamily="18" charset="0"/>
              </a:defRPr>
            </a:lvl2pPr>
            <a:lvl3pPr>
              <a:defRPr sz="2400">
                <a:solidFill>
                  <a:srgbClr val="FFFFFF"/>
                </a:solidFill>
                <a:latin typeface="Garamond" panose="02020404030301010803" pitchFamily="18" charset="0"/>
              </a:defRPr>
            </a:lvl3pPr>
            <a:lvl4pPr>
              <a:defRPr sz="2000">
                <a:solidFill>
                  <a:srgbClr val="FFFFFF"/>
                </a:solidFill>
                <a:latin typeface="Garamond" panose="02020404030301010803" pitchFamily="18" charset="0"/>
              </a:defRPr>
            </a:lvl4pPr>
            <a:lvl5pPr>
              <a:defRPr sz="2000">
                <a:solidFill>
                  <a:srgbClr val="FFFFFF"/>
                </a:solidFill>
                <a:latin typeface="Garamond" panose="020204040303010108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FFFFFF"/>
                </a:solidFill>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sp>
        <p:nvSpPr>
          <p:cNvPr id="6" name="object 4"/>
          <p:cNvSpPr/>
          <p:nvPr userDrawn="1"/>
        </p:nvSpPr>
        <p:spPr>
          <a:xfrm>
            <a:off x="5183188" y="599064"/>
            <a:ext cx="6532562" cy="48635"/>
          </a:xfrm>
          <a:custGeom>
            <a:avLst/>
            <a:gdLst/>
            <a:ahLst/>
            <a:cxnLst/>
            <a:rect l="l" t="t" r="r" b="b"/>
            <a:pathLst>
              <a:path w="5628640">
                <a:moveTo>
                  <a:pt x="0" y="0"/>
                </a:moveTo>
                <a:lnTo>
                  <a:pt x="5628547" y="0"/>
                </a:lnTo>
              </a:path>
            </a:pathLst>
          </a:custGeom>
          <a:ln w="38100">
            <a:solidFill>
              <a:srgbClr val="FDB913"/>
            </a:solidFill>
          </a:ln>
        </p:spPr>
        <p:txBody>
          <a:bodyPr wrap="square" lIns="0" tIns="0" rIns="0" bIns="0" rtlCol="0"/>
          <a:lstStyle/>
          <a:p>
            <a:endParaRPr/>
          </a:p>
        </p:txBody>
      </p:sp>
      <p:sp>
        <p:nvSpPr>
          <p:cNvPr id="7" name="object 4"/>
          <p:cNvSpPr/>
          <p:nvPr userDrawn="1"/>
        </p:nvSpPr>
        <p:spPr>
          <a:xfrm>
            <a:off x="5183188" y="3599439"/>
            <a:ext cx="6532562" cy="48635"/>
          </a:xfrm>
          <a:custGeom>
            <a:avLst/>
            <a:gdLst/>
            <a:ahLst/>
            <a:cxnLst/>
            <a:rect l="l" t="t" r="r" b="b"/>
            <a:pathLst>
              <a:path w="5628640">
                <a:moveTo>
                  <a:pt x="0" y="0"/>
                </a:moveTo>
                <a:lnTo>
                  <a:pt x="5628547" y="0"/>
                </a:lnTo>
              </a:path>
            </a:pathLst>
          </a:custGeom>
          <a:ln w="38100">
            <a:solidFill>
              <a:srgbClr val="FDB913"/>
            </a:solidFill>
          </a:ln>
        </p:spPr>
        <p:txBody>
          <a:bodyPr wrap="square" lIns="0" tIns="0" rIns="0" bIns="0" rtlCol="0"/>
          <a:lstStyle/>
          <a:p>
            <a:endParaRPr/>
          </a:p>
        </p:txBody>
      </p:sp>
      <p:sp>
        <p:nvSpPr>
          <p:cNvPr id="8" name="Content Placeholder 2"/>
          <p:cNvSpPr>
            <a:spLocks noGrp="1"/>
          </p:cNvSpPr>
          <p:nvPr>
            <p:ph idx="10"/>
          </p:nvPr>
        </p:nvSpPr>
        <p:spPr>
          <a:xfrm>
            <a:off x="5183188" y="3730625"/>
            <a:ext cx="6532562" cy="2184400"/>
          </a:xfrm>
          <a:prstGeom prst="rect">
            <a:avLst/>
          </a:prstGeom>
        </p:spPr>
        <p:txBody>
          <a:bodyPr/>
          <a:lstStyle>
            <a:lvl1pPr>
              <a:defRPr sz="3200">
                <a:solidFill>
                  <a:srgbClr val="FFFFFF"/>
                </a:solidFill>
                <a:latin typeface="Garamond" panose="02020404030301010803" pitchFamily="18" charset="0"/>
              </a:defRPr>
            </a:lvl1pPr>
            <a:lvl2pPr>
              <a:defRPr sz="2800">
                <a:solidFill>
                  <a:srgbClr val="FFFFFF"/>
                </a:solidFill>
                <a:latin typeface="Garamond" panose="02020404030301010803" pitchFamily="18" charset="0"/>
              </a:defRPr>
            </a:lvl2pPr>
            <a:lvl3pPr>
              <a:defRPr sz="2400">
                <a:solidFill>
                  <a:srgbClr val="FFFFFF"/>
                </a:solidFill>
                <a:latin typeface="Garamond" panose="02020404030301010803" pitchFamily="18" charset="0"/>
              </a:defRPr>
            </a:lvl3pPr>
            <a:lvl4pPr>
              <a:defRPr sz="2000">
                <a:solidFill>
                  <a:srgbClr val="FFFFFF"/>
                </a:solidFill>
                <a:latin typeface="Garamond" panose="02020404030301010803" pitchFamily="18" charset="0"/>
              </a:defRPr>
            </a:lvl4pPr>
            <a:lvl5pPr>
              <a:defRPr sz="2000">
                <a:solidFill>
                  <a:srgbClr val="FFFFFF"/>
                </a:solidFill>
                <a:latin typeface="Garamond" panose="020204040303010108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bject 10"/>
          <p:cNvSpPr/>
          <p:nvPr userDrawn="1"/>
        </p:nvSpPr>
        <p:spPr>
          <a:xfrm flipH="1">
            <a:off x="4954747" y="457200"/>
            <a:ext cx="45719" cy="5434232"/>
          </a:xfrm>
          <a:custGeom>
            <a:avLst/>
            <a:gdLst/>
            <a:ahLst/>
            <a:cxnLst/>
            <a:rect l="l" t="t" r="r" b="b"/>
            <a:pathLst>
              <a:path h="4999990">
                <a:moveTo>
                  <a:pt x="0" y="0"/>
                </a:moveTo>
                <a:lnTo>
                  <a:pt x="0" y="4999685"/>
                </a:lnTo>
              </a:path>
            </a:pathLst>
          </a:custGeom>
          <a:ln w="12700">
            <a:solidFill>
              <a:schemeClr val="accent5"/>
            </a:solidFill>
          </a:ln>
        </p:spPr>
        <p:txBody>
          <a:bodyPr wrap="square" lIns="0" tIns="0" rIns="0" bIns="0" rtlCol="0"/>
          <a:lstStyle/>
          <a:p>
            <a:endParaRPr/>
          </a:p>
        </p:txBody>
      </p:sp>
    </p:spTree>
    <p:extLst>
      <p:ext uri="{BB962C8B-B14F-4D97-AF65-F5344CB8AC3E}">
        <p14:creationId xmlns:p14="http://schemas.microsoft.com/office/powerpoint/2010/main" val="1855429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FFFFF"/>
                </a:solidFill>
                <a:latin typeface="Book Antiqua" panose="02040602050305030304"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FFFFFF"/>
                </a:solidFill>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1429" y="5915025"/>
            <a:ext cx="674921" cy="731957"/>
          </a:xfrm>
          <a:prstGeom prst="rect">
            <a:avLst/>
          </a:prstGeom>
        </p:spPr>
      </p:pic>
    </p:spTree>
    <p:extLst>
      <p:ext uri="{BB962C8B-B14F-4D97-AF65-F5344CB8AC3E}">
        <p14:creationId xmlns:p14="http://schemas.microsoft.com/office/powerpoint/2010/main" val="12221732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1379" y="2503715"/>
            <a:ext cx="7081118" cy="1262525"/>
          </a:xfrm>
          <a:prstGeom prst="rect">
            <a:avLst/>
          </a:prstGeom>
        </p:spPr>
      </p:pic>
      <p:sp>
        <p:nvSpPr>
          <p:cNvPr id="2" name="TextBox 1"/>
          <p:cNvSpPr txBox="1"/>
          <p:nvPr userDrawn="1"/>
        </p:nvSpPr>
        <p:spPr>
          <a:xfrm>
            <a:off x="3748313" y="3952875"/>
            <a:ext cx="4667250" cy="400110"/>
          </a:xfrm>
          <a:prstGeom prst="rect">
            <a:avLst/>
          </a:prstGeom>
          <a:noFill/>
        </p:spPr>
        <p:txBody>
          <a:bodyPr wrap="square" rtlCol="0">
            <a:spAutoFit/>
          </a:bodyPr>
          <a:lstStyle/>
          <a:p>
            <a:pPr algn="ctr"/>
            <a:r>
              <a:rPr lang="en-US" sz="2000" b="0" dirty="0">
                <a:solidFill>
                  <a:srgbClr val="848484"/>
                </a:solidFill>
                <a:latin typeface="Calibri" panose="020F0502020204030204" pitchFamily="34" charset="0"/>
                <a:cs typeface="Calibri" panose="020F0502020204030204" pitchFamily="34" charset="0"/>
              </a:rPr>
              <a:t>purvisgray.com</a:t>
            </a:r>
          </a:p>
        </p:txBody>
      </p:sp>
    </p:spTree>
    <p:extLst>
      <p:ext uri="{BB962C8B-B14F-4D97-AF65-F5344CB8AC3E}">
        <p14:creationId xmlns:p14="http://schemas.microsoft.com/office/powerpoint/2010/main" val="18963976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image" Target="../media/image2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theme" Target="../theme/theme2.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4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90.xml"/><Relationship Id="rId7" Type="http://schemas.openxmlformats.org/officeDocument/2006/relationships/image" Target="../media/image43.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4.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image" Target="../media/image45.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5.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E1F95-A194-4B83-B1BC-135D3BEEFD8B}"/>
              </a:ext>
            </a:extLst>
          </p:cNvPr>
          <p:cNvSpPr>
            <a:spLocks noGrp="1"/>
          </p:cNvSpPr>
          <p:nvPr>
            <p:ph type="title"/>
          </p:nvPr>
        </p:nvSpPr>
        <p:spPr>
          <a:xfrm>
            <a:off x="476251" y="695323"/>
            <a:ext cx="11306172" cy="1085851"/>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EE02A3F-C50F-4A92-9292-F50A78376A74}"/>
              </a:ext>
            </a:extLst>
          </p:cNvPr>
          <p:cNvSpPr>
            <a:spLocks noGrp="1"/>
          </p:cNvSpPr>
          <p:nvPr>
            <p:ph type="body" idx="1"/>
          </p:nvPr>
        </p:nvSpPr>
        <p:spPr>
          <a:xfrm>
            <a:off x="476251" y="2085975"/>
            <a:ext cx="11306172" cy="44862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2804DE1-D69D-4972-831F-07FEE2F4FB82}"/>
              </a:ext>
            </a:extLst>
          </p:cNvPr>
          <p:cNvSpPr>
            <a:spLocks noGrp="1"/>
          </p:cNvSpPr>
          <p:nvPr>
            <p:ph type="dt" sz="half" idx="2"/>
          </p:nvPr>
        </p:nvSpPr>
        <p:spPr>
          <a:xfrm>
            <a:off x="552448" y="88900"/>
            <a:ext cx="2057402" cy="365125"/>
          </a:xfrm>
          <a:prstGeom prst="rect">
            <a:avLst/>
          </a:prstGeom>
        </p:spPr>
        <p:txBody>
          <a:bodyPr vert="horz" lIns="91440" tIns="45720" rIns="91440" bIns="45720" rtlCol="0" anchor="ctr"/>
          <a:lstStyle>
            <a:lvl1pPr algn="l">
              <a:defRPr sz="1200">
                <a:solidFill>
                  <a:schemeClr val="accent5">
                    <a:lumMod val="20000"/>
                    <a:lumOff val="80000"/>
                  </a:schemeClr>
                </a:solidFill>
              </a:defRPr>
            </a:lvl1pPr>
          </a:lstStyle>
          <a:p>
            <a:r>
              <a:rPr lang="en-US" dirty="0"/>
              <a:t>APRIL 30, 2020 </a:t>
            </a:r>
          </a:p>
        </p:txBody>
      </p:sp>
      <p:sp>
        <p:nvSpPr>
          <p:cNvPr id="5" name="Footer Placeholder 4">
            <a:extLst>
              <a:ext uri="{FF2B5EF4-FFF2-40B4-BE49-F238E27FC236}">
                <a16:creationId xmlns:a16="http://schemas.microsoft.com/office/drawing/2014/main" id="{AAF15479-86E4-4097-88F8-D47E43577F68}"/>
              </a:ext>
            </a:extLst>
          </p:cNvPr>
          <p:cNvSpPr>
            <a:spLocks noGrp="1"/>
          </p:cNvSpPr>
          <p:nvPr>
            <p:ph type="ftr" sz="quarter" idx="3"/>
          </p:nvPr>
        </p:nvSpPr>
        <p:spPr>
          <a:xfrm>
            <a:off x="2609850" y="88900"/>
            <a:ext cx="8543924" cy="365125"/>
          </a:xfrm>
          <a:prstGeom prst="rect">
            <a:avLst/>
          </a:prstGeom>
        </p:spPr>
        <p:txBody>
          <a:bodyPr vert="horz" lIns="91440" tIns="45720" rIns="91440" bIns="45720" rtlCol="0" anchor="ctr"/>
          <a:lstStyle>
            <a:lvl1pPr algn="r">
              <a:defRPr sz="1200">
                <a:solidFill>
                  <a:schemeClr val="accent5">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168787EB-EAD5-48D7-B73B-101CE79E4CC3}"/>
              </a:ext>
            </a:extLst>
          </p:cNvPr>
          <p:cNvSpPr>
            <a:spLocks noGrp="1"/>
          </p:cNvSpPr>
          <p:nvPr>
            <p:ph type="sldNum" sz="quarter" idx="4"/>
          </p:nvPr>
        </p:nvSpPr>
        <p:spPr>
          <a:xfrm>
            <a:off x="11296650" y="88900"/>
            <a:ext cx="485773" cy="365125"/>
          </a:xfrm>
          <a:prstGeom prst="rect">
            <a:avLst/>
          </a:prstGeom>
        </p:spPr>
        <p:txBody>
          <a:bodyPr vert="horz" lIns="91440" tIns="45720" rIns="91440" bIns="45720" rtlCol="0" anchor="ctr"/>
          <a:lstStyle>
            <a:lvl1pPr algn="r">
              <a:defRPr sz="1000">
                <a:solidFill>
                  <a:schemeClr val="bg1"/>
                </a:solidFill>
              </a:defRPr>
            </a:lvl1pPr>
          </a:lstStyle>
          <a:p>
            <a:fld id="{331A4F83-2A82-49BE-B181-FFCB22C659A2}" type="slidenum">
              <a:rPr lang="en-US" smtClean="0"/>
              <a:pPr/>
              <a:t>‹#›</a:t>
            </a:fld>
            <a:endParaRPr lang="en-US" dirty="0"/>
          </a:p>
        </p:txBody>
      </p:sp>
    </p:spTree>
    <p:extLst>
      <p:ext uri="{BB962C8B-B14F-4D97-AF65-F5344CB8AC3E}">
        <p14:creationId xmlns:p14="http://schemas.microsoft.com/office/powerpoint/2010/main" val="3687139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7" r:id="rId4"/>
    <p:sldLayoutId id="2147483686" r:id="rId5"/>
    <p:sldLayoutId id="2147483678" r:id="rId6"/>
    <p:sldLayoutId id="2147483687" r:id="rId7"/>
    <p:sldLayoutId id="2147483666" r:id="rId8"/>
    <p:sldLayoutId id="2147483667" r:id="rId9"/>
    <p:sldLayoutId id="2147483669" r:id="rId10"/>
    <p:sldLayoutId id="2147483670" r:id="rId11"/>
    <p:sldLayoutId id="2147483671" r:id="rId12"/>
    <p:sldLayoutId id="2147483683" r:id="rId13"/>
    <p:sldLayoutId id="2147483672" r:id="rId14"/>
    <p:sldLayoutId id="2147483684" r:id="rId15"/>
    <p:sldLayoutId id="2147483679" r:id="rId16"/>
    <p:sldLayoutId id="2147483651" r:id="rId17"/>
    <p:sldLayoutId id="2147483660" r:id="rId18"/>
    <p:sldLayoutId id="2147483682" r:id="rId19"/>
    <p:sldLayoutId id="2147483662" r:id="rId20"/>
    <p:sldLayoutId id="2147483673" r:id="rId21"/>
    <p:sldLayoutId id="2147483680" r:id="rId22"/>
    <p:sldLayoutId id="2147483675" r:id="rId23"/>
    <p:sldLayoutId id="2147483676" r:id="rId24"/>
    <p:sldLayoutId id="2147483674" r:id="rId25"/>
    <p:sldLayoutId id="2147483681" r:id="rId26"/>
    <p:sldLayoutId id="2147483685" r:id="rId27"/>
    <p:sldLayoutId id="2147483652" r:id="rId28"/>
    <p:sldLayoutId id="2147483653" r:id="rId29"/>
    <p:sldLayoutId id="2147483665" r:id="rId30"/>
    <p:sldLayoutId id="2147483654" r:id="rId31"/>
    <p:sldLayoutId id="2147483663" r:id="rId32"/>
    <p:sldLayoutId id="2147483656" r:id="rId33"/>
  </p:sldLayoutIdLst>
  <p:txStyles>
    <p:titleStyle>
      <a:lvl1pPr algn="l" defTabSz="914400" rtl="0" eaLnBrk="1" latinLnBrk="0" hangingPunct="1">
        <a:lnSpc>
          <a:spcPct val="90000"/>
        </a:lnSpc>
        <a:spcBef>
          <a:spcPct val="0"/>
        </a:spcBef>
        <a:buNone/>
        <a:defRPr sz="3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5"/>
        </a:buClr>
        <a:buFont typeface="Wingdings" panose="05000000000000000000" pitchFamily="2" charset="2"/>
        <a:buChar char="§"/>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200"/>
        </a:spcBef>
        <a:spcAft>
          <a:spcPts val="600"/>
        </a:spcAft>
        <a:buClr>
          <a:schemeClr val="accent3"/>
        </a:buClr>
        <a:buFont typeface="Courier New" panose="02070309020205020404" pitchFamily="49" charset="0"/>
        <a:buChar char="»"/>
        <a:defRPr sz="2400" kern="1200">
          <a:solidFill>
            <a:schemeClr val="tx1"/>
          </a:solidFill>
          <a:latin typeface="+mn-lt"/>
          <a:ea typeface="+mn-ea"/>
          <a:cs typeface="+mn-cs"/>
        </a:defRPr>
      </a:lvl2pPr>
      <a:lvl3pPr marL="1200150" indent="-285750" algn="l" defTabSz="914400" rtl="0" eaLnBrk="1" latinLnBrk="0" hangingPunct="1">
        <a:lnSpc>
          <a:spcPct val="90000"/>
        </a:lnSpc>
        <a:spcBef>
          <a:spcPts val="400"/>
        </a:spcBef>
        <a:spcAft>
          <a:spcPts val="400"/>
        </a:spcAft>
        <a:buClr>
          <a:schemeClr val="bg2">
            <a:lumMod val="50000"/>
          </a:schemeClr>
        </a:buClr>
        <a:buFont typeface="Source Sans Pro" panose="020B0503030403020204" pitchFamily="34" charset="0"/>
        <a:buChar char="—"/>
        <a:defRPr sz="2000" i="1"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200"/>
        </a:spcBef>
        <a:spcAft>
          <a:spcPts val="400"/>
        </a:spcAft>
        <a:buClr>
          <a:schemeClr val="bg2">
            <a:lumMod val="50000"/>
          </a:schemeClr>
        </a:buClr>
        <a:buFont typeface="Calibri" panose="020F050202020403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200"/>
        </a:spcBef>
        <a:spcAft>
          <a:spcPts val="400"/>
        </a:spcAft>
        <a:buClr>
          <a:schemeClr val="bg2">
            <a:lumMod val="5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12">
                <a:solidFill>
                  <a:schemeClr val="tx1">
                    <a:tint val="75000"/>
                  </a:schemeClr>
                </a:solidFill>
              </a:defRPr>
            </a:lvl1pPr>
          </a:lstStyle>
          <a:p>
            <a:fld id="{C764DE79-268F-4C1A-8933-263129D2AF90}" type="datetimeFigureOut">
              <a:rPr lang="en-US" dirty="0"/>
              <a:t>4/25/2023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12">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CACDE8A7-A0E0-4749-BFDA-4661074B6E2B}"/>
              </a:ext>
            </a:extLst>
          </p:cNvPr>
          <p:cNvSpPr/>
          <p:nvPr userDrawn="1"/>
        </p:nvSpPr>
        <p:spPr>
          <a:xfrm>
            <a:off x="0" y="6156251"/>
            <a:ext cx="12192000" cy="701749"/>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8" name="Picture 7" descr="A picture containing text&#10;&#10;Description automatically generated">
            <a:extLst>
              <a:ext uri="{FF2B5EF4-FFF2-40B4-BE49-F238E27FC236}">
                <a16:creationId xmlns:a16="http://schemas.microsoft.com/office/drawing/2014/main" id="{9F2591DE-2171-4492-AD49-56F76FE5F7E8}"/>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8563631" y="6293927"/>
            <a:ext cx="2860158" cy="412211"/>
          </a:xfrm>
          <a:prstGeom prst="rect">
            <a:avLst/>
          </a:prstGeom>
        </p:spPr>
      </p:pic>
      <p:sp>
        <p:nvSpPr>
          <p:cNvPr id="9" name="Rectangle 8">
            <a:extLst>
              <a:ext uri="{FF2B5EF4-FFF2-40B4-BE49-F238E27FC236}">
                <a16:creationId xmlns:a16="http://schemas.microsoft.com/office/drawing/2014/main" id="{F9983479-DA37-4B5A-A220-F16A666B32D2}"/>
              </a:ext>
            </a:extLst>
          </p:cNvPr>
          <p:cNvSpPr/>
          <p:nvPr userDrawn="1"/>
        </p:nvSpPr>
        <p:spPr>
          <a:xfrm>
            <a:off x="0" y="1"/>
            <a:ext cx="12192000" cy="1148316"/>
          </a:xfrm>
          <a:prstGeom prst="rect">
            <a:avLst/>
          </a:prstGeom>
          <a:solidFill>
            <a:srgbClr val="12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cxnSp>
        <p:nvCxnSpPr>
          <p:cNvPr id="10" name="Straight Connector 9">
            <a:extLst>
              <a:ext uri="{FF2B5EF4-FFF2-40B4-BE49-F238E27FC236}">
                <a16:creationId xmlns:a16="http://schemas.microsoft.com/office/drawing/2014/main" id="{4F91CF10-9738-4381-9641-2845F228F5F6}"/>
              </a:ext>
            </a:extLst>
          </p:cNvPr>
          <p:cNvCxnSpPr/>
          <p:nvPr userDrawn="1"/>
        </p:nvCxnSpPr>
        <p:spPr>
          <a:xfrm>
            <a:off x="0" y="6156250"/>
            <a:ext cx="12192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77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6" r:id="rId38"/>
    <p:sldLayoutId id="2147483777" r:id="rId39"/>
    <p:sldLayoutId id="2147483778" r:id="rId40"/>
    <p:sldLayoutId id="2147483779" r:id="rId41"/>
    <p:sldLayoutId id="2147483780" r:id="rId42"/>
  </p:sldLayoutIdLst>
  <p:txStyles>
    <p:titleStyle>
      <a:lvl1pPr algn="l" defTabSz="847210" rtl="0" eaLnBrk="1" latinLnBrk="0" hangingPunct="1">
        <a:lnSpc>
          <a:spcPct val="90000"/>
        </a:lnSpc>
        <a:spcBef>
          <a:spcPct val="0"/>
        </a:spcBef>
        <a:buNone/>
        <a:defRPr sz="4077" kern="1200">
          <a:solidFill>
            <a:schemeClr val="tx1"/>
          </a:solidFill>
          <a:latin typeface="+mj-lt"/>
          <a:ea typeface="+mj-ea"/>
          <a:cs typeface="+mj-cs"/>
        </a:defRPr>
      </a:lvl1pPr>
    </p:titleStyle>
    <p:bodyStyle>
      <a:lvl1pPr marL="211802" indent="-211802" algn="l" defTabSz="847210" rtl="0" eaLnBrk="1" latinLnBrk="0" hangingPunct="1">
        <a:lnSpc>
          <a:spcPct val="90000"/>
        </a:lnSpc>
        <a:spcBef>
          <a:spcPts val="927"/>
        </a:spcBef>
        <a:buFont typeface="Arial" panose="020B0604020202020204" pitchFamily="34" charset="0"/>
        <a:buChar char="•"/>
        <a:defRPr sz="2594" kern="1200">
          <a:solidFill>
            <a:schemeClr val="tx2"/>
          </a:solidFill>
          <a:latin typeface="Segoe UI" panose="020B0502040204020203" pitchFamily="34" charset="0"/>
          <a:ea typeface="+mn-ea"/>
          <a:cs typeface="Segoe UI" panose="020B0502040204020203" pitchFamily="34" charset="0"/>
        </a:defRPr>
      </a:lvl1pPr>
      <a:lvl2pPr marL="635407" indent="-211802" algn="l" defTabSz="847210" rtl="0" eaLnBrk="1" latinLnBrk="0" hangingPunct="1">
        <a:lnSpc>
          <a:spcPct val="90000"/>
        </a:lnSpc>
        <a:spcBef>
          <a:spcPts val="463"/>
        </a:spcBef>
        <a:buFont typeface="Arial" panose="020B0604020202020204" pitchFamily="34" charset="0"/>
        <a:buChar char="•"/>
        <a:defRPr sz="2224" kern="1200">
          <a:solidFill>
            <a:schemeClr val="tx2"/>
          </a:solidFill>
          <a:latin typeface="Segoe UI" panose="020B0502040204020203" pitchFamily="34" charset="0"/>
          <a:ea typeface="+mn-ea"/>
          <a:cs typeface="Segoe UI" panose="020B0502040204020203" pitchFamily="34" charset="0"/>
        </a:defRPr>
      </a:lvl2pPr>
      <a:lvl3pPr marL="1059012" indent="-211802" algn="l" defTabSz="847210" rtl="0" eaLnBrk="1" latinLnBrk="0" hangingPunct="1">
        <a:lnSpc>
          <a:spcPct val="90000"/>
        </a:lnSpc>
        <a:spcBef>
          <a:spcPts val="463"/>
        </a:spcBef>
        <a:buFont typeface="Arial" panose="020B0604020202020204" pitchFamily="34" charset="0"/>
        <a:buChar char="•"/>
        <a:defRPr sz="1853" kern="1200">
          <a:solidFill>
            <a:schemeClr val="tx2"/>
          </a:solidFill>
          <a:latin typeface="Segoe UI" panose="020B0502040204020203" pitchFamily="34" charset="0"/>
          <a:ea typeface="+mn-ea"/>
          <a:cs typeface="Segoe UI" panose="020B0502040204020203" pitchFamily="34" charset="0"/>
        </a:defRPr>
      </a:lvl3pPr>
      <a:lvl4pPr marL="1482617"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4pPr>
      <a:lvl5pPr marL="1906222" indent="-211802" algn="l" defTabSz="847210" rtl="0" eaLnBrk="1" latinLnBrk="0" hangingPunct="1">
        <a:lnSpc>
          <a:spcPct val="90000"/>
        </a:lnSpc>
        <a:spcBef>
          <a:spcPts val="463"/>
        </a:spcBef>
        <a:buFont typeface="Arial" panose="020B0604020202020204" pitchFamily="34" charset="0"/>
        <a:buChar char="•"/>
        <a:defRPr sz="1668" kern="1200">
          <a:solidFill>
            <a:schemeClr val="tx2"/>
          </a:solidFill>
          <a:latin typeface="Segoe UI" panose="020B0502040204020203" pitchFamily="34" charset="0"/>
          <a:ea typeface="+mn-ea"/>
          <a:cs typeface="Segoe UI" panose="020B0502040204020203" pitchFamily="34" charset="0"/>
        </a:defRPr>
      </a:lvl5pPr>
      <a:lvl6pPr marL="232982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6pPr>
      <a:lvl7pPr marL="275343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7pPr>
      <a:lvl8pPr marL="3177037"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8pPr>
      <a:lvl9pPr marL="3600642" indent="-211802" algn="l" defTabSz="847210" rtl="0" eaLnBrk="1" latinLnBrk="0" hangingPunct="1">
        <a:lnSpc>
          <a:spcPct val="90000"/>
        </a:lnSpc>
        <a:spcBef>
          <a:spcPts val="463"/>
        </a:spcBef>
        <a:buFont typeface="Arial" panose="020B0604020202020204" pitchFamily="34" charset="0"/>
        <a:buChar char="•"/>
        <a:defRPr sz="1668" kern="1200">
          <a:solidFill>
            <a:schemeClr val="tx1"/>
          </a:solidFill>
          <a:latin typeface="+mn-lt"/>
          <a:ea typeface="+mn-ea"/>
          <a:cs typeface="+mn-cs"/>
        </a:defRPr>
      </a:lvl9pPr>
    </p:bodyStyle>
    <p:otherStyle>
      <a:defPPr>
        <a:defRPr lang="en-US"/>
      </a:defPPr>
      <a:lvl1pPr marL="0" algn="l" defTabSz="847210" rtl="0" eaLnBrk="1" latinLnBrk="0" hangingPunct="1">
        <a:defRPr sz="1668" kern="1200">
          <a:solidFill>
            <a:schemeClr val="tx1"/>
          </a:solidFill>
          <a:latin typeface="+mn-lt"/>
          <a:ea typeface="+mn-ea"/>
          <a:cs typeface="+mn-cs"/>
        </a:defRPr>
      </a:lvl1pPr>
      <a:lvl2pPr marL="423605" algn="l" defTabSz="847210" rtl="0" eaLnBrk="1" latinLnBrk="0" hangingPunct="1">
        <a:defRPr sz="1668" kern="1200">
          <a:solidFill>
            <a:schemeClr val="tx1"/>
          </a:solidFill>
          <a:latin typeface="+mn-lt"/>
          <a:ea typeface="+mn-ea"/>
          <a:cs typeface="+mn-cs"/>
        </a:defRPr>
      </a:lvl2pPr>
      <a:lvl3pPr marL="847210" algn="l" defTabSz="847210" rtl="0" eaLnBrk="1" latinLnBrk="0" hangingPunct="1">
        <a:defRPr sz="1668" kern="1200">
          <a:solidFill>
            <a:schemeClr val="tx1"/>
          </a:solidFill>
          <a:latin typeface="+mn-lt"/>
          <a:ea typeface="+mn-ea"/>
          <a:cs typeface="+mn-cs"/>
        </a:defRPr>
      </a:lvl3pPr>
      <a:lvl4pPr marL="1270815" algn="l" defTabSz="847210" rtl="0" eaLnBrk="1" latinLnBrk="0" hangingPunct="1">
        <a:defRPr sz="1668" kern="1200">
          <a:solidFill>
            <a:schemeClr val="tx1"/>
          </a:solidFill>
          <a:latin typeface="+mn-lt"/>
          <a:ea typeface="+mn-ea"/>
          <a:cs typeface="+mn-cs"/>
        </a:defRPr>
      </a:lvl4pPr>
      <a:lvl5pPr marL="1694420" algn="l" defTabSz="847210" rtl="0" eaLnBrk="1" latinLnBrk="0" hangingPunct="1">
        <a:defRPr sz="1668" kern="1200">
          <a:solidFill>
            <a:schemeClr val="tx1"/>
          </a:solidFill>
          <a:latin typeface="+mn-lt"/>
          <a:ea typeface="+mn-ea"/>
          <a:cs typeface="+mn-cs"/>
        </a:defRPr>
      </a:lvl5pPr>
      <a:lvl6pPr marL="2118025" algn="l" defTabSz="847210" rtl="0" eaLnBrk="1" latinLnBrk="0" hangingPunct="1">
        <a:defRPr sz="1668" kern="1200">
          <a:solidFill>
            <a:schemeClr val="tx1"/>
          </a:solidFill>
          <a:latin typeface="+mn-lt"/>
          <a:ea typeface="+mn-ea"/>
          <a:cs typeface="+mn-cs"/>
        </a:defRPr>
      </a:lvl6pPr>
      <a:lvl7pPr marL="2541630" algn="l" defTabSz="847210" rtl="0" eaLnBrk="1" latinLnBrk="0" hangingPunct="1">
        <a:defRPr sz="1668" kern="1200">
          <a:solidFill>
            <a:schemeClr val="tx1"/>
          </a:solidFill>
          <a:latin typeface="+mn-lt"/>
          <a:ea typeface="+mn-ea"/>
          <a:cs typeface="+mn-cs"/>
        </a:defRPr>
      </a:lvl7pPr>
      <a:lvl8pPr marL="2965235" algn="l" defTabSz="847210" rtl="0" eaLnBrk="1" latinLnBrk="0" hangingPunct="1">
        <a:defRPr sz="1668" kern="1200">
          <a:solidFill>
            <a:schemeClr val="tx1"/>
          </a:solidFill>
          <a:latin typeface="+mn-lt"/>
          <a:ea typeface="+mn-ea"/>
          <a:cs typeface="+mn-cs"/>
        </a:defRPr>
      </a:lvl8pPr>
      <a:lvl9pPr marL="3388840" algn="l" defTabSz="847210" rtl="0" eaLnBrk="1" latinLnBrk="0" hangingPunct="1">
        <a:defRPr sz="16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227B1-6AD3-EA7B-6B6D-B937E37DC65F}"/>
              </a:ext>
            </a:extLst>
          </p:cNvPr>
          <p:cNvSpPr>
            <a:spLocks noGrp="1"/>
          </p:cNvSpPr>
          <p:nvPr>
            <p:ph type="title"/>
          </p:nvPr>
        </p:nvSpPr>
        <p:spPr>
          <a:xfrm>
            <a:off x="5025911" y="374970"/>
            <a:ext cx="6327888" cy="13157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1ADFC0-BC00-9161-A0FA-B12055F28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C45DB-982F-8042-DC18-04CEA9D5B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DD9A3-453C-4780-BD5E-E55AC14C06FA}" type="datetimeFigureOut">
              <a:rPr lang="en-US" smtClean="0"/>
              <a:t>4/25/2023</a:t>
            </a:fld>
            <a:endParaRPr lang="en-US"/>
          </a:p>
        </p:txBody>
      </p:sp>
      <p:sp>
        <p:nvSpPr>
          <p:cNvPr id="5" name="Footer Placeholder 4">
            <a:extLst>
              <a:ext uri="{FF2B5EF4-FFF2-40B4-BE49-F238E27FC236}">
                <a16:creationId xmlns:a16="http://schemas.microsoft.com/office/drawing/2014/main" id="{C3224483-1786-F2E3-A15B-E0A1A516E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5999A6-06BD-714D-92A8-DFDB1F458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3494-1521-4FE7-B65F-FAF73E195FC9}" type="slidenum">
              <a:rPr lang="en-US" smtClean="0"/>
              <a:t>‹#›</a:t>
            </a:fld>
            <a:endParaRPr lang="en-US"/>
          </a:p>
        </p:txBody>
      </p:sp>
    </p:spTree>
    <p:extLst>
      <p:ext uri="{BB962C8B-B14F-4D97-AF65-F5344CB8AC3E}">
        <p14:creationId xmlns:p14="http://schemas.microsoft.com/office/powerpoint/2010/main" val="13087703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47859-76CC-4F68-BABF-1E282FD8E3D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B4C08B6-565E-4A1F-8EB3-EFEAA6DEF21A}"/>
              </a:ext>
            </a:extLst>
          </p:cNvPr>
          <p:cNvSpPr/>
          <p:nvPr userDrawn="1"/>
        </p:nvSpPr>
        <p:spPr>
          <a:xfrm>
            <a:off x="0" y="0"/>
            <a:ext cx="12192000" cy="1166812"/>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82D52F1A-2685-43CD-BA71-4490F0B8AD6F}"/>
              </a:ext>
            </a:extLst>
          </p:cNvPr>
          <p:cNvSpPr/>
          <p:nvPr userDrawn="1"/>
        </p:nvSpPr>
        <p:spPr>
          <a:xfrm flipV="1">
            <a:off x="116308" y="0"/>
            <a:ext cx="1636295" cy="1049154"/>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 company name&#10;&#10;Description automatically generated">
            <a:extLst>
              <a:ext uri="{FF2B5EF4-FFF2-40B4-BE49-F238E27FC236}">
                <a16:creationId xmlns:a16="http://schemas.microsoft.com/office/drawing/2014/main" id="{9E706FE3-590A-40E6-9902-D8DE3823761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20285" y="184184"/>
            <a:ext cx="1028339" cy="680786"/>
          </a:xfrm>
          <a:prstGeom prst="rect">
            <a:avLst/>
          </a:prstGeom>
        </p:spPr>
      </p:pic>
    </p:spTree>
    <p:extLst>
      <p:ext uri="{BB962C8B-B14F-4D97-AF65-F5344CB8AC3E}">
        <p14:creationId xmlns:p14="http://schemas.microsoft.com/office/powerpoint/2010/main" val="170890578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Lst>
  <p:hf hdr="0" dt="0"/>
  <p:txStyles>
    <p:titleStyle>
      <a:lvl1pPr algn="ctr" defTabSz="914400" rtl="0" eaLnBrk="1" latinLnBrk="0" hangingPunct="1">
        <a:spcBef>
          <a:spcPct val="0"/>
        </a:spcBef>
        <a:buNone/>
        <a:defRPr sz="4400" b="1" kern="1200">
          <a:solidFill>
            <a:schemeClr val="tx1"/>
          </a:solidFill>
          <a:latin typeface="Hypatia Sans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ypatia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ypatia Sans Pro"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ypatia Sans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ypatia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153E"/>
        </a:solidFill>
        <a:effectLst/>
      </p:bgPr>
    </p:bg>
    <p:spTree>
      <p:nvGrpSpPr>
        <p:cNvPr id="1" name=""/>
        <p:cNvGrpSpPr/>
        <p:nvPr/>
      </p:nvGrpSpPr>
      <p:grpSpPr>
        <a:xfrm>
          <a:off x="0" y="0"/>
          <a:ext cx="0" cy="0"/>
          <a:chOff x="0" y="0"/>
          <a:chExt cx="0" cy="0"/>
        </a:xfrm>
      </p:grpSpPr>
      <p:pic>
        <p:nvPicPr>
          <p:cNvPr id="144" name="Picture 14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984139" y="5989245"/>
            <a:ext cx="2889858" cy="517896"/>
          </a:xfrm>
          <a:prstGeom prst="rect">
            <a:avLst/>
          </a:prstGeom>
        </p:spPr>
      </p:pic>
    </p:spTree>
    <p:extLst>
      <p:ext uri="{BB962C8B-B14F-4D97-AF65-F5344CB8AC3E}">
        <p14:creationId xmlns:p14="http://schemas.microsoft.com/office/powerpoint/2010/main" val="324906748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A65AE7-F814-42CF-8B64-10457C75A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C276CB-89AA-478D-AFC2-6BE6F96BD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D11E26-FC51-453C-98E0-5EF9AAC67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348F745-DB2D-4EDF-91EA-A602FA4F5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A02BB1-4AF5-4EFB-A536-089942B10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15A98-0B1C-4A0B-A45C-28E3C8DF6770}" type="slidenum">
              <a:rPr lang="en-US" smtClean="0"/>
              <a:t>‹#›</a:t>
            </a:fld>
            <a:endParaRPr lang="en-US"/>
          </a:p>
        </p:txBody>
      </p:sp>
    </p:spTree>
    <p:extLst>
      <p:ext uri="{BB962C8B-B14F-4D97-AF65-F5344CB8AC3E}">
        <p14:creationId xmlns:p14="http://schemas.microsoft.com/office/powerpoint/2010/main" val="297001169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3C3C44"/>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ymbol" panose="05050102010706020507" pitchFamily="18" charset="2"/>
        <a:buChar char="-"/>
        <a:defRPr sz="2000" i="1" kern="1200">
          <a:solidFill>
            <a:srgbClr val="3C3C44"/>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chemeClr val="tx1">
              <a:lumMod val="50000"/>
              <a:lumOff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04.xml"/><Relationship Id="rId5" Type="http://schemas.openxmlformats.org/officeDocument/2006/relationships/hyperlink" Target="https://fdot.maps.arcgis.com/apps/webappviewer/index.html?id=6b11f10931e74eeba4d7314385f0c660" TargetMode="External"/><Relationship Id="rId4" Type="http://schemas.openxmlformats.org/officeDocument/2006/relationships/hyperlink" Target="https://fdot.maps.arcgis.com/apps/webappviewer/index.html?id=9ed8524968cc4ac9a08ac175119fd46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2" Type="http://schemas.openxmlformats.org/officeDocument/2006/relationships/hyperlink" Target="https://fdot.maps.arcgis.com/apps/webappviewer/index.html?id=6b11f10931e74eeba4d7314385f0c660" TargetMode="Externa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92.xml"/><Relationship Id="rId4" Type="http://schemas.openxmlformats.org/officeDocument/2006/relationships/image" Target="../media/image81.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16BD-282D-4CFC-AEE1-9E26A3C119B3}"/>
              </a:ext>
            </a:extLst>
          </p:cNvPr>
          <p:cNvSpPr>
            <a:spLocks noGrp="1"/>
          </p:cNvSpPr>
          <p:nvPr>
            <p:ph type="ctrTitle"/>
          </p:nvPr>
        </p:nvSpPr>
        <p:spPr>
          <a:xfrm>
            <a:off x="342103" y="2731407"/>
            <a:ext cx="9467525" cy="2476499"/>
          </a:xfrm>
        </p:spPr>
        <p:txBody>
          <a:bodyPr>
            <a:normAutofit/>
          </a:bodyPr>
          <a:lstStyle/>
          <a:p>
            <a:pPr algn="ctr"/>
            <a:r>
              <a:rPr lang="en-US" cap="all" dirty="0"/>
              <a:t>Lake~Sumter MPO </a:t>
            </a:r>
            <a:br>
              <a:rPr lang="en-US" cap="all" dirty="0"/>
            </a:br>
            <a:r>
              <a:rPr lang="en-US" cap="all" dirty="0"/>
              <a:t>APRIL 26, 2023 </a:t>
            </a:r>
            <a:br>
              <a:rPr lang="en-US" cap="all" dirty="0"/>
            </a:br>
            <a:r>
              <a:rPr lang="en-US" cap="all" dirty="0"/>
              <a:t>executive committee Meeting</a:t>
            </a:r>
          </a:p>
        </p:txBody>
      </p:sp>
      <p:sp>
        <p:nvSpPr>
          <p:cNvPr id="3" name="Subtitle 2">
            <a:extLst>
              <a:ext uri="{FF2B5EF4-FFF2-40B4-BE49-F238E27FC236}">
                <a16:creationId xmlns:a16="http://schemas.microsoft.com/office/drawing/2014/main" id="{08BC4002-444A-4FC5-9B84-3356C483A406}"/>
              </a:ext>
            </a:extLst>
          </p:cNvPr>
          <p:cNvSpPr>
            <a:spLocks noGrp="1"/>
          </p:cNvSpPr>
          <p:nvPr>
            <p:ph type="subTitle" idx="1"/>
          </p:nvPr>
        </p:nvSpPr>
        <p:spPr>
          <a:xfrm>
            <a:off x="800099" y="5419724"/>
            <a:ext cx="8147957" cy="742951"/>
          </a:xfrm>
        </p:spPr>
        <p:txBody>
          <a:bodyPr>
            <a:normAutofit/>
          </a:bodyPr>
          <a:lstStyle/>
          <a:p>
            <a:r>
              <a:rPr lang="en-US" sz="2800" cap="small" dirty="0"/>
              <a:t> Michael Woods, Executive Director</a:t>
            </a:r>
          </a:p>
        </p:txBody>
      </p:sp>
      <p:pic>
        <p:nvPicPr>
          <p:cNvPr id="5" name="Picture 4" descr="Lake-Sumter MPO Logo">
            <a:extLst>
              <a:ext uri="{FF2B5EF4-FFF2-40B4-BE49-F238E27FC236}">
                <a16:creationId xmlns:a16="http://schemas.microsoft.com/office/drawing/2014/main" id="{7F9CC7AB-5AE5-4EAD-9572-4EA0658C3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016" y="355091"/>
            <a:ext cx="1499234" cy="991582"/>
          </a:xfrm>
          <a:prstGeom prst="rect">
            <a:avLst/>
          </a:prstGeom>
        </p:spPr>
      </p:pic>
    </p:spTree>
    <p:extLst>
      <p:ext uri="{BB962C8B-B14F-4D97-AF65-F5344CB8AC3E}">
        <p14:creationId xmlns:p14="http://schemas.microsoft.com/office/powerpoint/2010/main" val="225964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52345-50E3-4716-9FEF-76834FFB5DCE}"/>
              </a:ext>
            </a:extLst>
          </p:cNvPr>
          <p:cNvSpPr>
            <a:spLocks noGrp="1"/>
          </p:cNvSpPr>
          <p:nvPr>
            <p:ph type="title"/>
          </p:nvPr>
        </p:nvSpPr>
        <p:spPr>
          <a:xfrm>
            <a:off x="747789" y="520995"/>
            <a:ext cx="5735308" cy="526814"/>
          </a:xfrm>
        </p:spPr>
        <p:txBody>
          <a:bodyPr/>
          <a:lstStyle/>
          <a:p>
            <a:r>
              <a:rPr lang="en-US" dirty="0">
                <a:solidFill>
                  <a:schemeClr val="accent1"/>
                </a:solidFill>
              </a:rPr>
              <a:t>What is an Urbanized Area?</a:t>
            </a:r>
          </a:p>
        </p:txBody>
      </p:sp>
      <p:sp>
        <p:nvSpPr>
          <p:cNvPr id="3" name="Content Placeholder 2">
            <a:extLst>
              <a:ext uri="{FF2B5EF4-FFF2-40B4-BE49-F238E27FC236}">
                <a16:creationId xmlns:a16="http://schemas.microsoft.com/office/drawing/2014/main" id="{F4AF8B82-F49D-40AC-A8F1-C10524784A1C}"/>
              </a:ext>
            </a:extLst>
          </p:cNvPr>
          <p:cNvSpPr>
            <a:spLocks noGrp="1"/>
          </p:cNvSpPr>
          <p:nvPr>
            <p:ph idx="1"/>
          </p:nvPr>
        </p:nvSpPr>
        <p:spPr>
          <a:xfrm>
            <a:off x="747790" y="1417322"/>
            <a:ext cx="4701118" cy="2679190"/>
          </a:xfrm>
        </p:spPr>
        <p:txBody>
          <a:bodyPr>
            <a:noAutofit/>
          </a:bodyPr>
          <a:lstStyle/>
          <a:p>
            <a:r>
              <a:rPr lang="en-US" sz="2000" dirty="0">
                <a:solidFill>
                  <a:schemeClr val="tx1">
                    <a:lumMod val="50000"/>
                    <a:lumOff val="50000"/>
                  </a:schemeClr>
                </a:solidFill>
              </a:rPr>
              <a:t>Densely developed territory encompassing residential, commercial, and other non-residential urban land uses</a:t>
            </a:r>
          </a:p>
          <a:p>
            <a:r>
              <a:rPr lang="en-US" sz="2000" dirty="0">
                <a:solidFill>
                  <a:schemeClr val="tx1">
                    <a:lumMod val="50000"/>
                    <a:lumOff val="50000"/>
                  </a:schemeClr>
                </a:solidFill>
              </a:rPr>
              <a:t>Does </a:t>
            </a:r>
            <a:r>
              <a:rPr lang="en-US" sz="2000" b="1" dirty="0">
                <a:solidFill>
                  <a:schemeClr val="tx1">
                    <a:lumMod val="50000"/>
                    <a:lumOff val="50000"/>
                  </a:schemeClr>
                </a:solidFill>
              </a:rPr>
              <a:t>not</a:t>
            </a:r>
            <a:r>
              <a:rPr lang="en-US" sz="2000" dirty="0">
                <a:solidFill>
                  <a:schemeClr val="tx1">
                    <a:lumMod val="50000"/>
                    <a:lumOff val="50000"/>
                  </a:schemeClr>
                </a:solidFill>
              </a:rPr>
              <a:t> regard other legal boundaries, e.g.:</a:t>
            </a:r>
          </a:p>
          <a:p>
            <a:pPr lvl="1">
              <a:buClrTx/>
            </a:pPr>
            <a:r>
              <a:rPr lang="en-US" sz="1800" dirty="0">
                <a:solidFill>
                  <a:schemeClr val="tx1">
                    <a:lumMod val="50000"/>
                    <a:lumOff val="50000"/>
                  </a:schemeClr>
                </a:solidFill>
              </a:rPr>
              <a:t>States</a:t>
            </a:r>
          </a:p>
          <a:p>
            <a:pPr lvl="1">
              <a:buClrTx/>
            </a:pPr>
            <a:r>
              <a:rPr lang="en-US" sz="1800" dirty="0">
                <a:solidFill>
                  <a:schemeClr val="tx1">
                    <a:lumMod val="50000"/>
                    <a:lumOff val="50000"/>
                  </a:schemeClr>
                </a:solidFill>
              </a:rPr>
              <a:t>Counties</a:t>
            </a:r>
          </a:p>
          <a:p>
            <a:pPr lvl="1">
              <a:buClrTx/>
            </a:pPr>
            <a:r>
              <a:rPr lang="en-US" sz="1800" dirty="0">
                <a:solidFill>
                  <a:schemeClr val="tx1">
                    <a:lumMod val="50000"/>
                    <a:lumOff val="50000"/>
                  </a:schemeClr>
                </a:solidFill>
              </a:rPr>
              <a:t>Cities </a:t>
            </a:r>
          </a:p>
          <a:p>
            <a:r>
              <a:rPr lang="en-US" sz="2000" dirty="0">
                <a:solidFill>
                  <a:schemeClr val="tx1">
                    <a:lumMod val="50000"/>
                    <a:lumOff val="50000"/>
                  </a:schemeClr>
                </a:solidFill>
              </a:rPr>
              <a:t>Made up of a collection of urban-qualified census blocks</a:t>
            </a:r>
          </a:p>
          <a:p>
            <a:endParaRPr lang="en-US" sz="200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2033F523-0315-4622-A77E-99764CFD79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1A017-F750-4A7F-970B-98948EF2030A}" type="slidenum">
              <a:rPr kumimoji="0" lang="en-US" sz="1200" b="1"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Oval 5">
            <a:extLst>
              <a:ext uri="{FF2B5EF4-FFF2-40B4-BE49-F238E27FC236}">
                <a16:creationId xmlns:a16="http://schemas.microsoft.com/office/drawing/2014/main" id="{FB316475-C208-47E7-A169-FA2B747B4F13}"/>
              </a:ext>
            </a:extLst>
          </p:cNvPr>
          <p:cNvSpPr>
            <a:spLocks noChangeArrowheads="1"/>
          </p:cNvSpPr>
          <p:nvPr/>
        </p:nvSpPr>
        <p:spPr bwMode="auto">
          <a:xfrm>
            <a:off x="7619999" y="1092043"/>
            <a:ext cx="1066800" cy="640526"/>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Elected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Officials</a:t>
            </a:r>
          </a:p>
        </p:txBody>
      </p:sp>
      <p:sp>
        <p:nvSpPr>
          <p:cNvPr id="7" name="Oval 6">
            <a:extLst>
              <a:ext uri="{FF2B5EF4-FFF2-40B4-BE49-F238E27FC236}">
                <a16:creationId xmlns:a16="http://schemas.microsoft.com/office/drawing/2014/main" id="{C30C2256-442A-42A0-8E49-FD5365957275}"/>
              </a:ext>
            </a:extLst>
          </p:cNvPr>
          <p:cNvSpPr>
            <a:spLocks noChangeArrowheads="1"/>
          </p:cNvSpPr>
          <p:nvPr/>
        </p:nvSpPr>
        <p:spPr bwMode="auto">
          <a:xfrm>
            <a:off x="10205620" y="2051749"/>
            <a:ext cx="1066800" cy="1066800"/>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Municipalities,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Counties,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Regional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Agencies</a:t>
            </a:r>
          </a:p>
        </p:txBody>
      </p:sp>
      <p:sp>
        <p:nvSpPr>
          <p:cNvPr id="8" name="Oval 7">
            <a:extLst>
              <a:ext uri="{FF2B5EF4-FFF2-40B4-BE49-F238E27FC236}">
                <a16:creationId xmlns:a16="http://schemas.microsoft.com/office/drawing/2014/main" id="{7D03A9E4-402A-442D-8F39-1846E38D380B}"/>
              </a:ext>
            </a:extLst>
          </p:cNvPr>
          <p:cNvSpPr>
            <a:spLocks noChangeArrowheads="1"/>
          </p:cNvSpPr>
          <p:nvPr/>
        </p:nvSpPr>
        <p:spPr bwMode="auto">
          <a:xfrm>
            <a:off x="9256776" y="4907279"/>
            <a:ext cx="649224" cy="533400"/>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Public</a:t>
            </a:r>
          </a:p>
        </p:txBody>
      </p:sp>
      <p:sp>
        <p:nvSpPr>
          <p:cNvPr id="9" name="Oval 9">
            <a:extLst>
              <a:ext uri="{FF2B5EF4-FFF2-40B4-BE49-F238E27FC236}">
                <a16:creationId xmlns:a16="http://schemas.microsoft.com/office/drawing/2014/main" id="{A4D52278-A630-4D42-B804-E7EC8A92C15A}"/>
              </a:ext>
            </a:extLst>
          </p:cNvPr>
          <p:cNvSpPr>
            <a:spLocks noChangeArrowheads="1"/>
          </p:cNvSpPr>
          <p:nvPr/>
        </p:nvSpPr>
        <p:spPr bwMode="auto">
          <a:xfrm>
            <a:off x="6485383" y="2137729"/>
            <a:ext cx="1066800" cy="814260"/>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Interest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Groups</a:t>
            </a:r>
          </a:p>
        </p:txBody>
      </p:sp>
      <p:sp>
        <p:nvSpPr>
          <p:cNvPr id="10" name="Oval 11">
            <a:extLst>
              <a:ext uri="{FF2B5EF4-FFF2-40B4-BE49-F238E27FC236}">
                <a16:creationId xmlns:a16="http://schemas.microsoft.com/office/drawing/2014/main" id="{9C242F48-EB85-4491-8BAE-F83129CEEC71}"/>
              </a:ext>
            </a:extLst>
          </p:cNvPr>
          <p:cNvSpPr>
            <a:spLocks noChangeArrowheads="1"/>
          </p:cNvSpPr>
          <p:nvPr/>
        </p:nvSpPr>
        <p:spPr bwMode="auto">
          <a:xfrm>
            <a:off x="7470649" y="4626419"/>
            <a:ext cx="1066800" cy="814260"/>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Federal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Agencies</a:t>
            </a:r>
          </a:p>
        </p:txBody>
      </p:sp>
      <p:sp>
        <p:nvSpPr>
          <p:cNvPr id="11" name="Oval 12">
            <a:extLst>
              <a:ext uri="{FF2B5EF4-FFF2-40B4-BE49-F238E27FC236}">
                <a16:creationId xmlns:a16="http://schemas.microsoft.com/office/drawing/2014/main" id="{C5E9C9A7-2060-4DC7-A8D1-EEBAAAC9C752}"/>
              </a:ext>
            </a:extLst>
          </p:cNvPr>
          <p:cNvSpPr>
            <a:spLocks noChangeArrowheads="1"/>
          </p:cNvSpPr>
          <p:nvPr/>
        </p:nvSpPr>
        <p:spPr bwMode="auto">
          <a:xfrm>
            <a:off x="10205620" y="3739452"/>
            <a:ext cx="1066800" cy="725868"/>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Transit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Operators</a:t>
            </a:r>
          </a:p>
        </p:txBody>
      </p:sp>
      <p:sp>
        <p:nvSpPr>
          <p:cNvPr id="18" name="Oval 10">
            <a:extLst>
              <a:ext uri="{FF2B5EF4-FFF2-40B4-BE49-F238E27FC236}">
                <a16:creationId xmlns:a16="http://schemas.microsoft.com/office/drawing/2014/main" id="{7FE859A2-C2A4-45F7-8F5C-B49B7EC976B1}"/>
              </a:ext>
            </a:extLst>
          </p:cNvPr>
          <p:cNvSpPr>
            <a:spLocks noChangeArrowheads="1"/>
          </p:cNvSpPr>
          <p:nvPr/>
        </p:nvSpPr>
        <p:spPr bwMode="auto">
          <a:xfrm>
            <a:off x="9047988" y="883922"/>
            <a:ext cx="1066800" cy="1066800"/>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Agencies</a:t>
            </a:r>
          </a:p>
        </p:txBody>
      </p:sp>
      <p:sp>
        <p:nvSpPr>
          <p:cNvPr id="21" name="Oval 8">
            <a:extLst>
              <a:ext uri="{FF2B5EF4-FFF2-40B4-BE49-F238E27FC236}">
                <a16:creationId xmlns:a16="http://schemas.microsoft.com/office/drawing/2014/main" id="{803328D1-51C4-4A05-9A7E-D5C4745BC653}"/>
              </a:ext>
            </a:extLst>
          </p:cNvPr>
          <p:cNvSpPr>
            <a:spLocks noChangeArrowheads="1"/>
          </p:cNvSpPr>
          <p:nvPr/>
        </p:nvSpPr>
        <p:spPr bwMode="auto">
          <a:xfrm>
            <a:off x="6483097" y="3664194"/>
            <a:ext cx="1066800" cy="721107"/>
          </a:xfrm>
          <a:prstGeom prst="ellipse">
            <a:avLst/>
          </a:prstGeom>
          <a:noFill/>
          <a:ln w="12700" cap="sq">
            <a:noFill/>
            <a:round/>
            <a:headEnd type="none" w="sm" len="sm"/>
            <a:tailEnd type="none" w="sm" len="sm"/>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Private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Sector</a:t>
            </a:r>
          </a:p>
        </p:txBody>
      </p:sp>
      <p:pic>
        <p:nvPicPr>
          <p:cNvPr id="12" name="Picture 11">
            <a:extLst>
              <a:ext uri="{FF2B5EF4-FFF2-40B4-BE49-F238E27FC236}">
                <a16:creationId xmlns:a16="http://schemas.microsoft.com/office/drawing/2014/main" id="{043C3C04-E1BD-1091-6D93-02EFE3054927}"/>
              </a:ext>
            </a:extLst>
          </p:cNvPr>
          <p:cNvPicPr>
            <a:picLocks noChangeAspect="1"/>
          </p:cNvPicPr>
          <p:nvPr/>
        </p:nvPicPr>
        <p:blipFill>
          <a:blip r:embed="rId3"/>
          <a:stretch>
            <a:fillRect/>
          </a:stretch>
        </p:blipFill>
        <p:spPr>
          <a:xfrm>
            <a:off x="5708904" y="1276177"/>
            <a:ext cx="6315256" cy="3222650"/>
          </a:xfrm>
          <a:prstGeom prst="rect">
            <a:avLst/>
          </a:prstGeom>
        </p:spPr>
      </p:pic>
    </p:spTree>
    <p:extLst>
      <p:ext uri="{BB962C8B-B14F-4D97-AF65-F5344CB8AC3E}">
        <p14:creationId xmlns:p14="http://schemas.microsoft.com/office/powerpoint/2010/main" val="147278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E3EA4-16BD-425F-95C1-44E7D8E44DAD}"/>
              </a:ext>
            </a:extLst>
          </p:cNvPr>
          <p:cNvSpPr/>
          <p:nvPr/>
        </p:nvSpPr>
        <p:spPr>
          <a:xfrm>
            <a:off x="0" y="5989320"/>
            <a:ext cx="12192000" cy="526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0C4882D-43D9-4646-BD81-5FE484EB2922}"/>
              </a:ext>
            </a:extLst>
          </p:cNvPr>
          <p:cNvSpPr/>
          <p:nvPr/>
        </p:nvSpPr>
        <p:spPr>
          <a:xfrm>
            <a:off x="0" y="0"/>
            <a:ext cx="4550621" cy="6516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33F523-0315-4622-A77E-99764CFD79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1A017-F750-4A7F-970B-98948EF2030A}" type="slidenum">
              <a:rPr kumimoji="0" lang="en-US" sz="1200" b="1"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3C252345-50E3-4716-9FEF-76834FFB5DCE}"/>
              </a:ext>
            </a:extLst>
          </p:cNvPr>
          <p:cNvSpPr>
            <a:spLocks noGrp="1"/>
          </p:cNvSpPr>
          <p:nvPr>
            <p:ph type="title"/>
          </p:nvPr>
        </p:nvSpPr>
        <p:spPr>
          <a:xfrm>
            <a:off x="747789" y="520995"/>
            <a:ext cx="3278302" cy="2508808"/>
          </a:xfrm>
        </p:spPr>
        <p:txBody>
          <a:bodyPr/>
          <a:lstStyle/>
          <a:p>
            <a:r>
              <a:rPr lang="en-US" dirty="0">
                <a:solidFill>
                  <a:schemeClr val="bg1"/>
                </a:solidFill>
              </a:rPr>
              <a:t>Census 2020 Methodology Changes</a:t>
            </a:r>
          </a:p>
        </p:txBody>
      </p:sp>
      <p:graphicFrame>
        <p:nvGraphicFramePr>
          <p:cNvPr id="3" name="Content Placeholder 1">
            <a:extLst>
              <a:ext uri="{FF2B5EF4-FFF2-40B4-BE49-F238E27FC236}">
                <a16:creationId xmlns:a16="http://schemas.microsoft.com/office/drawing/2014/main" id="{CB783BF1-E00F-42C8-BF44-4154A7AF2052}"/>
              </a:ext>
            </a:extLst>
          </p:cNvPr>
          <p:cNvGraphicFramePr>
            <a:graphicFrameLocks noGrp="1"/>
          </p:cNvGraphicFramePr>
          <p:nvPr/>
        </p:nvGraphicFramePr>
        <p:xfrm>
          <a:off x="4050730" y="341866"/>
          <a:ext cx="8310355" cy="5809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351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1195D-73FA-DF87-9F4F-2F9C597C8635}"/>
              </a:ext>
            </a:extLst>
          </p:cNvPr>
          <p:cNvPicPr>
            <a:picLocks noChangeAspect="1"/>
          </p:cNvPicPr>
          <p:nvPr/>
        </p:nvPicPr>
        <p:blipFill>
          <a:blip r:embed="rId3"/>
          <a:stretch>
            <a:fillRect/>
          </a:stretch>
        </p:blipFill>
        <p:spPr>
          <a:xfrm>
            <a:off x="-871" y="744583"/>
            <a:ext cx="12192871" cy="6113417"/>
          </a:xfrm>
          <a:prstGeom prst="rect">
            <a:avLst/>
          </a:prstGeom>
        </p:spPr>
      </p:pic>
    </p:spTree>
    <p:extLst>
      <p:ext uri="{BB962C8B-B14F-4D97-AF65-F5344CB8AC3E}">
        <p14:creationId xmlns:p14="http://schemas.microsoft.com/office/powerpoint/2010/main" val="3237018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51EF3-AC56-F02A-A585-1211944A418F}"/>
              </a:ext>
            </a:extLst>
          </p:cNvPr>
          <p:cNvPicPr>
            <a:picLocks noChangeAspect="1"/>
          </p:cNvPicPr>
          <p:nvPr/>
        </p:nvPicPr>
        <p:blipFill>
          <a:blip r:embed="rId3"/>
          <a:stretch>
            <a:fillRect/>
          </a:stretch>
        </p:blipFill>
        <p:spPr>
          <a:xfrm>
            <a:off x="0" y="762000"/>
            <a:ext cx="12192000" cy="6096000"/>
          </a:xfrm>
          <a:prstGeom prst="rect">
            <a:avLst/>
          </a:prstGeom>
        </p:spPr>
      </p:pic>
    </p:spTree>
    <p:extLst>
      <p:ext uri="{BB962C8B-B14F-4D97-AF65-F5344CB8AC3E}">
        <p14:creationId xmlns:p14="http://schemas.microsoft.com/office/powerpoint/2010/main" val="2469537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0DF6C8-2698-77F9-8CE3-656953DE3539}"/>
              </a:ext>
            </a:extLst>
          </p:cNvPr>
          <p:cNvPicPr>
            <a:picLocks noChangeAspect="1"/>
          </p:cNvPicPr>
          <p:nvPr/>
        </p:nvPicPr>
        <p:blipFill>
          <a:blip r:embed="rId3"/>
          <a:stretch>
            <a:fillRect/>
          </a:stretch>
        </p:blipFill>
        <p:spPr>
          <a:xfrm>
            <a:off x="0" y="751791"/>
            <a:ext cx="12191999" cy="6106210"/>
          </a:xfrm>
          <a:prstGeom prst="rect">
            <a:avLst/>
          </a:prstGeom>
        </p:spPr>
      </p:pic>
    </p:spTree>
    <p:extLst>
      <p:ext uri="{BB962C8B-B14F-4D97-AF65-F5344CB8AC3E}">
        <p14:creationId xmlns:p14="http://schemas.microsoft.com/office/powerpoint/2010/main" val="326196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65B61-CA7A-33CE-A5E6-AFD9A6A3BB4A}"/>
              </a:ext>
            </a:extLst>
          </p:cNvPr>
          <p:cNvPicPr>
            <a:picLocks noChangeAspect="1"/>
          </p:cNvPicPr>
          <p:nvPr/>
        </p:nvPicPr>
        <p:blipFill>
          <a:blip r:embed="rId3"/>
          <a:stretch>
            <a:fillRect/>
          </a:stretch>
        </p:blipFill>
        <p:spPr>
          <a:xfrm>
            <a:off x="0" y="360544"/>
            <a:ext cx="12192000" cy="6136912"/>
          </a:xfrm>
          <a:prstGeom prst="rect">
            <a:avLst/>
          </a:prstGeom>
        </p:spPr>
      </p:pic>
    </p:spTree>
    <p:extLst>
      <p:ext uri="{BB962C8B-B14F-4D97-AF65-F5344CB8AC3E}">
        <p14:creationId xmlns:p14="http://schemas.microsoft.com/office/powerpoint/2010/main" val="322301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5DE9E7-2A8B-D71A-104E-E9817FF92F74}"/>
              </a:ext>
            </a:extLst>
          </p:cNvPr>
          <p:cNvPicPr>
            <a:picLocks noChangeAspect="1"/>
          </p:cNvPicPr>
          <p:nvPr/>
        </p:nvPicPr>
        <p:blipFill>
          <a:blip r:embed="rId3"/>
          <a:stretch>
            <a:fillRect/>
          </a:stretch>
        </p:blipFill>
        <p:spPr>
          <a:xfrm>
            <a:off x="0" y="367393"/>
            <a:ext cx="12192000" cy="6123214"/>
          </a:xfrm>
          <a:prstGeom prst="rect">
            <a:avLst/>
          </a:prstGeom>
        </p:spPr>
      </p:pic>
    </p:spTree>
    <p:extLst>
      <p:ext uri="{BB962C8B-B14F-4D97-AF65-F5344CB8AC3E}">
        <p14:creationId xmlns:p14="http://schemas.microsoft.com/office/powerpoint/2010/main" val="700828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1DBD8A-6E55-A3DE-8F84-765A2F273063}"/>
              </a:ext>
            </a:extLst>
          </p:cNvPr>
          <p:cNvPicPr>
            <a:picLocks noChangeAspect="1"/>
          </p:cNvPicPr>
          <p:nvPr/>
        </p:nvPicPr>
        <p:blipFill rotWithShape="1">
          <a:blip r:embed="rId3"/>
          <a:srcRect l="22599" t="4310" r="21841" b="3537"/>
          <a:stretch/>
        </p:blipFill>
        <p:spPr>
          <a:xfrm>
            <a:off x="304346" y="1016668"/>
            <a:ext cx="5791654" cy="4824664"/>
          </a:xfrm>
          <a:prstGeom prst="rect">
            <a:avLst/>
          </a:prstGeom>
        </p:spPr>
      </p:pic>
      <p:sp>
        <p:nvSpPr>
          <p:cNvPr id="2" name="Title 1">
            <a:extLst>
              <a:ext uri="{FF2B5EF4-FFF2-40B4-BE49-F238E27FC236}">
                <a16:creationId xmlns:a16="http://schemas.microsoft.com/office/drawing/2014/main" id="{B51AB403-488D-7CA7-769D-8225FF4AD47B}"/>
              </a:ext>
            </a:extLst>
          </p:cNvPr>
          <p:cNvSpPr>
            <a:spLocks noGrp="1"/>
          </p:cNvSpPr>
          <p:nvPr>
            <p:ph type="title"/>
          </p:nvPr>
        </p:nvSpPr>
        <p:spPr>
          <a:xfrm>
            <a:off x="747789" y="520995"/>
            <a:ext cx="5735308" cy="526814"/>
          </a:xfrm>
        </p:spPr>
        <p:txBody>
          <a:bodyPr/>
          <a:lstStyle/>
          <a:p>
            <a:r>
              <a:rPr lang="en-US" dirty="0" err="1">
                <a:solidFill>
                  <a:schemeClr val="accent1"/>
                </a:solidFill>
              </a:rPr>
              <a:t>Lake~Sumter</a:t>
            </a:r>
            <a:r>
              <a:rPr lang="en-US" dirty="0">
                <a:solidFill>
                  <a:schemeClr val="accent1"/>
                </a:solidFill>
              </a:rPr>
              <a:t> MPO Live Work Patterns</a:t>
            </a:r>
          </a:p>
        </p:txBody>
      </p:sp>
      <p:pic>
        <p:nvPicPr>
          <p:cNvPr id="3" name="Picture 2">
            <a:extLst>
              <a:ext uri="{FF2B5EF4-FFF2-40B4-BE49-F238E27FC236}">
                <a16:creationId xmlns:a16="http://schemas.microsoft.com/office/drawing/2014/main" id="{10B74B08-CF40-AEC0-8850-312EFF64AC1F}"/>
              </a:ext>
            </a:extLst>
          </p:cNvPr>
          <p:cNvPicPr>
            <a:picLocks noChangeAspect="1"/>
          </p:cNvPicPr>
          <p:nvPr/>
        </p:nvPicPr>
        <p:blipFill rotWithShape="1">
          <a:blip r:embed="rId4"/>
          <a:srcRect l="75651"/>
          <a:stretch/>
        </p:blipFill>
        <p:spPr>
          <a:xfrm>
            <a:off x="9440113" y="0"/>
            <a:ext cx="2751887" cy="6052420"/>
          </a:xfrm>
          <a:prstGeom prst="rect">
            <a:avLst/>
          </a:prstGeom>
        </p:spPr>
      </p:pic>
      <p:pic>
        <p:nvPicPr>
          <p:cNvPr id="4" name="Picture 3">
            <a:extLst>
              <a:ext uri="{FF2B5EF4-FFF2-40B4-BE49-F238E27FC236}">
                <a16:creationId xmlns:a16="http://schemas.microsoft.com/office/drawing/2014/main" id="{D6B54CE4-7E09-2AD8-F264-F1E5BB167D77}"/>
              </a:ext>
            </a:extLst>
          </p:cNvPr>
          <p:cNvPicPr>
            <a:picLocks noChangeAspect="1"/>
          </p:cNvPicPr>
          <p:nvPr/>
        </p:nvPicPr>
        <p:blipFill rotWithShape="1">
          <a:blip r:embed="rId5"/>
          <a:srcRect l="75910"/>
          <a:stretch/>
        </p:blipFill>
        <p:spPr>
          <a:xfrm>
            <a:off x="6392112" y="0"/>
            <a:ext cx="2751888" cy="6160168"/>
          </a:xfrm>
          <a:prstGeom prst="rect">
            <a:avLst/>
          </a:prstGeom>
        </p:spPr>
      </p:pic>
    </p:spTree>
    <p:extLst>
      <p:ext uri="{BB962C8B-B14F-4D97-AF65-F5344CB8AC3E}">
        <p14:creationId xmlns:p14="http://schemas.microsoft.com/office/powerpoint/2010/main" val="3878165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9B6507-83DF-C128-68E5-04901B90F9F9}"/>
              </a:ext>
            </a:extLst>
          </p:cNvPr>
          <p:cNvPicPr>
            <a:picLocks noChangeAspect="1"/>
          </p:cNvPicPr>
          <p:nvPr/>
        </p:nvPicPr>
        <p:blipFill>
          <a:blip r:embed="rId3"/>
          <a:stretch>
            <a:fillRect/>
          </a:stretch>
        </p:blipFill>
        <p:spPr>
          <a:xfrm>
            <a:off x="0" y="138425"/>
            <a:ext cx="12192000" cy="6581149"/>
          </a:xfrm>
          <a:prstGeom prst="rect">
            <a:avLst/>
          </a:prstGeom>
        </p:spPr>
      </p:pic>
    </p:spTree>
    <p:extLst>
      <p:ext uri="{BB962C8B-B14F-4D97-AF65-F5344CB8AC3E}">
        <p14:creationId xmlns:p14="http://schemas.microsoft.com/office/powerpoint/2010/main" val="2285995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building, sky, outdoor, porch&#10;&#10;Description automatically generated">
            <a:extLst>
              <a:ext uri="{FF2B5EF4-FFF2-40B4-BE49-F238E27FC236}">
                <a16:creationId xmlns:a16="http://schemas.microsoft.com/office/drawing/2014/main" id="{DD48273C-8CA5-4775-85A0-32FD9AE9D8E3}"/>
              </a:ext>
            </a:extLst>
          </p:cNvPr>
          <p:cNvPicPr>
            <a:picLocks noChangeAspect="1"/>
          </p:cNvPicPr>
          <p:nvPr/>
        </p:nvPicPr>
        <p:blipFill rotWithShape="1">
          <a:blip r:embed="rId3">
            <a:extLst>
              <a:ext uri="{28A0092B-C50C-407E-A947-70E740481C1C}">
                <a14:useLocalDpi xmlns:a14="http://schemas.microsoft.com/office/drawing/2010/main" val="0"/>
              </a:ext>
            </a:extLst>
          </a:blip>
          <a:srcRect l="3094" r="2788" b="-1"/>
          <a:stretch/>
        </p:blipFill>
        <p:spPr>
          <a:xfrm>
            <a:off x="1" y="10"/>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52345-50E3-4716-9FEF-76834FFB5DCE}"/>
              </a:ext>
            </a:extLst>
          </p:cNvPr>
          <p:cNvSpPr>
            <a:spLocks noGrp="1"/>
          </p:cNvSpPr>
          <p:nvPr>
            <p:ph type="title"/>
          </p:nvPr>
        </p:nvSpPr>
        <p:spPr>
          <a:xfrm>
            <a:off x="8256080" y="365125"/>
            <a:ext cx="3822189" cy="1515926"/>
          </a:xfrm>
        </p:spPr>
        <p:txBody>
          <a:bodyPr>
            <a:normAutofit/>
          </a:bodyPr>
          <a:lstStyle/>
          <a:p>
            <a:r>
              <a:rPr lang="en-US" sz="4000" dirty="0">
                <a:solidFill>
                  <a:schemeClr val="accent1"/>
                </a:solidFill>
              </a:rPr>
              <a:t>Next Steps</a:t>
            </a:r>
          </a:p>
        </p:txBody>
      </p:sp>
      <p:sp>
        <p:nvSpPr>
          <p:cNvPr id="34" name="Content Placeholder 2">
            <a:extLst>
              <a:ext uri="{FF2B5EF4-FFF2-40B4-BE49-F238E27FC236}">
                <a16:creationId xmlns:a16="http://schemas.microsoft.com/office/drawing/2014/main" id="{69C63D7E-24D6-418D-97C4-E5985324612A}"/>
              </a:ext>
            </a:extLst>
          </p:cNvPr>
          <p:cNvSpPr>
            <a:spLocks noGrp="1"/>
          </p:cNvSpPr>
          <p:nvPr>
            <p:ph idx="1"/>
          </p:nvPr>
        </p:nvSpPr>
        <p:spPr>
          <a:xfrm>
            <a:off x="8256080" y="2069076"/>
            <a:ext cx="3822189" cy="3090299"/>
          </a:xfrm>
        </p:spPr>
        <p:txBody>
          <a:bodyPr>
            <a:noAutofit/>
          </a:bodyPr>
          <a:lstStyle/>
          <a:p>
            <a:pPr marL="285750" indent="-285750">
              <a:buClr>
                <a:schemeClr val="accent2"/>
              </a:buClr>
              <a:buSzPct val="200000"/>
              <a:buFont typeface="Arial" panose="020B0604020202020204" pitchFamily="34" charset="0"/>
              <a:buChar char="•"/>
            </a:pPr>
            <a:r>
              <a:rPr lang="en-US" altLang="en-US" sz="1800" b="0" dirty="0"/>
              <a:t>MPO needs to develop a Board Apportionment Plan and submit to FDOT &amp; FHWA by October 2023</a:t>
            </a:r>
          </a:p>
          <a:p>
            <a:pPr marL="285750" indent="-285750">
              <a:buClr>
                <a:schemeClr val="accent2"/>
              </a:buClr>
              <a:buSzPct val="200000"/>
              <a:buFont typeface="Arial" panose="020B0604020202020204" pitchFamily="34" charset="0"/>
              <a:buChar char="•"/>
            </a:pPr>
            <a:r>
              <a:rPr lang="en-US" altLang="en-US" sz="1800" b="0" dirty="0"/>
              <a:t>MPO will create new smoothed urbanized area boundaries (will not change population, TMA status or funding)</a:t>
            </a:r>
          </a:p>
          <a:p>
            <a:pPr marL="285750" indent="-285750">
              <a:buClr>
                <a:schemeClr val="accent2"/>
              </a:buClr>
              <a:buSzPct val="200000"/>
              <a:buFont typeface="Arial" panose="020B0604020202020204" pitchFamily="34" charset="0"/>
              <a:buChar char="•"/>
            </a:pPr>
            <a:r>
              <a:rPr lang="en-US" altLang="en-US" sz="1800" b="0" dirty="0"/>
              <a:t>Work with MetroPlan on Unified Planning Documents for shared area of Clearmont</a:t>
            </a:r>
          </a:p>
          <a:p>
            <a:pPr marL="285750" indent="-285750">
              <a:buClr>
                <a:schemeClr val="accent2"/>
              </a:buClr>
              <a:buSzPct val="200000"/>
              <a:buFont typeface="Arial" panose="020B0604020202020204" pitchFamily="34" charset="0"/>
              <a:buChar char="•"/>
            </a:pPr>
            <a:endParaRPr lang="en-US" altLang="en-US" sz="1800" b="0" dirty="0"/>
          </a:p>
          <a:p>
            <a:pPr marL="285750" indent="-285750">
              <a:buClr>
                <a:schemeClr val="accent2"/>
              </a:buClr>
              <a:buSzPct val="200000"/>
              <a:buFont typeface="Arial" panose="020B0604020202020204" pitchFamily="34" charset="0"/>
              <a:buChar char="•"/>
            </a:pPr>
            <a:r>
              <a:rPr lang="en-US" altLang="en-US" sz="1800" b="0" dirty="0" err="1"/>
              <a:t>WebMap</a:t>
            </a:r>
            <a:r>
              <a:rPr lang="en-US" altLang="en-US" sz="1800" b="0" dirty="0"/>
              <a:t>: </a:t>
            </a:r>
            <a:r>
              <a:rPr lang="en-US" sz="1200" dirty="0">
                <a:hlinkClick r:id="rId4"/>
              </a:rPr>
              <a:t>U.S. Census Urban Areas 2010 and 2020 (arcgis.com)</a:t>
            </a:r>
            <a:endParaRPr lang="en-US" sz="1200" dirty="0"/>
          </a:p>
          <a:p>
            <a:pPr marL="285750" indent="-285750">
              <a:buClr>
                <a:schemeClr val="accent2"/>
              </a:buClr>
              <a:buSzPct val="200000"/>
              <a:buFont typeface="Arial" panose="020B0604020202020204" pitchFamily="34" charset="0"/>
              <a:buChar char="•"/>
            </a:pPr>
            <a:r>
              <a:rPr lang="en-US" altLang="en-US" sz="1600" i="1" u="sng" dirty="0">
                <a:hlinkClick r:id="rId5"/>
              </a:rPr>
              <a:t>2020 Urban Boundary Map</a:t>
            </a:r>
            <a:endParaRPr lang="en-US" altLang="en-US" sz="1600" i="1" u="sng" dirty="0"/>
          </a:p>
        </p:txBody>
      </p:sp>
      <p:sp>
        <p:nvSpPr>
          <p:cNvPr id="4" name="Slide Number Placeholder 3">
            <a:extLst>
              <a:ext uri="{FF2B5EF4-FFF2-40B4-BE49-F238E27FC236}">
                <a16:creationId xmlns:a16="http://schemas.microsoft.com/office/drawing/2014/main" id="{2033F523-0315-4622-A77E-99764CFD793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731A017-F750-4A7F-970B-98948EF2030A}" type="slidenum">
              <a:rPr kumimoji="0" lang="en-US" sz="1200" b="1"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5589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658A7C-A47F-44D9-934B-B8B35D8241B4}"/>
              </a:ext>
            </a:extLst>
          </p:cNvPr>
          <p:cNvSpPr>
            <a:spLocks noGrp="1"/>
          </p:cNvSpPr>
          <p:nvPr>
            <p:ph type="title"/>
          </p:nvPr>
        </p:nvSpPr>
        <p:spPr>
          <a:xfrm>
            <a:off x="1143000" y="107952"/>
            <a:ext cx="9753600" cy="2085974"/>
          </a:xfrm>
        </p:spPr>
        <p:txBody>
          <a:bodyPr>
            <a:noAutofit/>
          </a:bodyPr>
          <a:lstStyle/>
          <a:p>
            <a:pPr algn="ctr"/>
            <a:r>
              <a:rPr lang="en-US" sz="6000" dirty="0"/>
              <a:t>Call to Order by Chair</a:t>
            </a:r>
            <a:br>
              <a:rPr lang="en-US" dirty="0"/>
            </a:br>
            <a:endParaRPr lang="en-US" dirty="0"/>
          </a:p>
        </p:txBody>
      </p:sp>
      <p:sp>
        <p:nvSpPr>
          <p:cNvPr id="8" name="Text Placeholder 7">
            <a:extLst>
              <a:ext uri="{FF2B5EF4-FFF2-40B4-BE49-F238E27FC236}">
                <a16:creationId xmlns:a16="http://schemas.microsoft.com/office/drawing/2014/main" id="{E105973F-E91B-4FF1-99F6-8478B4FB9A48}"/>
              </a:ext>
            </a:extLst>
          </p:cNvPr>
          <p:cNvSpPr>
            <a:spLocks noGrp="1"/>
          </p:cNvSpPr>
          <p:nvPr>
            <p:ph type="body" sz="quarter" idx="10"/>
          </p:nvPr>
        </p:nvSpPr>
        <p:spPr>
          <a:xfrm>
            <a:off x="747486" y="2416084"/>
            <a:ext cx="10472057" cy="4057287"/>
          </a:xfrm>
        </p:spPr>
        <p:txBody>
          <a:bodyPr>
            <a:normAutofit/>
          </a:bodyPr>
          <a:lstStyle/>
          <a:p>
            <a:r>
              <a:rPr lang="en-US" sz="4100" b="0" i="0" u="none" strike="noStrike" baseline="0" dirty="0">
                <a:latin typeface="Calibri Light" panose="020F0302020204030204" pitchFamily="34" charset="0"/>
              </a:rPr>
              <a:t>Proper Noticing</a:t>
            </a:r>
          </a:p>
          <a:p>
            <a:r>
              <a:rPr lang="en-US" sz="4100" b="0" i="0" u="none" strike="noStrike" baseline="0" dirty="0">
                <a:latin typeface="Calibri Light" panose="020F0302020204030204" pitchFamily="34" charset="0"/>
              </a:rPr>
              <a:t> Roll Call – Determination of Quorum</a:t>
            </a:r>
          </a:p>
          <a:p>
            <a:r>
              <a:rPr lang="en-US" sz="4100" b="0" i="0" u="none" strike="noStrike" baseline="0" dirty="0">
                <a:latin typeface="Calibri Light" panose="020F0302020204030204" pitchFamily="34" charset="0"/>
              </a:rPr>
              <a:t> Chair's Announcements</a:t>
            </a:r>
          </a:p>
          <a:p>
            <a:r>
              <a:rPr lang="en-US" sz="4100" dirty="0">
                <a:latin typeface="Calibri Light" panose="020F0302020204030204" pitchFamily="34" charset="0"/>
              </a:rPr>
              <a:t>Motion</a:t>
            </a:r>
            <a:r>
              <a:rPr lang="en-US" sz="4100" b="0" i="0" u="none" strike="noStrike" baseline="0" dirty="0">
                <a:latin typeface="Calibri Light" panose="020F0302020204030204" pitchFamily="34" charset="0"/>
              </a:rPr>
              <a:t> to allow virtual voting by members</a:t>
            </a:r>
          </a:p>
          <a:p>
            <a:r>
              <a:rPr lang="en-US" sz="4100" dirty="0">
                <a:latin typeface="Calibri Light" panose="020F0302020204030204" pitchFamily="34" charset="0"/>
              </a:rPr>
              <a:t>Update: Proposed revisions to Today’s Agenda</a:t>
            </a:r>
            <a:endParaRPr lang="en-US" sz="4100" b="0" i="0" u="none" strike="noStrike" baseline="0" dirty="0">
              <a:latin typeface="Calibri Light" panose="020F0302020204030204" pitchFamily="34" charset="0"/>
            </a:endParaRPr>
          </a:p>
          <a:p>
            <a:endParaRPr lang="en-US" dirty="0"/>
          </a:p>
          <a:p>
            <a:endParaRPr lang="en-US" dirty="0"/>
          </a:p>
        </p:txBody>
      </p:sp>
    </p:spTree>
    <p:extLst>
      <p:ext uri="{BB962C8B-B14F-4D97-AF65-F5344CB8AC3E}">
        <p14:creationId xmlns:p14="http://schemas.microsoft.com/office/powerpoint/2010/main" val="310166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udience raising hands during work presentation">
            <a:extLst>
              <a:ext uri="{FF2B5EF4-FFF2-40B4-BE49-F238E27FC236}">
                <a16:creationId xmlns:a16="http://schemas.microsoft.com/office/drawing/2014/main" id="{1FD08FA6-F705-4B0A-8D36-45A447A12722}"/>
              </a:ext>
            </a:extLst>
          </p:cNvPr>
          <p:cNvPicPr>
            <a:picLocks noChangeAspect="1"/>
          </p:cNvPicPr>
          <p:nvPr/>
        </p:nvPicPr>
        <p:blipFill rotWithShape="1">
          <a:blip r:embed="rId2">
            <a:extLst>
              <a:ext uri="{28A0092B-C50C-407E-A947-70E740481C1C}">
                <a14:useLocalDpi xmlns:a14="http://schemas.microsoft.com/office/drawing/2010/main" val="0"/>
              </a:ext>
            </a:extLst>
          </a:blip>
          <a:srcRect r="1180" b="16703"/>
          <a:stretch/>
        </p:blipFill>
        <p:spPr>
          <a:xfrm>
            <a:off x="0" y="-720015"/>
            <a:ext cx="12192000" cy="6858000"/>
          </a:xfrm>
          <a:prstGeom prst="rect">
            <a:avLst/>
          </a:prstGeom>
        </p:spPr>
      </p:pic>
      <p:sp>
        <p:nvSpPr>
          <p:cNvPr id="2" name="Title 1">
            <a:extLst>
              <a:ext uri="{FF2B5EF4-FFF2-40B4-BE49-F238E27FC236}">
                <a16:creationId xmlns:a16="http://schemas.microsoft.com/office/drawing/2014/main" id="{3C252345-50E3-4716-9FEF-76834FFB5DCE}"/>
              </a:ext>
            </a:extLst>
          </p:cNvPr>
          <p:cNvSpPr>
            <a:spLocks noGrp="1"/>
          </p:cNvSpPr>
          <p:nvPr>
            <p:ph type="title"/>
          </p:nvPr>
        </p:nvSpPr>
        <p:spPr>
          <a:xfrm>
            <a:off x="747789" y="520994"/>
            <a:ext cx="2322958" cy="529883"/>
          </a:xfrm>
        </p:spPr>
        <p:txBody>
          <a:bodyPr/>
          <a:lstStyle/>
          <a:p>
            <a:r>
              <a:rPr lang="en-US" dirty="0">
                <a:solidFill>
                  <a:schemeClr val="accent1"/>
                </a:solidFill>
              </a:rPr>
              <a:t>Questions? </a:t>
            </a:r>
          </a:p>
        </p:txBody>
      </p:sp>
      <p:sp>
        <p:nvSpPr>
          <p:cNvPr id="4" name="Slide Number Placeholder 3">
            <a:extLst>
              <a:ext uri="{FF2B5EF4-FFF2-40B4-BE49-F238E27FC236}">
                <a16:creationId xmlns:a16="http://schemas.microsoft.com/office/drawing/2014/main" id="{2033F523-0315-4622-A77E-99764CFD79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1A017-F750-4A7F-970B-98948EF2030A}" type="slidenum">
              <a:rPr kumimoji="0" lang="en-US" sz="1200" b="1" i="0" u="none" strike="noStrike" kern="1200" cap="none" spc="0" normalizeH="0" baseline="0" noProof="0" smtClean="0">
                <a:ln>
                  <a:noFill/>
                </a:ln>
                <a:solidFill>
                  <a:prstClr val="black"/>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27920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580219BE-82A6-4C06-94D5-29277BE763F4}"/>
              </a:ext>
            </a:extLst>
          </p:cNvPr>
          <p:cNvSpPr txBox="1">
            <a:spLocks/>
          </p:cNvSpPr>
          <p:nvPr/>
        </p:nvSpPr>
        <p:spPr>
          <a:xfrm>
            <a:off x="969346" y="4249743"/>
            <a:ext cx="5126654" cy="217122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Mike Woods</a:t>
            </a:r>
          </a:p>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Executive Director </a:t>
            </a:r>
          </a:p>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Lake~Sumter MPO</a:t>
            </a:r>
          </a:p>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michael.woods@lakesumtermpo.com</a:t>
            </a:r>
          </a:p>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hlinkClick r:id="rId2"/>
              </a:rPr>
              <a:t>2020 Urban Boundary Map</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Pct val="75000"/>
              <a:buFont typeface="Arial" panose="020B0604020202020204" pitchFamily="34" charset="0"/>
              <a:buNone/>
              <a:tabLst/>
              <a:defRPr/>
            </a:pPr>
            <a:endParaRPr kumimoji="0" lang="en-US" sz="1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2000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1952-EA6B-010C-FAA5-B313E753B4AB}"/>
              </a:ext>
            </a:extLst>
          </p:cNvPr>
          <p:cNvSpPr>
            <a:spLocks noGrp="1"/>
          </p:cNvSpPr>
          <p:nvPr>
            <p:ph type="title"/>
          </p:nvPr>
        </p:nvSpPr>
        <p:spPr>
          <a:xfrm>
            <a:off x="438150" y="131111"/>
            <a:ext cx="11315700" cy="1099295"/>
          </a:xfrm>
        </p:spPr>
        <p:txBody>
          <a:bodyPr/>
          <a:lstStyle/>
          <a:p>
            <a:r>
              <a:rPr lang="en-US" dirty="0"/>
              <a:t>HB 425</a:t>
            </a:r>
          </a:p>
        </p:txBody>
      </p:sp>
      <p:pic>
        <p:nvPicPr>
          <p:cNvPr id="1026" name="Picture 1">
            <a:extLst>
              <a:ext uri="{FF2B5EF4-FFF2-40B4-BE49-F238E27FC236}">
                <a16:creationId xmlns:a16="http://schemas.microsoft.com/office/drawing/2014/main" id="{33925DB0-F055-83A5-35ED-AE03250B4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5" y="1001807"/>
            <a:ext cx="12275826" cy="532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38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7FD35-4B8E-4BA6-8F95-001122B29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324CC45-B1D8-4420-BEE9-98A8C4F4AAC2}"/>
              </a:ext>
            </a:extLst>
          </p:cNvPr>
          <p:cNvSpPr>
            <a:spLocks noGrp="1"/>
          </p:cNvSpPr>
          <p:nvPr>
            <p:ph type="title"/>
          </p:nvPr>
        </p:nvSpPr>
        <p:spPr>
          <a:xfrm>
            <a:off x="0" y="1682599"/>
            <a:ext cx="12192000" cy="1689931"/>
          </a:xfrm>
        </p:spPr>
        <p:txBody>
          <a:bodyPr/>
          <a:lstStyle/>
          <a:p>
            <a:pPr algn="ctr"/>
            <a:r>
              <a:rPr lang="en-US" sz="4800" dirty="0">
                <a:solidFill>
                  <a:srgbClr val="000000"/>
                </a:solidFill>
              </a:rPr>
              <a:t>Transportation Management Area (TMA) </a:t>
            </a:r>
            <a:br>
              <a:rPr lang="en-US" sz="4800" dirty="0">
                <a:solidFill>
                  <a:srgbClr val="000000"/>
                </a:solidFill>
              </a:rPr>
            </a:br>
            <a:r>
              <a:rPr lang="en-US" sz="4800" dirty="0">
                <a:solidFill>
                  <a:srgbClr val="000000"/>
                </a:solidFill>
              </a:rPr>
              <a:t>Briefing</a:t>
            </a:r>
            <a:br>
              <a:rPr lang="en-US" sz="5400" dirty="0">
                <a:solidFill>
                  <a:srgbClr val="000000"/>
                </a:solidFill>
              </a:rPr>
            </a:br>
            <a:br>
              <a:rPr lang="en-US" dirty="0"/>
            </a:br>
            <a:r>
              <a:rPr lang="en-US" sz="3200" dirty="0">
                <a:solidFill>
                  <a:srgbClr val="000000"/>
                </a:solidFill>
              </a:rPr>
              <a:t>Executive Committee</a:t>
            </a:r>
            <a:br>
              <a:rPr lang="en-US" sz="3200" dirty="0">
                <a:solidFill>
                  <a:srgbClr val="000000"/>
                </a:solidFill>
              </a:rPr>
            </a:br>
            <a:br>
              <a:rPr lang="en-US" sz="3600" dirty="0">
                <a:solidFill>
                  <a:srgbClr val="000000"/>
                </a:solidFill>
              </a:rPr>
            </a:br>
            <a:br>
              <a:rPr lang="en-US" sz="3600" dirty="0">
                <a:solidFill>
                  <a:srgbClr val="000000"/>
                </a:solidFill>
              </a:rPr>
            </a:br>
            <a:r>
              <a:rPr lang="en-US" sz="2800" dirty="0">
                <a:solidFill>
                  <a:srgbClr val="000000"/>
                </a:solidFill>
              </a:rPr>
              <a:t>April 26, 2023</a:t>
            </a:r>
            <a:endParaRPr lang="en-US" dirty="0">
              <a:solidFill>
                <a:srgbClr val="000000"/>
              </a:solidFill>
            </a:endParaRPr>
          </a:p>
        </p:txBody>
      </p:sp>
    </p:spTree>
    <p:extLst>
      <p:ext uri="{BB962C8B-B14F-4D97-AF65-F5344CB8AC3E}">
        <p14:creationId xmlns:p14="http://schemas.microsoft.com/office/powerpoint/2010/main" val="280320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3130D4-95F3-40C8-A7A7-3C898AAED596}"/>
              </a:ext>
            </a:extLst>
          </p:cNvPr>
          <p:cNvPicPr>
            <a:picLocks noChangeAspect="1"/>
          </p:cNvPicPr>
          <p:nvPr/>
        </p:nvPicPr>
        <p:blipFill>
          <a:blip r:embed="rId3"/>
          <a:stretch>
            <a:fillRect/>
          </a:stretch>
        </p:blipFill>
        <p:spPr>
          <a:xfrm>
            <a:off x="1601339" y="1405030"/>
            <a:ext cx="3899750" cy="5150052"/>
          </a:xfrm>
          <a:prstGeom prst="rect">
            <a:avLst/>
          </a:prstGeom>
        </p:spPr>
      </p:pic>
      <p:pic>
        <p:nvPicPr>
          <p:cNvPr id="4" name="Picture 3" descr="Map&#10;&#10;Description automatically generated">
            <a:extLst>
              <a:ext uri="{FF2B5EF4-FFF2-40B4-BE49-F238E27FC236}">
                <a16:creationId xmlns:a16="http://schemas.microsoft.com/office/drawing/2014/main" id="{BBDFBA1B-BFEE-484A-B5DE-6E236C2DA04F}"/>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23504" y="1338831"/>
            <a:ext cx="5494399" cy="574434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Oval 5">
            <a:extLst>
              <a:ext uri="{FF2B5EF4-FFF2-40B4-BE49-F238E27FC236}">
                <a16:creationId xmlns:a16="http://schemas.microsoft.com/office/drawing/2014/main" id="{708AB122-8627-4F01-A0D3-8DEDA49F4D2F}"/>
              </a:ext>
            </a:extLst>
          </p:cNvPr>
          <p:cNvSpPr/>
          <p:nvPr/>
        </p:nvSpPr>
        <p:spPr>
          <a:xfrm>
            <a:off x="5674343" y="2441027"/>
            <a:ext cx="1093076" cy="98797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Arial"/>
              <a:ea typeface="+mn-ea"/>
              <a:cs typeface="+mn-cs"/>
            </a:endParaRPr>
          </a:p>
        </p:txBody>
      </p:sp>
      <p:sp>
        <p:nvSpPr>
          <p:cNvPr id="7" name="Rectangle 6">
            <a:extLst>
              <a:ext uri="{FF2B5EF4-FFF2-40B4-BE49-F238E27FC236}">
                <a16:creationId xmlns:a16="http://schemas.microsoft.com/office/drawing/2014/main" id="{D76256A4-818F-4432-B751-6E7B4A1E8489}"/>
              </a:ext>
            </a:extLst>
          </p:cNvPr>
          <p:cNvSpPr/>
          <p:nvPr/>
        </p:nvSpPr>
        <p:spPr>
          <a:xfrm>
            <a:off x="4314975" y="2735331"/>
            <a:ext cx="4534057" cy="50442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3084A536-8AB8-46B1-80E2-3E234DFB5D46}"/>
              </a:ext>
            </a:extLst>
          </p:cNvPr>
          <p:cNvSpPr txBox="1">
            <a:spLocks/>
          </p:cNvSpPr>
          <p:nvPr/>
        </p:nvSpPr>
        <p:spPr>
          <a:xfrm>
            <a:off x="4188209" y="3005807"/>
            <a:ext cx="4371024" cy="37342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91B4D5"/>
                </a:solidFill>
                <a:effectLst/>
                <a:uLnTx/>
                <a:uFillTx/>
                <a:latin typeface="Arial Black"/>
                <a:ea typeface="+mn-ea"/>
                <a:cs typeface="+mn-cs"/>
              </a:rPr>
              <a:t>TMA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E4378"/>
                </a:solidFill>
                <a:effectLst/>
                <a:uLnTx/>
                <a:uFillTx/>
                <a:latin typeface="Arial Black"/>
                <a:ea typeface="+mn-ea"/>
                <a:cs typeface="+mn-cs"/>
              </a:rPr>
              <a:t>Non-TMA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343741"/>
              </a:solidFill>
              <a:effectLst/>
              <a:uLnTx/>
              <a:uFillTx/>
              <a:latin typeface="Arial Black"/>
              <a:ea typeface="+mn-ea"/>
              <a:cs typeface="+mn-cs"/>
            </a:endParaRPr>
          </a:p>
        </p:txBody>
      </p:sp>
      <p:sp>
        <p:nvSpPr>
          <p:cNvPr id="12" name="Title 5">
            <a:extLst>
              <a:ext uri="{FF2B5EF4-FFF2-40B4-BE49-F238E27FC236}">
                <a16:creationId xmlns:a16="http://schemas.microsoft.com/office/drawing/2014/main" id="{C60C00EE-76B5-7980-E1D6-6EAD10E164F1}"/>
              </a:ext>
            </a:extLst>
          </p:cNvPr>
          <p:cNvSpPr txBox="1">
            <a:spLocks/>
          </p:cNvSpPr>
          <p:nvPr/>
        </p:nvSpPr>
        <p:spPr>
          <a:xfrm>
            <a:off x="2108200" y="167177"/>
            <a:ext cx="9941370" cy="699534"/>
          </a:xfrm>
        </p:spPr>
        <p:txBody>
          <a:bodyPr anchor="b"/>
          <a:lstStyle>
            <a:lvl1pPr algn="ctr" defTabSz="914400" rtl="0" eaLnBrk="1" latinLnBrk="0" hangingPunct="1">
              <a:spcBef>
                <a:spcPct val="0"/>
              </a:spcBef>
              <a:buNone/>
              <a:defRPr sz="6000" b="1" kern="1200">
                <a:solidFill>
                  <a:schemeClr val="tx1"/>
                </a:solidFill>
                <a:latin typeface="Hypatia Sans Pro"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2F2F2"/>
                </a:solidFill>
                <a:effectLst/>
                <a:uLnTx/>
                <a:uFillTx/>
                <a:latin typeface="Arial Black" panose="020B0A04020102020204" pitchFamily="34" charset="0"/>
                <a:ea typeface="+mj-ea"/>
                <a:cs typeface="+mj-cs"/>
              </a:rPr>
              <a:t>Florida’s 27 MPOs: TMA Status</a:t>
            </a:r>
          </a:p>
        </p:txBody>
      </p:sp>
      <p:sp>
        <p:nvSpPr>
          <p:cNvPr id="14" name="TextBox 13">
            <a:extLst>
              <a:ext uri="{FF2B5EF4-FFF2-40B4-BE49-F238E27FC236}">
                <a16:creationId xmlns:a16="http://schemas.microsoft.com/office/drawing/2014/main" id="{DEEEBF9A-C793-77F3-665B-80EFCEAA0A4A}"/>
              </a:ext>
            </a:extLst>
          </p:cNvPr>
          <p:cNvSpPr txBox="1"/>
          <p:nvPr/>
        </p:nvSpPr>
        <p:spPr>
          <a:xfrm>
            <a:off x="6177994" y="2950494"/>
            <a:ext cx="3549498"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0093DE"/>
              </a:buClr>
              <a:buSzTx/>
              <a:buFontTx/>
              <a:buNone/>
              <a:tabLst/>
              <a:defRPr/>
            </a:pPr>
            <a:r>
              <a:rPr kumimoji="0" lang="en-US" sz="1600" b="1" i="0" u="none" strike="noStrike" kern="1200" cap="none" spc="0" normalizeH="0" baseline="0" noProof="0" dirty="0">
                <a:ln>
                  <a:noFill/>
                </a:ln>
                <a:solidFill>
                  <a:srgbClr val="91B4D5"/>
                </a:solidFill>
                <a:effectLst/>
                <a:uLnTx/>
                <a:uFillTx/>
                <a:latin typeface="Arial" panose="020B0604020202020204" pitchFamily="34" charset="0"/>
                <a:ea typeface="+mn-ea"/>
                <a:cs typeface="Arial" panose="020B0604020202020204" pitchFamily="34" charset="0"/>
              </a:rPr>
              <a:t>Urbanized areas with </a:t>
            </a:r>
            <a:br>
              <a:rPr kumimoji="0" lang="en-US" sz="1600" b="1" i="0" u="none" strike="noStrike" kern="1200" cap="none" spc="0" normalizeH="0" baseline="0" noProof="0" dirty="0">
                <a:ln>
                  <a:noFill/>
                </a:ln>
                <a:solidFill>
                  <a:srgbClr val="91B4D5"/>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91B4D5"/>
                </a:solidFill>
                <a:effectLst/>
                <a:uLnTx/>
                <a:uFillTx/>
                <a:latin typeface="Arial" panose="020B0604020202020204" pitchFamily="34" charset="0"/>
                <a:ea typeface="+mn-ea"/>
                <a:cs typeface="Arial" panose="020B0604020202020204" pitchFamily="34" charset="0"/>
              </a:rPr>
              <a:t>population over 200,000</a:t>
            </a:r>
          </a:p>
        </p:txBody>
      </p:sp>
    </p:spTree>
    <p:extLst>
      <p:ext uri="{BB962C8B-B14F-4D97-AF65-F5344CB8AC3E}">
        <p14:creationId xmlns:p14="http://schemas.microsoft.com/office/powerpoint/2010/main" val="9529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412305" y="1728089"/>
            <a:ext cx="11725720" cy="5183883"/>
          </a:xfrm>
        </p:spPr>
        <p:txBody>
          <a:bodyPr/>
          <a:lstStyle/>
          <a:p>
            <a:r>
              <a:rPr lang="en-US" sz="2800" b="1" dirty="0"/>
              <a:t>Greater reporting and planning responsibilities</a:t>
            </a:r>
          </a:p>
          <a:p>
            <a:endParaRPr lang="en-US" sz="2800" b="1" dirty="0"/>
          </a:p>
          <a:p>
            <a:r>
              <a:rPr lang="en-US" sz="2800" b="1" dirty="0"/>
              <a:t>Additional funds for planning and project needs</a:t>
            </a:r>
          </a:p>
          <a:p>
            <a:endParaRPr lang="en-US" sz="2800" b="1" dirty="0"/>
          </a:p>
          <a:p>
            <a:r>
              <a:rPr lang="en-US" sz="2800" b="1" dirty="0"/>
              <a:t>Changes in transit funding</a:t>
            </a:r>
            <a:endParaRPr lang="en-US" sz="2000" b="1" dirty="0"/>
          </a:p>
          <a:p>
            <a:endParaRPr lang="en-US" sz="2800" b="1" dirty="0"/>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TMA Summary Points</a:t>
            </a:r>
          </a:p>
        </p:txBody>
      </p:sp>
    </p:spTree>
    <p:extLst>
      <p:ext uri="{BB962C8B-B14F-4D97-AF65-F5344CB8AC3E}">
        <p14:creationId xmlns:p14="http://schemas.microsoft.com/office/powerpoint/2010/main" val="201334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412305" y="1604264"/>
            <a:ext cx="11725720" cy="5183883"/>
          </a:xfrm>
        </p:spPr>
        <p:txBody>
          <a:bodyPr/>
          <a:lstStyle/>
          <a:p>
            <a:r>
              <a:rPr lang="en-US" sz="2800" b="1" dirty="0"/>
              <a:t>MPO Structure</a:t>
            </a:r>
          </a:p>
          <a:p>
            <a:r>
              <a:rPr lang="en-US" sz="2800" b="1" dirty="0"/>
              <a:t>Project Selection from TIP</a:t>
            </a:r>
          </a:p>
          <a:p>
            <a:r>
              <a:rPr lang="en-US" sz="2800" b="1" dirty="0"/>
              <a:t>Congestion Management Process</a:t>
            </a:r>
          </a:p>
          <a:p>
            <a:pPr lvl="1"/>
            <a:r>
              <a:rPr lang="en-US" sz="2400" dirty="0"/>
              <a:t>Florida Statutes also require CMP for all MPOs</a:t>
            </a:r>
          </a:p>
          <a:p>
            <a:r>
              <a:rPr lang="en-US" sz="2800" b="1" dirty="0"/>
              <a:t>Quadrennial Certification Review (FHWA/FTA)</a:t>
            </a:r>
          </a:p>
          <a:p>
            <a:pPr lvl="1"/>
            <a:r>
              <a:rPr lang="en-US" sz="2400" i="1" dirty="0"/>
              <a:t>Different than annual Joint Certification Review (FDOT)</a:t>
            </a:r>
          </a:p>
          <a:p>
            <a:pPr lvl="1"/>
            <a:r>
              <a:rPr lang="en-US" sz="2400" dirty="0"/>
              <a:t>Review MPO’s implementation of metropolitan planning requirements</a:t>
            </a:r>
          </a:p>
          <a:p>
            <a:pPr lvl="1"/>
            <a:r>
              <a:rPr lang="en-US" sz="2400" dirty="0"/>
              <a:t>Review and determine MPO’s compliance with broader requirements</a:t>
            </a:r>
          </a:p>
          <a:p>
            <a:pPr lvl="1"/>
            <a:r>
              <a:rPr lang="en-US" sz="2400" dirty="0"/>
              <a:t>“Corrective Actions” are the mechanism used to require changes</a:t>
            </a:r>
          </a:p>
          <a:p>
            <a:pPr lvl="1"/>
            <a:r>
              <a:rPr lang="en-US" sz="2400" dirty="0"/>
              <a:t>Effect of failure to certify – funds withheld – has not been an issue in FL</a:t>
            </a:r>
          </a:p>
          <a:p>
            <a:pPr lvl="1"/>
            <a:endParaRPr lang="en-US" sz="2000" dirty="0"/>
          </a:p>
          <a:p>
            <a:pPr lvl="1"/>
            <a:endParaRPr lang="en-US" sz="2400" dirty="0"/>
          </a:p>
          <a:p>
            <a:endParaRPr lang="en-US" sz="2800" b="1" dirty="0"/>
          </a:p>
          <a:p>
            <a:pPr lvl="1"/>
            <a:endParaRPr lang="en-US" sz="2000" b="1" dirty="0"/>
          </a:p>
          <a:p>
            <a:endParaRPr lang="en-US" sz="2800" b="1" dirty="0"/>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Key TMA Requirements</a:t>
            </a:r>
          </a:p>
        </p:txBody>
      </p:sp>
    </p:spTree>
    <p:extLst>
      <p:ext uri="{BB962C8B-B14F-4D97-AF65-F5344CB8AC3E}">
        <p14:creationId xmlns:p14="http://schemas.microsoft.com/office/powerpoint/2010/main" val="13250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552450" y="1598506"/>
            <a:ext cx="10229850" cy="5183883"/>
          </a:xfrm>
        </p:spPr>
        <p:txBody>
          <a:bodyPr/>
          <a:lstStyle/>
          <a:p>
            <a:pPr marL="0" indent="0">
              <a:buNone/>
            </a:pPr>
            <a:r>
              <a:rPr lang="en-US" sz="2800" dirty="0"/>
              <a:t>Federal Program Accountability Review (PAR Reports)</a:t>
            </a:r>
          </a:p>
          <a:p>
            <a:r>
              <a:rPr lang="en-US" sz="2800" dirty="0"/>
              <a:t>Non-TMA MPOs can be included in PAR reviews</a:t>
            </a:r>
          </a:p>
          <a:p>
            <a:r>
              <a:rPr lang="en-US" sz="2800" dirty="0"/>
              <a:t>Prior PARs have focused on topics like:</a:t>
            </a:r>
          </a:p>
          <a:p>
            <a:pPr lvl="1"/>
            <a:r>
              <a:rPr lang="en-US" sz="2400" i="1" dirty="0"/>
              <a:t>Fiscal Constraint in LRTPs</a:t>
            </a:r>
          </a:p>
          <a:p>
            <a:pPr lvl="1"/>
            <a:r>
              <a:rPr lang="en-US" sz="2400" i="1" dirty="0"/>
              <a:t>Public Participation Plans</a:t>
            </a:r>
          </a:p>
          <a:p>
            <a:pPr lvl="1"/>
            <a:endParaRPr lang="en-US" sz="2400" dirty="0"/>
          </a:p>
          <a:p>
            <a:pPr marL="0" indent="0">
              <a:buNone/>
            </a:pPr>
            <a:endParaRPr lang="en-US" sz="2800" dirty="0"/>
          </a:p>
          <a:p>
            <a:pPr marL="0" indent="0">
              <a:buNone/>
            </a:pPr>
            <a:endParaRPr lang="en-US" sz="2800" dirty="0"/>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Non-TMA MPOs: Federal Review</a:t>
            </a:r>
          </a:p>
        </p:txBody>
      </p:sp>
    </p:spTree>
    <p:extLst>
      <p:ext uri="{BB962C8B-B14F-4D97-AF65-F5344CB8AC3E}">
        <p14:creationId xmlns:p14="http://schemas.microsoft.com/office/powerpoint/2010/main" val="251298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Examples of 2023 TMA Funding</a:t>
            </a:r>
          </a:p>
        </p:txBody>
      </p:sp>
      <p:sp>
        <p:nvSpPr>
          <p:cNvPr id="3" name="Content Placeholder 6">
            <a:extLst>
              <a:ext uri="{FF2B5EF4-FFF2-40B4-BE49-F238E27FC236}">
                <a16:creationId xmlns:a16="http://schemas.microsoft.com/office/drawing/2014/main" id="{3F4F4FF0-9124-001E-6035-89A32D11C091}"/>
              </a:ext>
            </a:extLst>
          </p:cNvPr>
          <p:cNvSpPr>
            <a:spLocks noGrp="1"/>
          </p:cNvSpPr>
          <p:nvPr>
            <p:ph idx="1"/>
          </p:nvPr>
        </p:nvSpPr>
        <p:spPr>
          <a:xfrm>
            <a:off x="466280" y="1413340"/>
            <a:ext cx="11725720" cy="3767836"/>
          </a:xfrm>
        </p:spPr>
        <p:txBody>
          <a:bodyPr/>
          <a:lstStyle/>
          <a:p>
            <a:r>
              <a:rPr lang="en-US" sz="2800" b="1" dirty="0"/>
              <a:t>SU Funds (Urban funds)</a:t>
            </a:r>
          </a:p>
          <a:p>
            <a:pPr lvl="1"/>
            <a:r>
              <a:rPr lang="en-US" sz="2400" dirty="0"/>
              <a:t>Winter Haven				$3.6 million</a:t>
            </a:r>
          </a:p>
          <a:p>
            <a:pPr lvl="1"/>
            <a:r>
              <a:rPr lang="en-US" sz="2400" dirty="0"/>
              <a:t>Lakeland				$4.6 million</a:t>
            </a:r>
          </a:p>
          <a:p>
            <a:pPr lvl="1"/>
            <a:r>
              <a:rPr lang="en-US" sz="2400" dirty="0"/>
              <a:t>Daytona Beach – Port  Orange 	$6.2 million</a:t>
            </a:r>
          </a:p>
          <a:p>
            <a:pPr lvl="1"/>
            <a:r>
              <a:rPr lang="en-US" sz="2400" dirty="0"/>
              <a:t>Melbourne – Palm Bay 		$7.6 million</a:t>
            </a:r>
          </a:p>
          <a:p>
            <a:pPr lvl="1"/>
            <a:endParaRPr lang="en-US" sz="2400" dirty="0"/>
          </a:p>
          <a:p>
            <a:r>
              <a:rPr lang="en-US" sz="2800" b="1" dirty="0"/>
              <a:t>TALU Funds (Transportation Alternatives for TMAs)</a:t>
            </a:r>
          </a:p>
          <a:p>
            <a:pPr lvl="1"/>
            <a:r>
              <a:rPr lang="en-US" sz="2400" dirty="0"/>
              <a:t>Winter Haven				$526 k</a:t>
            </a:r>
          </a:p>
          <a:p>
            <a:pPr lvl="1"/>
            <a:r>
              <a:rPr lang="en-US" sz="2400" dirty="0"/>
              <a:t>Lakeland				$686 k</a:t>
            </a:r>
          </a:p>
          <a:p>
            <a:pPr lvl="1"/>
            <a:r>
              <a:rPr lang="en-US" sz="2400" dirty="0"/>
              <a:t>Daytona Beach – Port  Orange 	$912 k</a:t>
            </a:r>
          </a:p>
          <a:p>
            <a:pPr lvl="1"/>
            <a:r>
              <a:rPr lang="en-US" sz="2400" dirty="0"/>
              <a:t>Melbourne – Palm Bay 		$1.18 million</a:t>
            </a:r>
          </a:p>
          <a:p>
            <a:pPr lvl="1"/>
            <a:endParaRPr lang="en-US" sz="2400" dirty="0"/>
          </a:p>
        </p:txBody>
      </p:sp>
    </p:spTree>
    <p:extLst>
      <p:ext uri="{BB962C8B-B14F-4D97-AF65-F5344CB8AC3E}">
        <p14:creationId xmlns:p14="http://schemas.microsoft.com/office/powerpoint/2010/main" val="97964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456CD0A-53EF-4895-9C75-6F4EA82A9713}"/>
              </a:ext>
            </a:extLst>
          </p:cNvPr>
          <p:cNvSpPr>
            <a:spLocks noGrp="1"/>
          </p:cNvSpPr>
          <p:nvPr>
            <p:ph idx="1"/>
          </p:nvPr>
        </p:nvSpPr>
        <p:spPr>
          <a:xfrm>
            <a:off x="533400" y="1674117"/>
            <a:ext cx="10858500" cy="5183883"/>
          </a:xfrm>
        </p:spPr>
        <p:txBody>
          <a:bodyPr/>
          <a:lstStyle/>
          <a:p>
            <a:r>
              <a:rPr lang="en-US" sz="2800" dirty="0"/>
              <a:t>SU funding allocation includes only urbanized areas that exceed 200,000 population</a:t>
            </a:r>
          </a:p>
          <a:p>
            <a:pPr lvl="1"/>
            <a:r>
              <a:rPr lang="en-US" sz="2400" dirty="0"/>
              <a:t>Petitioning to be a TMA will not change the allocation formula and 200,000 population threshold</a:t>
            </a:r>
          </a:p>
          <a:p>
            <a:endParaRPr lang="en-US" dirty="0"/>
          </a:p>
          <a:p>
            <a:pPr marL="0" indent="0">
              <a:buNone/>
            </a:pPr>
            <a:endParaRPr lang="en-US" sz="2800" dirty="0"/>
          </a:p>
          <a:p>
            <a:pPr marL="0" indent="0">
              <a:buNone/>
            </a:pPr>
            <a:endParaRPr lang="en-US" sz="2800" dirty="0"/>
          </a:p>
          <a:p>
            <a:endParaRPr lang="en-US" dirty="0"/>
          </a:p>
        </p:txBody>
      </p:sp>
      <p:sp>
        <p:nvSpPr>
          <p:cNvPr id="6" name="Title 5">
            <a:extLst>
              <a:ext uri="{FF2B5EF4-FFF2-40B4-BE49-F238E27FC236}">
                <a16:creationId xmlns:a16="http://schemas.microsoft.com/office/drawing/2014/main" id="{A9D14F15-7A19-4508-BF90-F70A855994E4}"/>
              </a:ext>
            </a:extLst>
          </p:cNvPr>
          <p:cNvSpPr>
            <a:spLocks noGrp="1"/>
          </p:cNvSpPr>
          <p:nvPr>
            <p:ph type="title"/>
          </p:nvPr>
        </p:nvSpPr>
        <p:spPr/>
        <p:txBody>
          <a:bodyPr/>
          <a:lstStyle/>
          <a:p>
            <a:r>
              <a:rPr lang="en-US" dirty="0"/>
              <a:t>TMA Funding – Key Point</a:t>
            </a:r>
          </a:p>
        </p:txBody>
      </p:sp>
    </p:spTree>
    <p:extLst>
      <p:ext uri="{BB962C8B-B14F-4D97-AF65-F5344CB8AC3E}">
        <p14:creationId xmlns:p14="http://schemas.microsoft.com/office/powerpoint/2010/main" val="2030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508000" y="449943"/>
            <a:ext cx="11081657" cy="6125027"/>
          </a:xfrm>
        </p:spPr>
        <p:txBody>
          <a:bodyPr/>
          <a:lstStyle/>
          <a:p>
            <a:r>
              <a:rPr lang="en-US" sz="1800" b="1" i="0" u="none" strike="noStrike" baseline="0" dirty="0">
                <a:solidFill>
                  <a:srgbClr val="2296D3"/>
                </a:solidFill>
                <a:latin typeface="Times New Roman" panose="02020603050405020304" pitchFamily="18" charset="0"/>
              </a:rPr>
              <a:t>II.                                                   </a:t>
            </a:r>
            <a:endParaRPr lang="en-US" sz="1800" b="0" i="0" u="none" strike="noStrike" baseline="0" dirty="0">
              <a:solidFill>
                <a:srgbClr val="000000"/>
              </a:solidFill>
              <a:latin typeface="Calibri Light" panose="020F0302020204030204" pitchFamily="34" charset="0"/>
            </a:endParaRPr>
          </a:p>
          <a:p>
            <a:pPr marL="0" indent="0" algn="ctr">
              <a:buNone/>
            </a:pPr>
            <a:r>
              <a:rPr lang="en-US" sz="4000" b="0" i="0" u="none" strike="noStrike" cap="all" baseline="0" dirty="0">
                <a:effectLst>
                  <a:outerShdw blurRad="38100" dist="38100" dir="2700000" algn="tl">
                    <a:srgbClr val="000000">
                      <a:alpha val="43137"/>
                    </a:srgbClr>
                  </a:outerShdw>
                </a:effectLst>
                <a:latin typeface="Calibri-Light"/>
              </a:rPr>
              <a:t>OPPORTUNITY FOR PUBLIC COMMENT on Agenda or General </a:t>
            </a:r>
            <a:r>
              <a:rPr lang="en-US" sz="4000" cap="all" dirty="0">
                <a:effectLst>
                  <a:outerShdw blurRad="38100" dist="38100" dir="2700000" algn="tl">
                    <a:srgbClr val="000000">
                      <a:alpha val="43137"/>
                    </a:srgbClr>
                  </a:outerShdw>
                </a:effectLst>
                <a:latin typeface="Calibri-Light"/>
              </a:rPr>
              <a:t>C</a:t>
            </a:r>
            <a:r>
              <a:rPr lang="en-US" sz="4000" b="0" i="0" u="none" strike="noStrike" cap="all" baseline="0" dirty="0">
                <a:effectLst>
                  <a:outerShdw blurRad="38100" dist="38100" dir="2700000" algn="tl">
                    <a:srgbClr val="000000">
                      <a:alpha val="43137"/>
                    </a:srgbClr>
                  </a:outerShdw>
                </a:effectLst>
                <a:latin typeface="Calibri-Light"/>
              </a:rPr>
              <a:t>omments</a:t>
            </a:r>
            <a:endParaRPr lang="en-US" sz="4000" b="0" i="0" u="none" strike="noStrike" cap="all" baseline="0" dirty="0">
              <a:effectLst>
                <a:outerShdw blurRad="38100" dist="38100" dir="2700000" algn="tl">
                  <a:srgbClr val="000000">
                    <a:alpha val="43137"/>
                  </a:srgbClr>
                </a:outerShdw>
              </a:effectLst>
              <a:latin typeface="Calibri Light" panose="020F0302020204030204" pitchFamily="34" charset="0"/>
            </a:endParaRPr>
          </a:p>
          <a:p>
            <a:pPr marL="0" indent="0">
              <a:buNone/>
            </a:pPr>
            <a:r>
              <a:rPr lang="en-US" sz="3600" b="0" i="0" u="none" strike="noStrike" baseline="0" dirty="0">
                <a:latin typeface="Calibri Light" panose="020F0302020204030204" pitchFamily="34" charset="0"/>
              </a:rPr>
              <a:t>At this point in the meeting, the Board will hear citizens' questions, comments, and concerns. If the issue raised is not on today's Agenda, the Board will not take action at this meeting. Questions may be answered by staff or referred for appropriate staff action. If further action is necessary, the item may be placed on a future Board agenda. Public comment shall be limited to three minutes per person.</a:t>
            </a:r>
          </a:p>
          <a:p>
            <a:endParaRPr lang="en-US" dirty="0"/>
          </a:p>
        </p:txBody>
      </p:sp>
    </p:spTree>
    <p:extLst>
      <p:ext uri="{BB962C8B-B14F-4D97-AF65-F5344CB8AC3E}">
        <p14:creationId xmlns:p14="http://schemas.microsoft.com/office/powerpoint/2010/main" val="97658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A1A995-C696-4D00-9E84-98E3C1C8280E}"/>
              </a:ext>
            </a:extLst>
          </p:cNvPr>
          <p:cNvSpPr txBox="1">
            <a:spLocks/>
          </p:cNvSpPr>
          <p:nvPr/>
        </p:nvSpPr>
        <p:spPr>
          <a:xfrm>
            <a:off x="5716510" y="4071262"/>
            <a:ext cx="11582400" cy="4859589"/>
          </a:xfrm>
          <a:prstGeom prst="rect">
            <a:avLst/>
          </a:prstGeom>
        </p:spPr>
        <p:txBody>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30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481F376E-BB02-4343-B194-68FD76CD02E6}"/>
              </a:ext>
            </a:extLst>
          </p:cNvPr>
          <p:cNvSpPr txBox="1">
            <a:spLocks/>
          </p:cNvSpPr>
          <p:nvPr/>
        </p:nvSpPr>
        <p:spPr>
          <a:xfrm>
            <a:off x="838200" y="3079409"/>
            <a:ext cx="10515600" cy="1265238"/>
          </a:xfrm>
          <a:prstGeom prst="rect">
            <a:avLst/>
          </a:prstGeom>
        </p:spPr>
        <p:txBody>
          <a:bodyPr>
            <a:noAutofit/>
          </a:bodyPr>
          <a:lstStyle>
            <a:lvl1pPr marL="342900" indent="-342900" algn="l" defTabSz="914400" rtl="0" eaLnBrk="1" latinLnBrk="0" hangingPunct="1">
              <a:spcBef>
                <a:spcPct val="20000"/>
              </a:spcBef>
              <a:buClr>
                <a:schemeClr val="accent1"/>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chemeClr val="accent1"/>
              </a:buClr>
              <a:buSzPct val="80000"/>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chemeClr val="accent1"/>
              </a:buClr>
              <a:buSzPct val="60000"/>
              <a:buFont typeface="Wingdings" panose="05000000000000000000" pitchFamily="2" charset="2"/>
              <a:buChar char="v"/>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chemeClr val="accent1"/>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None/>
              <a:tabLst/>
              <a:defRPr/>
            </a:pPr>
            <a:r>
              <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rPr>
              <a:t>Questions?</a:t>
            </a:r>
          </a:p>
          <a:p>
            <a:pPr marL="342900" marR="0" lvl="0" indent="-342900" algn="ctr" defTabSz="914400" rtl="0" eaLnBrk="1" fontAlgn="auto" latinLnBrk="0" hangingPunct="1">
              <a:lnSpc>
                <a:spcPct val="100000"/>
              </a:lnSpc>
              <a:spcBef>
                <a:spcPct val="20000"/>
              </a:spcBef>
              <a:spcAft>
                <a:spcPts val="0"/>
              </a:spcAft>
              <a:buClr>
                <a:srgbClr val="0093DE"/>
              </a:buClr>
              <a:buSzTx/>
              <a:buFont typeface="Arial" panose="020B0604020202020204" pitchFamily="34" charset="0"/>
              <a:buChar char="•"/>
              <a:tabLst/>
              <a:defRPr/>
            </a:pPr>
            <a:endParaRPr kumimoji="0" lang="en-US" sz="6000" b="1" i="0" u="none" strike="noStrike" kern="1200" cap="none" spc="0" normalizeH="0" baseline="0" noProof="0" dirty="0">
              <a:ln>
                <a:noFill/>
              </a:ln>
              <a:solidFill>
                <a:srgbClr val="34374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80FDFC05-1D39-49E8-A5E3-0C508AE62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583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5D505-077A-4B10-B603-402D98B9255E}"/>
              </a:ext>
            </a:extLst>
          </p:cNvPr>
          <p:cNvSpPr>
            <a:spLocks noGrp="1"/>
          </p:cNvSpPr>
          <p:nvPr>
            <p:ph type="body" sz="quarter" idx="10"/>
          </p:nvPr>
        </p:nvSpPr>
        <p:spPr>
          <a:xfrm>
            <a:off x="246888" y="73152"/>
            <a:ext cx="11945112" cy="6784847"/>
          </a:xfrm>
        </p:spPr>
        <p:txBody>
          <a:bodyPr anchor="ctr">
            <a:normAutofit/>
          </a:bodyPr>
          <a:lstStyle/>
          <a:p>
            <a:pPr>
              <a:lnSpc>
                <a:spcPct val="200000"/>
              </a:lnSpc>
              <a:spcBef>
                <a:spcPts val="1800"/>
              </a:spcBef>
              <a:spcAft>
                <a:spcPts val="400"/>
              </a:spcAft>
              <a:buClr>
                <a:srgbClr val="2397D4"/>
              </a:buClr>
              <a:buSzPts val="1200"/>
              <a:tabLst>
                <a:tab pos="228600" algn="l"/>
                <a:tab pos="457200" algn="l"/>
              </a:tabLst>
            </a:pP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Executive committee member COMMENTS </a:t>
            </a:r>
          </a:p>
          <a:p>
            <a:pPr>
              <a:lnSpc>
                <a:spcPct val="200000"/>
              </a:lnSpc>
              <a:spcBef>
                <a:spcPts val="1800"/>
              </a:spcBef>
              <a:spcAft>
                <a:spcPts val="400"/>
              </a:spcAft>
              <a:buClr>
                <a:srgbClr val="2397D4"/>
              </a:buClr>
              <a:buSzPts val="1200"/>
              <a:tabLst>
                <a:tab pos="228600" algn="l"/>
                <a:tab pos="457200" algn="l"/>
              </a:tabLst>
            </a:pP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Adjournment </a:t>
            </a:r>
          </a:p>
          <a:p>
            <a:pPr>
              <a:lnSpc>
                <a:spcPct val="200000"/>
              </a:lnSpc>
              <a:spcBef>
                <a:spcPts val="1800"/>
              </a:spcBef>
              <a:spcAft>
                <a:spcPts val="400"/>
              </a:spcAft>
              <a:buClr>
                <a:srgbClr val="2397D4"/>
              </a:buClr>
              <a:buSzPts val="1200"/>
              <a:tabLst>
                <a:tab pos="228600" algn="l"/>
                <a:tab pos="457200" algn="l"/>
              </a:tabLst>
            </a:pPr>
            <a:r>
              <a:rPr lang="en-US" sz="4000" b="1" u="none" strike="noStrike" cap="all" dirty="0">
                <a:effectLst>
                  <a:outerShdw blurRad="38100" dist="38100" dir="2700000" algn="tl">
                    <a:srgbClr val="000000">
                      <a:alpha val="43137"/>
                    </a:srgbClr>
                  </a:outerShdw>
                </a:effectLst>
                <a:uFill>
                  <a:solidFill>
                    <a:srgbClr val="2397D4"/>
                  </a:solidFill>
                </a:uFill>
                <a:latin typeface="Calibri" panose="020F0502020204030204" pitchFamily="34" charset="0"/>
                <a:ea typeface="Times New Roman" panose="02020603050405020304" pitchFamily="18" charset="0"/>
                <a:cs typeface="Calibri" panose="020F0502020204030204" pitchFamily="34" charset="0"/>
              </a:rPr>
              <a:t>Next Meeting:  October 25, 2023 @ 1 PM</a:t>
            </a:r>
          </a:p>
          <a:p>
            <a:pPr>
              <a:lnSpc>
                <a:spcPct val="100000"/>
              </a:lnSpc>
            </a:pPr>
            <a:endParaRPr lang="en-US" dirty="0"/>
          </a:p>
        </p:txBody>
      </p:sp>
    </p:spTree>
    <p:extLst>
      <p:ext uri="{BB962C8B-B14F-4D97-AF65-F5344CB8AC3E}">
        <p14:creationId xmlns:p14="http://schemas.microsoft.com/office/powerpoint/2010/main" val="2856081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A5F6E0-6E64-4194-B4AE-BCD19C1C5706}"/>
              </a:ext>
            </a:extLst>
          </p:cNvPr>
          <p:cNvSpPr>
            <a:spLocks noGrp="1"/>
          </p:cNvSpPr>
          <p:nvPr>
            <p:ph type="body" sz="quarter" idx="10"/>
          </p:nvPr>
        </p:nvSpPr>
        <p:spPr>
          <a:xfrm>
            <a:off x="246888" y="118872"/>
            <a:ext cx="11740896" cy="6638543"/>
          </a:xfrm>
        </p:spPr>
        <p:txBody>
          <a:bodyPr/>
          <a:lstStyle/>
          <a:p>
            <a:pPr marL="0" indent="0">
              <a:buNone/>
            </a:pPr>
            <a:r>
              <a:rPr lang="en-US" sz="1800" b="1" i="0" u="none" strike="noStrike" baseline="0" dirty="0">
                <a:solidFill>
                  <a:srgbClr val="2296D3"/>
                </a:solidFill>
                <a:latin typeface="Times New Roman" panose="02020603050405020304" pitchFamily="18" charset="0"/>
              </a:rPr>
              <a:t>I.                                                   </a:t>
            </a:r>
            <a:endParaRPr lang="en-US" sz="1800" b="0" i="0" u="none" strike="noStrike" baseline="0" dirty="0">
              <a:solidFill>
                <a:srgbClr val="000000"/>
              </a:solidFill>
              <a:latin typeface="Calibri Light" panose="020F0302020204030204" pitchFamily="34" charset="0"/>
            </a:endParaRPr>
          </a:p>
          <a:p>
            <a:pPr marL="0" marR="0" indent="274320">
              <a:spcBef>
                <a:spcPts val="400"/>
              </a:spcBef>
              <a:spcAft>
                <a:spcPts val="400"/>
              </a:spcAft>
              <a:tabLst>
                <a:tab pos="228600" algn="l"/>
                <a:tab pos="457200" algn="l"/>
              </a:tabLst>
            </a:pPr>
            <a:r>
              <a:rPr lang="en-US" b="1" cap="all" dirty="0">
                <a:effectLst>
                  <a:outerShdw blurRad="38100" dist="38100" dir="2700000" algn="tl">
                    <a:srgbClr val="000000">
                      <a:alpha val="43137"/>
                    </a:srgbClr>
                  </a:outerShdw>
                </a:effectLst>
                <a:ea typeface="Times New Roman" panose="02020603050405020304" pitchFamily="18" charset="0"/>
                <a:cs typeface="Guardian Sans Light"/>
              </a:rPr>
              <a:t>Consent approval is requested for the following items:</a:t>
            </a:r>
            <a:endParaRPr lang="en-US" sz="2800" b="1" cap="all" dirty="0">
              <a:effectLst>
                <a:outerShdw blurRad="38100" dist="38100" dir="2700000" algn="tl">
                  <a:srgbClr val="000000">
                    <a:alpha val="43137"/>
                  </a:srgbClr>
                </a:outerShdw>
              </a:effectLst>
              <a:ea typeface="Times New Roman" panose="02020603050405020304" pitchFamily="18" charset="0"/>
              <a:cs typeface="Guardian Sans Light"/>
            </a:endParaRPr>
          </a:p>
          <a:p>
            <a:pPr marL="342900" indent="-342900">
              <a:buFont typeface="+mj-lt"/>
              <a:buAutoNum type="alphaUcPeriod"/>
            </a:pPr>
            <a:endParaRPr lang="en-US" i="0" u="none" strike="noStrike" baseline="0" dirty="0">
              <a:latin typeface="Calibri" panose="020F0502020204030204" pitchFamily="34" charset="0"/>
            </a:endParaRPr>
          </a:p>
          <a:p>
            <a:pPr marL="342900" indent="-342900">
              <a:buFont typeface="+mj-lt"/>
              <a:buAutoNum type="alphaUcPeriod"/>
            </a:pPr>
            <a:r>
              <a:rPr lang="en-US" i="0" u="none" strike="noStrike" baseline="0" dirty="0">
                <a:latin typeface="Calibri" panose="020F0502020204030204" pitchFamily="34" charset="0"/>
              </a:rPr>
              <a:t> </a:t>
            </a:r>
            <a:r>
              <a:rPr lang="en-US" u="none" strike="noStrike" baseline="0" dirty="0">
                <a:latin typeface="Calibri" panose="020F0502020204030204" pitchFamily="34" charset="0"/>
              </a:rPr>
              <a:t>Consideration to approve, December 7, 2022, MPO Executive Committee Meeting Minutes</a:t>
            </a:r>
          </a:p>
          <a:p>
            <a:pPr marL="0" marR="2550" indent="0">
              <a:buNone/>
            </a:pPr>
            <a:endParaRPr lang="en-US" dirty="0"/>
          </a:p>
        </p:txBody>
      </p:sp>
    </p:spTree>
    <p:extLst>
      <p:ext uri="{BB962C8B-B14F-4D97-AF65-F5344CB8AC3E}">
        <p14:creationId xmlns:p14="http://schemas.microsoft.com/office/powerpoint/2010/main" val="222970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16CA9-95CD-A037-F364-CFF95F4362E8}"/>
              </a:ext>
            </a:extLst>
          </p:cNvPr>
          <p:cNvSpPr>
            <a:spLocks noGrp="1"/>
          </p:cNvSpPr>
          <p:nvPr>
            <p:ph type="title"/>
          </p:nvPr>
        </p:nvSpPr>
        <p:spPr>
          <a:xfrm>
            <a:off x="194982" y="107952"/>
            <a:ext cx="11997018" cy="1485524"/>
          </a:xfrm>
          <a:ln>
            <a:noFill/>
          </a:ln>
        </p:spPr>
        <p:txBody>
          <a:bodyPr>
            <a:noAutofit/>
          </a:bodyPr>
          <a:lstStyle/>
          <a:p>
            <a:pPr algn="ctr"/>
            <a:r>
              <a:rPr lang="en-US" sz="4000" dirty="0">
                <a:effectLst>
                  <a:outerShdw blurRad="38100" dist="38100" dir="2700000" algn="tl">
                    <a:srgbClr val="000000">
                      <a:alpha val="43137"/>
                    </a:srgbClr>
                  </a:outerShdw>
                </a:effectLst>
                <a:latin typeface="+mn-lt"/>
              </a:rPr>
              <a:t>DISCUSSION ITEMS: </a:t>
            </a:r>
            <a:br>
              <a:rPr lang="en-US" sz="3600" dirty="0">
                <a:effectLst>
                  <a:outerShdw blurRad="38100" dist="38100" dir="2700000" algn="tl">
                    <a:srgbClr val="000000">
                      <a:alpha val="43137"/>
                    </a:srgbClr>
                  </a:outerShdw>
                </a:effectLst>
                <a:latin typeface="+mn-lt"/>
              </a:rPr>
            </a:br>
            <a:endParaRPr lang="en-US" sz="3200" cap="all" dirty="0">
              <a:effectLst>
                <a:outerShdw blurRad="38100" dist="38100" dir="2700000" algn="tl">
                  <a:srgbClr val="000000">
                    <a:alpha val="43137"/>
                  </a:srgbClr>
                </a:outerShdw>
              </a:effectLst>
              <a:latin typeface="+mn-lt"/>
            </a:endParaRPr>
          </a:p>
        </p:txBody>
      </p:sp>
      <p:sp>
        <p:nvSpPr>
          <p:cNvPr id="5" name="Content Placeholder 4">
            <a:extLst>
              <a:ext uri="{FF2B5EF4-FFF2-40B4-BE49-F238E27FC236}">
                <a16:creationId xmlns:a16="http://schemas.microsoft.com/office/drawing/2014/main" id="{97EA45EE-E6A1-7CE0-49DF-D11307EC2EC3}"/>
              </a:ext>
            </a:extLst>
          </p:cNvPr>
          <p:cNvSpPr>
            <a:spLocks noGrp="1"/>
          </p:cNvSpPr>
          <p:nvPr>
            <p:ph type="body" sz="quarter" idx="10"/>
          </p:nvPr>
        </p:nvSpPr>
        <p:spPr>
          <a:xfrm>
            <a:off x="118872" y="1452283"/>
            <a:ext cx="12073128" cy="5297766"/>
          </a:xfrm>
        </p:spPr>
        <p:txBody>
          <a:bodyPr>
            <a:normAutofit/>
          </a:bodyPr>
          <a:lstStyle/>
          <a:p>
            <a:pPr marL="514350" indent="-514350">
              <a:buAutoNum type="alphaUcPeriod"/>
            </a:pPr>
            <a:r>
              <a:rPr lang="en-US" sz="3200" b="0" i="0" u="none" strike="noStrike" baseline="0" dirty="0">
                <a:latin typeface="Calibri" panose="020F0502020204030204" pitchFamily="34" charset="0"/>
              </a:rPr>
              <a:t>Milestone Financial Report Review – Second Quarter</a:t>
            </a:r>
          </a:p>
          <a:p>
            <a:pPr marL="514350" indent="-514350">
              <a:buAutoNum type="alphaUcPeriod"/>
            </a:pPr>
            <a:endParaRPr lang="en-US" sz="3200" b="0" i="0" u="none" strike="noStrike" baseline="0" dirty="0">
              <a:latin typeface="Calibri" panose="020F0502020204030204" pitchFamily="34" charset="0"/>
            </a:endParaRPr>
          </a:p>
          <a:p>
            <a:pPr marL="514350" indent="-514350">
              <a:buAutoNum type="alphaUcPeriod" startAt="2"/>
            </a:pPr>
            <a:r>
              <a:rPr lang="en-US" sz="3200" b="0" i="0" u="none" strike="noStrike" baseline="0" dirty="0">
                <a:latin typeface="Calibri" panose="020F0502020204030204" pitchFamily="34" charset="0"/>
              </a:rPr>
              <a:t>2020 Census – Urbanized Areas/MPO Apportionment Plan/MPA Boundary Maps – Early Look</a:t>
            </a:r>
          </a:p>
          <a:p>
            <a:pPr marL="514350" indent="-514350">
              <a:buAutoNum type="alphaUcPeriod" startAt="2"/>
            </a:pPr>
            <a:endParaRPr lang="en-US" sz="3200" b="0" i="0" u="none" strike="noStrike" baseline="0" dirty="0">
              <a:latin typeface="Calibri" panose="020F0502020204030204" pitchFamily="34" charset="0"/>
            </a:endParaRPr>
          </a:p>
          <a:p>
            <a:pPr marL="0" indent="0">
              <a:buNone/>
            </a:pPr>
            <a:r>
              <a:rPr lang="en-US" sz="3200" b="0" i="0" u="none" strike="noStrike" baseline="0" dirty="0">
                <a:solidFill>
                  <a:schemeClr val="accent3">
                    <a:lumMod val="60000"/>
                    <a:lumOff val="40000"/>
                  </a:schemeClr>
                </a:solidFill>
                <a:latin typeface="Calibri" panose="020F0502020204030204" pitchFamily="34" charset="0"/>
              </a:rPr>
              <a:t>C</a:t>
            </a:r>
            <a:r>
              <a:rPr lang="en-US" sz="3200" b="0" i="0" u="none" strike="noStrike" baseline="0" dirty="0">
                <a:latin typeface="Calibri" panose="020F0502020204030204" pitchFamily="34" charset="0"/>
              </a:rPr>
              <a:t>. 2020 Census - Transportation Management Area (TMA) Discussion</a:t>
            </a:r>
          </a:p>
          <a:p>
            <a:pPr marL="0" indent="0">
              <a:buNone/>
            </a:pPr>
            <a:endParaRPr lang="en-US" dirty="0"/>
          </a:p>
        </p:txBody>
      </p:sp>
    </p:spTree>
    <p:extLst>
      <p:ext uri="{BB962C8B-B14F-4D97-AF65-F5344CB8AC3E}">
        <p14:creationId xmlns:p14="http://schemas.microsoft.com/office/powerpoint/2010/main" val="402739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D110-9D05-48A8-DB04-DD694FAEC0BD}"/>
              </a:ext>
            </a:extLst>
          </p:cNvPr>
          <p:cNvSpPr>
            <a:spLocks noGrp="1"/>
          </p:cNvSpPr>
          <p:nvPr>
            <p:ph type="title"/>
          </p:nvPr>
        </p:nvSpPr>
        <p:spPr/>
        <p:txBody>
          <a:bodyPr/>
          <a:lstStyle/>
          <a:p>
            <a:r>
              <a:rPr lang="en-US" i="0" dirty="0">
                <a:latin typeface="Calibri" panose="020F0502020204030204" pitchFamily="34" charset="0"/>
                <a:cs typeface="Calibri" panose="020F0502020204030204" pitchFamily="34" charset="0"/>
              </a:rPr>
              <a:t>Quarterly Financial Report – 12/31/22</a:t>
            </a:r>
          </a:p>
        </p:txBody>
      </p:sp>
      <p:sp>
        <p:nvSpPr>
          <p:cNvPr id="3" name="Content Placeholder 2">
            <a:extLst>
              <a:ext uri="{FF2B5EF4-FFF2-40B4-BE49-F238E27FC236}">
                <a16:creationId xmlns:a16="http://schemas.microsoft.com/office/drawing/2014/main" id="{3DF639DD-49FD-08F8-C006-048FF09F2C7C}"/>
              </a:ext>
            </a:extLst>
          </p:cNvPr>
          <p:cNvSpPr>
            <a:spLocks noGrp="1"/>
          </p:cNvSpPr>
          <p:nvPr>
            <p:ph idx="11"/>
          </p:nvPr>
        </p:nvSpPr>
        <p:spPr>
          <a:xfrm>
            <a:off x="1310963" y="1752200"/>
            <a:ext cx="10137162" cy="4216338"/>
          </a:xfrm>
        </p:spPr>
        <p:txBody>
          <a:bodyPr/>
          <a:lstStyle/>
          <a:p>
            <a:r>
              <a:rPr lang="en-US" dirty="0">
                <a:latin typeface="Calibri" panose="020F0502020204030204" pitchFamily="34" charset="0"/>
                <a:cs typeface="Calibri" panose="020F0502020204030204" pitchFamily="34" charset="0"/>
              </a:rPr>
              <a:t>Revenues were $337,818 for fiscal year through 12/31/22</a:t>
            </a:r>
          </a:p>
          <a:p>
            <a:pPr lvl="1"/>
            <a:r>
              <a:rPr lang="en-US" dirty="0">
                <a:latin typeface="Calibri" panose="020F0502020204030204" pitchFamily="34" charset="0"/>
                <a:cs typeface="Calibri" panose="020F0502020204030204" pitchFamily="34" charset="0"/>
              </a:rPr>
              <a:t>This included accrual of reimbursement requests thru Dec</a:t>
            </a:r>
          </a:p>
          <a:p>
            <a:r>
              <a:rPr lang="en-US" dirty="0">
                <a:latin typeface="Calibri" panose="020F0502020204030204" pitchFamily="34" charset="0"/>
                <a:cs typeface="Calibri" panose="020F0502020204030204" pitchFamily="34" charset="0"/>
              </a:rPr>
              <a:t>Expenditures were $291,563 for fiscal year through 12/31/22</a:t>
            </a:r>
          </a:p>
          <a:p>
            <a:pPr lvl="1"/>
            <a:r>
              <a:rPr lang="en-US" dirty="0">
                <a:latin typeface="Calibri" panose="020F0502020204030204" pitchFamily="34" charset="0"/>
                <a:cs typeface="Calibri" panose="020F0502020204030204" pitchFamily="34" charset="0"/>
              </a:rPr>
              <a:t>This did not include all expenditures for work thru Dec because Lake County does not accrue invoices received in Jan/Feb for work performed in December. (Accruals are only performed during LC’s FYE or MPO’s FYE.)</a:t>
            </a:r>
          </a:p>
          <a:p>
            <a:r>
              <a:rPr lang="en-US" sz="2400" dirty="0">
                <a:latin typeface="Calibri" panose="020F0502020204030204" pitchFamily="34" charset="0"/>
                <a:cs typeface="Calibri" panose="020F0502020204030204" pitchFamily="34" charset="0"/>
              </a:rPr>
              <a:t>The reimbursement request does include these expenses so it makes revenues appear higher than expenditures; however, this is only caused because of timing issues in LC accounting. FDOT requires our reimbursement requests be made using accrual accounting.</a:t>
            </a:r>
          </a:p>
          <a:p>
            <a:pPr marL="0" indent="0">
              <a:buNone/>
            </a:pPr>
            <a:endParaRPr lang="en-US" dirty="0"/>
          </a:p>
          <a:p>
            <a:pPr marL="0" indent="0">
              <a:buNone/>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0005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80C8-47CA-BE80-662C-6BD2FC6815FF}"/>
              </a:ext>
            </a:extLst>
          </p:cNvPr>
          <p:cNvSpPr>
            <a:spLocks noGrp="1"/>
          </p:cNvSpPr>
          <p:nvPr>
            <p:ph type="title"/>
          </p:nvPr>
        </p:nvSpPr>
        <p:spPr/>
        <p:txBody>
          <a:bodyPr/>
          <a:lstStyle/>
          <a:p>
            <a:r>
              <a:rPr lang="en-US" i="0" dirty="0">
                <a:latin typeface="Calibri" panose="020F0502020204030204" pitchFamily="34" charset="0"/>
                <a:cs typeface="Calibri" panose="020F0502020204030204" pitchFamily="34" charset="0"/>
              </a:rPr>
              <a:t>Quarterly Financial Report – 12/31/22</a:t>
            </a:r>
          </a:p>
        </p:txBody>
      </p:sp>
      <p:sp>
        <p:nvSpPr>
          <p:cNvPr id="3" name="Content Placeholder 2">
            <a:extLst>
              <a:ext uri="{FF2B5EF4-FFF2-40B4-BE49-F238E27FC236}">
                <a16:creationId xmlns:a16="http://schemas.microsoft.com/office/drawing/2014/main" id="{B7599D87-7D0C-285F-0CFA-D4C66314F77E}"/>
              </a:ext>
            </a:extLst>
          </p:cNvPr>
          <p:cNvSpPr>
            <a:spLocks noGrp="1"/>
          </p:cNvSpPr>
          <p:nvPr>
            <p:ph idx="11"/>
          </p:nvPr>
        </p:nvSpPr>
        <p:spPr>
          <a:xfrm>
            <a:off x="1310963" y="1752200"/>
            <a:ext cx="10137162" cy="4013600"/>
          </a:xfrm>
        </p:spPr>
        <p:txBody>
          <a:bodyPr/>
          <a:lstStyle/>
          <a:p>
            <a:r>
              <a:rPr lang="en-US" sz="3200" dirty="0">
                <a:latin typeface="Calibri" panose="020F0502020204030204" pitchFamily="34" charset="0"/>
                <a:cs typeface="Calibri" panose="020F0502020204030204" pitchFamily="34" charset="0"/>
              </a:rPr>
              <a:t>All invoices submitted to agencies have been paid – all current.</a:t>
            </a:r>
          </a:p>
          <a:p>
            <a:r>
              <a:rPr lang="en-US" sz="3200" dirty="0">
                <a:latin typeface="Calibri" panose="020F0502020204030204" pitchFamily="34" charset="0"/>
                <a:cs typeface="Calibri" panose="020F0502020204030204" pitchFamily="34" charset="0"/>
              </a:rPr>
              <a:t>The next invoice to FDOT will be submitted in May 2023 to cover Jan – March 2023 costs.</a:t>
            </a:r>
          </a:p>
          <a:p>
            <a:r>
              <a:rPr lang="en-US" sz="3200" dirty="0">
                <a:latin typeface="Calibri" panose="020F0502020204030204" pitchFamily="34" charset="0"/>
                <a:cs typeface="Calibri" panose="020F0502020204030204" pitchFamily="34" charset="0"/>
              </a:rPr>
              <a:t>The cash balance has been under $200K for the last five months. Spending is minimal as we obtain new POs for our new 22-24 UPWP.</a:t>
            </a:r>
          </a:p>
          <a:p>
            <a:endParaRPr lang="en-US" sz="3200" dirty="0"/>
          </a:p>
          <a:p>
            <a:endParaRPr lang="en-US" sz="3200" dirty="0"/>
          </a:p>
        </p:txBody>
      </p:sp>
    </p:spTree>
    <p:extLst>
      <p:ext uri="{BB962C8B-B14F-4D97-AF65-F5344CB8AC3E}">
        <p14:creationId xmlns:p14="http://schemas.microsoft.com/office/powerpoint/2010/main" val="313067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6EFFA-42B2-7D4E-B265-AD246741710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Quarterly Financial Report – 12/31/22</a:t>
            </a:r>
          </a:p>
        </p:txBody>
      </p:sp>
      <p:pic>
        <p:nvPicPr>
          <p:cNvPr id="7" name="Content Placeholder 6">
            <a:extLst>
              <a:ext uri="{FF2B5EF4-FFF2-40B4-BE49-F238E27FC236}">
                <a16:creationId xmlns:a16="http://schemas.microsoft.com/office/drawing/2014/main" id="{2EBA769C-B9CC-2EF6-0921-7B4010D5B948}"/>
              </a:ext>
            </a:extLst>
          </p:cNvPr>
          <p:cNvPicPr>
            <a:picLocks noGrp="1" noChangeAspect="1"/>
          </p:cNvPicPr>
          <p:nvPr>
            <p:ph idx="11"/>
          </p:nvPr>
        </p:nvPicPr>
        <p:blipFill>
          <a:blip r:embed="rId2"/>
          <a:stretch>
            <a:fillRect/>
          </a:stretch>
        </p:blipFill>
        <p:spPr>
          <a:xfrm>
            <a:off x="1450109" y="1293091"/>
            <a:ext cx="9312523" cy="5328752"/>
          </a:xfrm>
          <a:prstGeom prst="rect">
            <a:avLst/>
          </a:prstGeom>
        </p:spPr>
      </p:pic>
    </p:spTree>
    <p:extLst>
      <p:ext uri="{BB962C8B-B14F-4D97-AF65-F5344CB8AC3E}">
        <p14:creationId xmlns:p14="http://schemas.microsoft.com/office/powerpoint/2010/main" val="3779217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53BD305-F17C-43CC-9D63-EA37101087FC}"/>
              </a:ext>
            </a:extLst>
          </p:cNvPr>
          <p:cNvSpPr>
            <a:spLocks noGrp="1"/>
          </p:cNvSpPr>
          <p:nvPr>
            <p:ph type="ctrTitle"/>
          </p:nvPr>
        </p:nvSpPr>
        <p:spPr>
          <a:xfrm>
            <a:off x="823010" y="3306499"/>
            <a:ext cx="5295014" cy="1367089"/>
          </a:xfrm>
        </p:spPr>
        <p:txBody>
          <a:bodyPr/>
          <a:lstStyle/>
          <a:p>
            <a:r>
              <a:rPr lang="en-US" sz="5400" dirty="0"/>
              <a:t>Census 2020 &amp; Urbanize Area </a:t>
            </a:r>
          </a:p>
        </p:txBody>
      </p:sp>
      <p:sp>
        <p:nvSpPr>
          <p:cNvPr id="11" name="Subtitle 10">
            <a:extLst>
              <a:ext uri="{FF2B5EF4-FFF2-40B4-BE49-F238E27FC236}">
                <a16:creationId xmlns:a16="http://schemas.microsoft.com/office/drawing/2014/main" id="{5F39F652-50CB-454B-8FCA-3EEE391FD389}"/>
              </a:ext>
            </a:extLst>
          </p:cNvPr>
          <p:cNvSpPr>
            <a:spLocks noGrp="1"/>
          </p:cNvSpPr>
          <p:nvPr>
            <p:ph type="subTitle" idx="1"/>
          </p:nvPr>
        </p:nvSpPr>
        <p:spPr/>
        <p:txBody>
          <a:bodyPr>
            <a:normAutofit fontScale="92500" lnSpcReduction="10000"/>
          </a:bodyPr>
          <a:lstStyle/>
          <a:p>
            <a:r>
              <a:rPr lang="en-US" dirty="0" err="1"/>
              <a:t>Lake~Sumter</a:t>
            </a:r>
            <a:r>
              <a:rPr lang="en-US" dirty="0"/>
              <a:t> MPO</a:t>
            </a:r>
          </a:p>
        </p:txBody>
      </p:sp>
      <p:sp>
        <p:nvSpPr>
          <p:cNvPr id="5" name="Slide Number Placeholder 4">
            <a:extLst>
              <a:ext uri="{FF2B5EF4-FFF2-40B4-BE49-F238E27FC236}">
                <a16:creationId xmlns:a16="http://schemas.microsoft.com/office/drawing/2014/main" id="{19061BD5-499E-4465-8897-365B3F6C61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15A98-0B1C-4A0B-A45C-28E3C8DF6770}"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3C389E12-D4E9-4D37-812D-83EB0E290C20}"/>
              </a:ext>
            </a:extLst>
          </p:cNvPr>
          <p:cNvSpPr>
            <a:spLocks noGrp="1"/>
          </p:cNvSpPr>
          <p:nvPr>
            <p:ph type="body" sz="quarter" idx="13"/>
          </p:nvPr>
        </p:nvSpPr>
        <p:spPr>
          <a:xfrm>
            <a:off x="823010" y="443682"/>
            <a:ext cx="1990528" cy="495824"/>
          </a:xfrm>
        </p:spPr>
        <p:txBody>
          <a:bodyPr>
            <a:normAutofit/>
          </a:bodyPr>
          <a:lstStyle/>
          <a:p>
            <a:r>
              <a:rPr lang="en-US" dirty="0"/>
              <a:t>April 26, 2023</a:t>
            </a:r>
          </a:p>
        </p:txBody>
      </p:sp>
    </p:spTree>
    <p:extLst>
      <p:ext uri="{BB962C8B-B14F-4D97-AF65-F5344CB8AC3E}">
        <p14:creationId xmlns:p14="http://schemas.microsoft.com/office/powerpoint/2010/main" val="2953487517"/>
      </p:ext>
    </p:extLst>
  </p:cSld>
  <p:clrMapOvr>
    <a:masterClrMapping/>
  </p:clrMapOvr>
</p:sld>
</file>

<file path=ppt/theme/theme1.xml><?xml version="1.0" encoding="utf-8"?>
<a:theme xmlns:a="http://schemas.openxmlformats.org/drawingml/2006/main" name="Office Theme">
  <a:themeElements>
    <a:clrScheme name="LSMPO">
      <a:dk1>
        <a:sysClr val="windowText" lastClr="000000"/>
      </a:dk1>
      <a:lt1>
        <a:sysClr val="window" lastClr="FFFFFF"/>
      </a:lt1>
      <a:dk2>
        <a:srgbClr val="00AEEF"/>
      </a:dk2>
      <a:lt2>
        <a:srgbClr val="F2F2F2"/>
      </a:lt2>
      <a:accent1>
        <a:srgbClr val="70A800"/>
      </a:accent1>
      <a:accent2>
        <a:srgbClr val="ED7D31"/>
      </a:accent2>
      <a:accent3>
        <a:srgbClr val="FFCB05"/>
      </a:accent3>
      <a:accent4>
        <a:srgbClr val="A80000"/>
      </a:accent4>
      <a:accent5>
        <a:srgbClr val="2397D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Defining Succes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ving Florida Forw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5">
      <a:dk1>
        <a:srgbClr val="343741"/>
      </a:dk1>
      <a:lt1>
        <a:srgbClr val="F2F2F2"/>
      </a:lt1>
      <a:dk2>
        <a:srgbClr val="343741"/>
      </a:dk2>
      <a:lt2>
        <a:srgbClr val="F2F2F2"/>
      </a:lt2>
      <a:accent1>
        <a:srgbClr val="0093DE"/>
      </a:accent1>
      <a:accent2>
        <a:srgbClr val="F8C300"/>
      </a:accent2>
      <a:accent3>
        <a:srgbClr val="9BBB59"/>
      </a:accent3>
      <a:accent4>
        <a:srgbClr val="E36C09"/>
      </a:accent4>
      <a:accent5>
        <a:srgbClr val="FF0000"/>
      </a:accent5>
      <a:accent6>
        <a:srgbClr val="FE19FF"/>
      </a:accent6>
      <a:hlink>
        <a:srgbClr val="0093DE"/>
      </a:hlink>
      <a:folHlink>
        <a:srgbClr val="34374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Custom 5">
      <a:dk1>
        <a:srgbClr val="323F4F"/>
      </a:dk1>
      <a:lt1>
        <a:sysClr val="window" lastClr="FFFFFF"/>
      </a:lt1>
      <a:dk2>
        <a:srgbClr val="44546A"/>
      </a:dk2>
      <a:lt2>
        <a:srgbClr val="E7E6E6"/>
      </a:lt2>
      <a:accent1>
        <a:srgbClr val="2F5496"/>
      </a:accent1>
      <a:accent2>
        <a:srgbClr val="8EAADB"/>
      </a:accent2>
      <a:accent3>
        <a:srgbClr val="FFF2CC"/>
      </a:accent3>
      <a:accent4>
        <a:srgbClr val="FFC000"/>
      </a:accent4>
      <a:accent5>
        <a:srgbClr val="A5A5A5"/>
      </a:accent5>
      <a:accent6>
        <a:srgbClr val="D8D8D8"/>
      </a:accent6>
      <a:hlink>
        <a:srgbClr val="C490AA"/>
      </a:hlink>
      <a:folHlink>
        <a:srgbClr val="954F72"/>
      </a:folHlink>
    </a:clrScheme>
    <a:fontScheme name="Custom 1">
      <a:majorFont>
        <a:latin typeface="Book Antiqua"/>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44">
      <a:dk1>
        <a:sysClr val="windowText" lastClr="000000"/>
      </a:dk1>
      <a:lt1>
        <a:sysClr val="window" lastClr="FFFFFF"/>
      </a:lt1>
      <a:dk2>
        <a:srgbClr val="44546A"/>
      </a:dk2>
      <a:lt2>
        <a:srgbClr val="E7E6E6"/>
      </a:lt2>
      <a:accent1>
        <a:srgbClr val="2E3790"/>
      </a:accent1>
      <a:accent2>
        <a:srgbClr val="E45744"/>
      </a:accent2>
      <a:accent3>
        <a:srgbClr val="545454"/>
      </a:accent3>
      <a:accent4>
        <a:srgbClr val="F5A823"/>
      </a:accent4>
      <a:accent5>
        <a:srgbClr val="4298B5"/>
      </a:accent5>
      <a:accent6>
        <a:srgbClr val="4EBB7A"/>
      </a:accent6>
      <a:hlink>
        <a:srgbClr val="53A7DD"/>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8C87717C06964D90FD35DE1564E746" ma:contentTypeVersion="13" ma:contentTypeDescription="Create a new document." ma:contentTypeScope="" ma:versionID="b1095cb99b3e1a70bcca256fe5008037">
  <xsd:schema xmlns:xsd="http://www.w3.org/2001/XMLSchema" xmlns:xs="http://www.w3.org/2001/XMLSchema" xmlns:p="http://schemas.microsoft.com/office/2006/metadata/properties" xmlns:ns3="fd94edff-c049-4a7b-b29a-21f03f19ca2e" xmlns:ns4="03ee31f1-6ea4-40e9-bde8-009e569eae43" targetNamespace="http://schemas.microsoft.com/office/2006/metadata/properties" ma:root="true" ma:fieldsID="352f053a27bbf70776e4010ee6c90419" ns3:_="" ns4:_="">
    <xsd:import namespace="fd94edff-c049-4a7b-b29a-21f03f19ca2e"/>
    <xsd:import namespace="03ee31f1-6ea4-40e9-bde8-009e569eae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4edff-c049-4a7b-b29a-21f03f19ca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ee31f1-6ea4-40e9-bde8-009e569eae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64BA8E-BBB4-42D3-9F34-D1E1714452D8}">
  <ds:schemaRefs>
    <ds:schemaRef ds:uri="http://schemas.microsoft.com/sharepoint/v3/contenttype/forms"/>
  </ds:schemaRefs>
</ds:datastoreItem>
</file>

<file path=customXml/itemProps2.xml><?xml version="1.0" encoding="utf-8"?>
<ds:datastoreItem xmlns:ds="http://schemas.openxmlformats.org/officeDocument/2006/customXml" ds:itemID="{8065263F-C78C-4FFC-AAE7-B87FFE0D1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4edff-c049-4a7b-b29a-21f03f19ca2e"/>
    <ds:schemaRef ds:uri="03ee31f1-6ea4-40e9-bde8-009e569eae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5716CD-C34C-49C7-941F-C0B6955DAC00}">
  <ds:schemaRefs>
    <ds:schemaRef ds:uri="http://www.w3.org/XML/1998/namespace"/>
    <ds:schemaRef ds:uri="http://schemas.openxmlformats.org/package/2006/metadata/core-properties"/>
    <ds:schemaRef ds:uri="03ee31f1-6ea4-40e9-bde8-009e569eae43"/>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fd94edff-c049-4a7b-b29a-21f03f19ca2e"/>
  </ds:schemaRefs>
</ds:datastoreItem>
</file>

<file path=docProps/app.xml><?xml version="1.0" encoding="utf-8"?>
<Properties xmlns="http://schemas.openxmlformats.org/officeDocument/2006/extended-properties" xmlns:vt="http://schemas.openxmlformats.org/officeDocument/2006/docPropsVTypes">
  <TotalTime>1666</TotalTime>
  <Words>1828</Words>
  <Application>Microsoft Office PowerPoint</Application>
  <PresentationFormat>Widescreen</PresentationFormat>
  <Paragraphs>197</Paragraphs>
  <Slides>31</Slides>
  <Notes>18</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31</vt:i4>
      </vt:variant>
    </vt:vector>
  </HeadingPairs>
  <TitlesOfParts>
    <vt:vector size="52" baseType="lpstr">
      <vt:lpstr>Arial</vt:lpstr>
      <vt:lpstr>Arial Black</vt:lpstr>
      <vt:lpstr>Book Antiqua</vt:lpstr>
      <vt:lpstr>Calibri</vt:lpstr>
      <vt:lpstr>Calibri Light</vt:lpstr>
      <vt:lpstr>Calibri-Light</vt:lpstr>
      <vt:lpstr>Courier New</vt:lpstr>
      <vt:lpstr>Garamond</vt:lpstr>
      <vt:lpstr>Hypatia Sans Pro</vt:lpstr>
      <vt:lpstr>Segoe UI</vt:lpstr>
      <vt:lpstr>Segoe UI Semibold</vt:lpstr>
      <vt:lpstr>Source Sans Pro</vt:lpstr>
      <vt:lpstr>Symbol</vt:lpstr>
      <vt:lpstr>Times New Roman</vt:lpstr>
      <vt:lpstr>Wingdings</vt:lpstr>
      <vt:lpstr>Office Theme</vt:lpstr>
      <vt:lpstr>Introduction/Defining Success</vt:lpstr>
      <vt:lpstr>Moving Florida Forward</vt:lpstr>
      <vt:lpstr>1_Office Theme</vt:lpstr>
      <vt:lpstr>2_Office Theme</vt:lpstr>
      <vt:lpstr>3_Office Theme</vt:lpstr>
      <vt:lpstr>Lake~Sumter MPO  APRIL 26, 2023  executive committee Meeting</vt:lpstr>
      <vt:lpstr>Call to Order by Chair </vt:lpstr>
      <vt:lpstr>PowerPoint Presentation</vt:lpstr>
      <vt:lpstr>PowerPoint Presentation</vt:lpstr>
      <vt:lpstr>DISCUSSION ITEMS:  </vt:lpstr>
      <vt:lpstr>Quarterly Financial Report – 12/31/22</vt:lpstr>
      <vt:lpstr>Quarterly Financial Report – 12/31/22</vt:lpstr>
      <vt:lpstr>Quarterly Financial Report – 12/31/22</vt:lpstr>
      <vt:lpstr>Census 2020 &amp; Urbanize Area </vt:lpstr>
      <vt:lpstr>What is an Urbanized Area?</vt:lpstr>
      <vt:lpstr>Census 2020 Methodology Changes</vt:lpstr>
      <vt:lpstr>PowerPoint Presentation</vt:lpstr>
      <vt:lpstr>PowerPoint Presentation</vt:lpstr>
      <vt:lpstr>PowerPoint Presentation</vt:lpstr>
      <vt:lpstr>PowerPoint Presentation</vt:lpstr>
      <vt:lpstr>PowerPoint Presentation</vt:lpstr>
      <vt:lpstr>Lake~Sumter MPO Live Work Patterns</vt:lpstr>
      <vt:lpstr>PowerPoint Presentation</vt:lpstr>
      <vt:lpstr>Next Steps</vt:lpstr>
      <vt:lpstr>Questions? </vt:lpstr>
      <vt:lpstr>PowerPoint Presentation</vt:lpstr>
      <vt:lpstr>HB 425</vt:lpstr>
      <vt:lpstr>Transportation Management Area (TMA)  Briefing  Executive Committee   April 26, 2023</vt:lpstr>
      <vt:lpstr>PowerPoint Presentation</vt:lpstr>
      <vt:lpstr>TMA Summary Points</vt:lpstr>
      <vt:lpstr>Key TMA Requirements</vt:lpstr>
      <vt:lpstr>Non-TMA MPOs: Federal Review</vt:lpstr>
      <vt:lpstr>Examples of 2023 TMA Funding</vt:lpstr>
      <vt:lpstr>TMA Funding – Key Point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Holzwarth, Rebecca</dc:creator>
  <cp:lastModifiedBy>Woods, Michael</cp:lastModifiedBy>
  <cp:revision>99</cp:revision>
  <dcterms:created xsi:type="dcterms:W3CDTF">2020-04-30T22:26:36Z</dcterms:created>
  <dcterms:modified xsi:type="dcterms:W3CDTF">2023-04-25T18:50:12Z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0x010100418C87717C06964D90FD35DE1564E746</vt:lpwstr>
  </property>
</Properties>
</file>