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7" r:id="rId4"/>
    <p:sldMasterId id="2147483693" r:id="rId5"/>
    <p:sldMasterId id="2147483707" r:id="rId6"/>
  </p:sldMasterIdLst>
  <p:notesMasterIdLst>
    <p:notesMasterId r:id="rId28"/>
  </p:notesMasterIdLst>
  <p:sldIdLst>
    <p:sldId id="267" r:id="rId7"/>
    <p:sldId id="283" r:id="rId8"/>
    <p:sldId id="988202101" r:id="rId9"/>
    <p:sldId id="291" r:id="rId10"/>
    <p:sldId id="988202102" r:id="rId11"/>
    <p:sldId id="988202103" r:id="rId12"/>
    <p:sldId id="988202107" r:id="rId13"/>
    <p:sldId id="988202108" r:id="rId14"/>
    <p:sldId id="988202109" r:id="rId15"/>
    <p:sldId id="988202111" r:id="rId16"/>
    <p:sldId id="988202112" r:id="rId17"/>
    <p:sldId id="296" r:id="rId18"/>
    <p:sldId id="281" r:id="rId19"/>
    <p:sldId id="3847" r:id="rId20"/>
    <p:sldId id="487" r:id="rId21"/>
    <p:sldId id="2369" r:id="rId22"/>
    <p:sldId id="2405" r:id="rId23"/>
    <p:sldId id="348" r:id="rId24"/>
    <p:sldId id="401" r:id="rId25"/>
    <p:sldId id="301" r:id="rId26"/>
    <p:sldId id="9882021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223EF4-6523-42EA-A697-0078488DD964}" v="60" dt="2024-09-17T14:20:25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s, Michael" userId="b1d24df3-6bd1-43dd-bbd1-a9790d3ebfde" providerId="ADAL" clId="{4DE2156A-F0C1-4B1A-91F9-DC0DFE37D909}"/>
    <pc:docChg chg="delSld modSld">
      <pc:chgData name="Woods, Michael" userId="b1d24df3-6bd1-43dd-bbd1-a9790d3ebfde" providerId="ADAL" clId="{4DE2156A-F0C1-4B1A-91F9-DC0DFE37D909}" dt="2024-09-17T15:44:14.418" v="82" actId="2696"/>
      <pc:docMkLst>
        <pc:docMk/>
      </pc:docMkLst>
      <pc:sldChg chg="modSp mod">
        <pc:chgData name="Woods, Michael" userId="b1d24df3-6bd1-43dd-bbd1-a9790d3ebfde" providerId="ADAL" clId="{4DE2156A-F0C1-4B1A-91F9-DC0DFE37D909}" dt="2024-09-17T15:36:03.974" v="2" actId="1076"/>
        <pc:sldMkLst>
          <pc:docMk/>
          <pc:sldMk cId="809082356" sldId="348"/>
        </pc:sldMkLst>
        <pc:picChg chg="mod">
          <ac:chgData name="Woods, Michael" userId="b1d24df3-6bd1-43dd-bbd1-a9790d3ebfde" providerId="ADAL" clId="{4DE2156A-F0C1-4B1A-91F9-DC0DFE37D909}" dt="2024-09-17T15:36:03.974" v="2" actId="1076"/>
          <ac:picMkLst>
            <pc:docMk/>
            <pc:sldMk cId="809082356" sldId="348"/>
            <ac:picMk id="10" creationId="{2747BCA4-4AA8-41D2-B42A-53913299A67E}"/>
          </ac:picMkLst>
        </pc:picChg>
      </pc:sldChg>
      <pc:sldChg chg="del">
        <pc:chgData name="Woods, Michael" userId="b1d24df3-6bd1-43dd-bbd1-a9790d3ebfde" providerId="ADAL" clId="{4DE2156A-F0C1-4B1A-91F9-DC0DFE37D909}" dt="2024-09-17T15:44:14.418" v="82" actId="2696"/>
        <pc:sldMkLst>
          <pc:docMk/>
          <pc:sldMk cId="2907375605" sldId="3846"/>
        </pc:sldMkLst>
      </pc:sldChg>
      <pc:sldChg chg="modSp mod">
        <pc:chgData name="Woods, Michael" userId="b1d24df3-6bd1-43dd-bbd1-a9790d3ebfde" providerId="ADAL" clId="{4DE2156A-F0C1-4B1A-91F9-DC0DFE37D909}" dt="2024-09-17T15:37:42.782" v="81" actId="20577"/>
        <pc:sldMkLst>
          <pc:docMk/>
          <pc:sldMk cId="311154897" sldId="988202114"/>
        </pc:sldMkLst>
        <pc:spChg chg="mod">
          <ac:chgData name="Woods, Michael" userId="b1d24df3-6bd1-43dd-bbd1-a9790d3ebfde" providerId="ADAL" clId="{4DE2156A-F0C1-4B1A-91F9-DC0DFE37D909}" dt="2024-09-17T15:37:42.782" v="81" actId="20577"/>
          <ac:spMkLst>
            <pc:docMk/>
            <pc:sldMk cId="311154897" sldId="988202114"/>
            <ac:spMk id="2" creationId="{3A61B551-3049-1EB5-B561-3FAB76B82EF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drinc-my.sharepoint.com/personal/nahicks_hdrinc_com/Documents/Lake%20Sumter%20MPO/2022%20TI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'TIP Project Category Sums'!$N$1</c15:sqref>
                        </c15:formulaRef>
                      </c:ext>
                    </c:extLst>
                    <c:strCache>
                      <c:ptCount val="1"/>
                      <c:pt idx="0">
                        <c:v>All Years</c:v>
                      </c:pt>
                    </c:strCache>
                  </c:strRef>
                </c:tx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C-026A-4DB2-B305-6476428709D9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3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E-026A-4DB2-B305-6476428709D9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5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0-026A-4DB2-B305-6476428709D9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1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2-026A-4DB2-B305-6476428709D9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3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>
                      <a:outerShdw blurRad="57150" dist="19050" dir="5400000" algn="ctr" rotWithShape="0">
                        <a:srgbClr val="000000">
                          <a:alpha val="63000"/>
                        </a:srgb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4-026A-4DB2-B305-6476428709D9}"/>
                    </c:ext>
                  </c:extLst>
                </c:dPt>
                <c:dLbls>
                  <c:spPr>
                    <a:solidFill>
                      <a:schemeClr val="lt1"/>
                    </a:solidFill>
                    <a:ln>
                      <a:solidFill>
                        <a:schemeClr val="dk1">
                          <a:lumMod val="25000"/>
                          <a:lumOff val="75000"/>
                        </a:schemeClr>
                      </a:solidFill>
                    </a:ln>
                    <a:effectLst/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0"/>
                  <c:extLst>
                    <c:ext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noFill/>
                        <a:ln>
                          <a:noFill/>
                        </a:ln>
                      </c15:spPr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'TIP Project Category Sums'!$L$2:$L$6</c15:sqref>
                        </c15:formulaRef>
                      </c:ext>
                    </c:extLst>
                    <c:strCache>
                      <c:ptCount val="5"/>
                      <c:pt idx="0">
                        <c:v>Bike/Ped and Sidewalk and Trails</c:v>
                      </c:pt>
                      <c:pt idx="1">
                        <c:v>SIS</c:v>
                      </c:pt>
                      <c:pt idx="2">
                        <c:v>Safety/Operations/TSMO</c:v>
                      </c:pt>
                      <c:pt idx="3">
                        <c:v>Roadway Capacity Non-SIS</c:v>
                      </c:pt>
                      <c:pt idx="4">
                        <c:v>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'TIP Project Category Sums'!$N$2:$N$6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5"/>
                      <c:pt idx="0">
                        <c:v>26080131</c:v>
                      </c:pt>
                      <c:pt idx="1">
                        <c:v>25010556</c:v>
                      </c:pt>
                      <c:pt idx="2">
                        <c:v>246785931</c:v>
                      </c:pt>
                      <c:pt idx="3">
                        <c:v>75607294</c:v>
                      </c:pt>
                      <c:pt idx="4">
                        <c:v>67940377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026A-4DB2-B305-6476428709D9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4E0-41B3-BE3B-D3BC136BF89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E0-41B3-BE3B-D3BC136BF89A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4E0-41B3-BE3B-D3BC136BF89A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E0-41B3-BE3B-D3BC136BF89A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4E0-41B3-BE3B-D3BC136BF89A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0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FFC600">
                      <a:lumMod val="5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en-US" sz="1330" b="1" i="0" u="none" strike="noStrike" kern="1200" cap="small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6-84E0-41B3-BE3B-D3BC136BF89A}"/>
                </c:ext>
              </c:extLst>
            </c:dLbl>
            <c:dLbl>
              <c:idx val="1"/>
              <c:layout>
                <c:manualLayout>
                  <c:x val="4.6611870464293076E-2"/>
                  <c:y val="2.812499826986968E-2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4298B5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en-US" sz="1330" b="1" i="0" u="none" strike="noStrike" kern="1200" cap="small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069915325466236"/>
                      <c:h val="0.115196228149838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4E0-41B3-BE3B-D3BC136BF89A}"/>
                </c:ext>
              </c:extLst>
            </c:dLbl>
            <c:dLbl>
              <c:idx val="2"/>
              <c:layout>
                <c:manualLayout>
                  <c:x val="8.3763189871715448E-3"/>
                  <c:y val="2.3437498558224745E-2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4298B5">
                      <a:lumMod val="5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en-US" sz="1330" b="1" i="0" u="none" strike="noStrike" kern="1200" cap="small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84E0-41B3-BE3B-D3BC136BF89A}"/>
                </c:ext>
              </c:extLst>
            </c:dLbl>
            <c:dLbl>
              <c:idx val="3"/>
              <c:layout>
                <c:manualLayout>
                  <c:x val="-3.2812500000000001E-2"/>
                  <c:y val="-1.6406248990757492E-2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004C97">
                      <a:lumMod val="5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en-US" sz="1330" b="1" i="0" u="none" strike="noStrike" kern="1200" cap="small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84E0-41B3-BE3B-D3BC136BF89A}"/>
                </c:ext>
              </c:extLst>
            </c:dLbl>
            <c:dLbl>
              <c:idx val="4"/>
              <c:layout>
                <c:manualLayout>
                  <c:x val="-0.19375000000000001"/>
                  <c:y val="1.4062499134934847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srgbClr val="FFC6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en-US" sz="1330" b="1" i="0" u="none" strike="noStrike" kern="1200" cap="small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84E0-41B3-BE3B-D3BC136BF89A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FFC6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ctr" rtl="0">
                  <a:defRPr lang="en-US" sz="1330" b="1" i="0" u="none" strike="noStrike" kern="1200" cap="small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Aviation</c:v>
                </c:pt>
                <c:pt idx="1">
                  <c:v>Safety/Operations/TSMO Projects</c:v>
                </c:pt>
                <c:pt idx="2">
                  <c:v>Roadway Capacity Projects (Non-SIS)</c:v>
                </c:pt>
                <c:pt idx="3">
                  <c:v>Strategic Intermodal System Projects (SIS)</c:v>
                </c:pt>
                <c:pt idx="4">
                  <c:v>Transit and Transportation Disadvantage Projects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15675000</c:v>
                </c:pt>
                <c:pt idx="1">
                  <c:v>190443229</c:v>
                </c:pt>
                <c:pt idx="2" formatCode="&quot;$&quot;#,##0_);[Red]\(&quot;$&quot;#,##0\)">
                  <c:v>230546383</c:v>
                </c:pt>
                <c:pt idx="3">
                  <c:v>1052154100</c:v>
                </c:pt>
                <c:pt idx="4">
                  <c:v>52816000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E0-41B3-BE3B-D3BC136BF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B5061-2650-47B9-A7C2-CD15804B7B1E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ABF2B-B390-4EFE-A384-95C8754DE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9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dr.maps.arcgis.com/apps/webappviewer/index.html?id=c0d4337b7b834cbdbe1e71d305b68fb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29820-2EE2-4140-9182-F7137ECED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8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EC468-B1DA-4E9C-8E86-B2496574F0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566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978">
              <a:defRPr/>
            </a:pP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7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7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37886-1A62-094A-9B73-F97C795476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7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24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9A35F-31AE-4440-B8EB-88EBBA0163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932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8475" y="657225"/>
            <a:ext cx="5764213" cy="3243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3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37886-1A62-094A-9B73-F97C795476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18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Lake-Sumter MPO - TIP (arcgis.com)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29820-2EE2-4140-9182-F7137ECED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79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A decrease in number of projects from last year- of 57. but there’s an increase in funds.</a:t>
            </a:r>
          </a:p>
          <a:p>
            <a:pPr lvl="0"/>
            <a:endParaRPr lang="en-US"/>
          </a:p>
          <a:p>
            <a:pPr lvl="0"/>
            <a:r>
              <a:rPr lang="en-US"/>
              <a:t>Roadway Capacity Projects</a:t>
            </a:r>
          </a:p>
          <a:p>
            <a:pPr lvl="0"/>
            <a:r>
              <a:rPr lang="en-US"/>
              <a:t> Costs</a:t>
            </a:r>
            <a:br>
              <a:rPr lang="en-US"/>
            </a:br>
            <a:r>
              <a:rPr lang="en-US"/>
              <a:t>250% increase</a:t>
            </a:r>
          </a:p>
          <a:p>
            <a:pPr lvl="0"/>
            <a:endParaRPr lang="en-US"/>
          </a:p>
          <a:p>
            <a:pPr lvl="0"/>
            <a:r>
              <a:rPr lang="en-US"/>
              <a:t>SIS Projects </a:t>
            </a:r>
            <a:br>
              <a:rPr lang="en-US"/>
            </a:br>
            <a:r>
              <a:rPr lang="en-US"/>
              <a:t>Costs</a:t>
            </a:r>
          </a:p>
          <a:p>
            <a:pPr lvl="0"/>
            <a:r>
              <a:rPr lang="en-US"/>
              <a:t>173% increase</a:t>
            </a:r>
          </a:p>
          <a:p>
            <a:pPr lvl="0"/>
            <a:endParaRPr lang="en-US"/>
          </a:p>
          <a:p>
            <a:pPr lvl="0"/>
            <a:r>
              <a:rPr lang="en-US"/>
              <a:t>Safety/Operations/TSMO Projects </a:t>
            </a:r>
            <a:br>
              <a:rPr lang="en-US"/>
            </a:br>
            <a:r>
              <a:rPr lang="en-US"/>
              <a:t>Costs</a:t>
            </a:r>
          </a:p>
          <a:p>
            <a:pPr lvl="0"/>
            <a:r>
              <a:rPr lang="en-US"/>
              <a:t>34% increase</a:t>
            </a:r>
          </a:p>
          <a:p>
            <a:pPr lvl="0"/>
            <a:endParaRPr lang="en-US"/>
          </a:p>
          <a:p>
            <a:pPr lvl="0"/>
            <a:r>
              <a:rPr lang="en-US"/>
              <a:t>Transit Projects </a:t>
            </a:r>
            <a:br>
              <a:rPr lang="en-US"/>
            </a:br>
            <a:r>
              <a:rPr lang="en-US"/>
              <a:t>Costs</a:t>
            </a:r>
          </a:p>
          <a:p>
            <a:pPr lvl="0"/>
            <a:r>
              <a:rPr lang="en-US"/>
              <a:t>55% increase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29820-2EE2-4140-9182-F7137ECED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36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Prior:			Change</a:t>
            </a:r>
          </a:p>
          <a:p>
            <a:r>
              <a:rPr lang="en-US"/>
              <a:t>Aviation- 6,673,000 		reduced</a:t>
            </a:r>
          </a:p>
          <a:p>
            <a:r>
              <a:rPr lang="en-US" b="0"/>
              <a:t>Bike/Ped – 833,414		reduced</a:t>
            </a:r>
          </a:p>
          <a:p>
            <a:r>
              <a:rPr lang="en-US"/>
              <a:t>Planning Studies- 4,349,502	</a:t>
            </a:r>
          </a:p>
          <a:p>
            <a:r>
              <a:rPr lang="en-US"/>
              <a:t>Other – 670,800                                                	same</a:t>
            </a:r>
          </a:p>
          <a:p>
            <a:r>
              <a:rPr lang="en-US" b="1"/>
              <a:t>NON-SIS- 238,905,938		250% increased</a:t>
            </a:r>
          </a:p>
          <a:p>
            <a:r>
              <a:rPr lang="en-US" b="1"/>
              <a:t>Safety – 229,833,361		34% increase</a:t>
            </a:r>
          </a:p>
          <a:p>
            <a:r>
              <a:rPr lang="en-US" b="1"/>
              <a:t>SIS- 788,442,871		173% increase</a:t>
            </a:r>
          </a:p>
          <a:p>
            <a:r>
              <a:rPr lang="en-US"/>
              <a:t>Trail – 7,364,745		reduce</a:t>
            </a:r>
          </a:p>
          <a:p>
            <a:r>
              <a:rPr lang="en-US" b="1"/>
              <a:t>Transit- 94,444,400		55% increase</a:t>
            </a:r>
          </a:p>
          <a:p>
            <a:r>
              <a:rPr lang="en-US"/>
              <a:t>Total – 1,370,847,231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29820-2EE2-4140-9182-F7137ECED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29820-2EE2-4140-9182-F7137ECED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839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ABF2B-B390-4EFE-A384-95C8754DE6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61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FM# 430132-1</a:t>
            </a: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SR 35 (US 301) from County Road 525E to Florida Turnpike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Add Lanes &amp; Reconstruct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Design-Build and Railroad/Utilities in FY 24/25 and Right of Way funded in FY 24/25 to 25/26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Funding in Tentative Work Program: $106,554,019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FM# 430132-2</a:t>
            </a: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SR 35 (US 301) from County Road 470 to County Road 525E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Add Lanes &amp; Reconstruct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Design-Build and Railroad/Utilities funded in FY 25/26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FF0000"/>
                </a:solidFill>
                <a:latin typeface="Arial Narrow" panose="020B0606020202030204" pitchFamily="34" charset="0"/>
              </a:rPr>
              <a:t>Funding in Tentative Work Program: $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71,630,403</a:t>
            </a:r>
            <a:endParaRPr lang="en-US" sz="12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E05FC-FBCC-41BB-9C4F-6ACFF48C0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124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Florida’s Turnpike Enterprise consists of a 511-mile statewide system of toll facilities in six of the seven FDOT Districts and 20 Florida counties.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38701-9ACA-490E-A73C-DB26E968C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77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EC468-B1DA-4E9C-8E86-B2496574F0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7AA1C-F72A-4085-B71D-0CCDC206FAF6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AAF6-B88A-4C53-9FD1-CCDBC4CCE257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5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C6DE3-F822-4C2F-8FEF-E5E55327E71C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4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0922E7-A903-4D61-ADCA-B2D774301C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825625"/>
            <a:ext cx="115565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1218" y="6564704"/>
            <a:ext cx="2743200" cy="296203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FFA0D6DB-A4F4-8F4E-9FED-519919DC52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F5721DC-F75F-4A0F-834C-0634F610A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82336" y="5935266"/>
            <a:ext cx="1008886" cy="91976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73C34C-0B70-4F54-8F2E-C514A6B0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5751"/>
            <a:ext cx="11556520" cy="11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8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202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791B82-C7B5-4ECB-8EA2-216204242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BF65DB64-882F-4C6E-B0B6-2F1360661B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82336" y="5935266"/>
            <a:ext cx="1008886" cy="91976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5F2531-379F-484C-AE9C-DD537BF78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825625"/>
            <a:ext cx="55816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80444DD-874B-4988-A168-B76F58BC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218" y="6564704"/>
            <a:ext cx="2743200" cy="296203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FFA0D6DB-A4F4-8F4E-9FED-519919DC5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56B8884-AA2F-46BB-9115-57DEE765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5751"/>
            <a:ext cx="11556520" cy="11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8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521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BEC0-AFC1-496A-BC1F-B08EDE72BA3F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10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150CB-02DC-4F4D-8790-1893FBA8B3A4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9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FB4AA-07B9-41A9-B337-5BC12A7B72FD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51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6DF86-F76E-49C5-A181-0DB7BD409907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7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90B7-AF3F-41C4-BC11-8F0821205236}" type="datetime1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3672-9792-48AF-8BA8-FF6DD5197D44}" type="datetime1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9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56B30-5BF0-419D-B11F-33003BE8C77B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51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129C-9363-4275-8907-CA536BBF2474}" type="datetime1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39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3129-38C2-4A6D-B679-9C0A4CC26348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00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20F1-E8BA-47F9-A87C-436A8AE68ABE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43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D473-268B-4664-A034-1A0DD834D7AC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26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5515-9DAC-4C44-923A-D3BBF7EF6302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84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red logo&#10;&#10;Description automatically generated">
            <a:extLst>
              <a:ext uri="{FF2B5EF4-FFF2-40B4-BE49-F238E27FC236}">
                <a16:creationId xmlns:a16="http://schemas.microsoft.com/office/drawing/2014/main" id="{9CAE8488-D3F3-804F-DE06-7DB829B5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01" y="159435"/>
            <a:ext cx="4631678" cy="23158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1CCF5D-1ED8-E0D4-97EE-CF5E0AF40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81675" y="3599431"/>
            <a:ext cx="5713644" cy="1008994"/>
          </a:xfrm>
        </p:spPr>
        <p:txBody>
          <a:bodyPr anchor="b">
            <a:noAutofit/>
          </a:bodyPr>
          <a:lstStyle>
            <a:lvl1pPr algn="r">
              <a:defRPr sz="4000">
                <a:solidFill>
                  <a:srgbClr val="1E438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DISTRICT FIVE</a:t>
            </a:r>
            <a:br>
              <a:rPr lang="en-US"/>
            </a:br>
            <a:r>
              <a:rPr lang="en-US"/>
              <a:t>Work Program Public Hearing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2DAB2B1-9752-2DCB-5F90-F1F5D3C5E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9" t="12535" r="32123" b="39461"/>
          <a:stretch/>
        </p:blipFill>
        <p:spPr>
          <a:xfrm>
            <a:off x="-1" y="0"/>
            <a:ext cx="71437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39C65-A355-5580-6771-D47C7B38E721}"/>
              </a:ext>
            </a:extLst>
          </p:cNvPr>
          <p:cNvSpPr txBox="1"/>
          <p:nvPr userDrawn="1"/>
        </p:nvSpPr>
        <p:spPr>
          <a:xfrm>
            <a:off x="5243209" y="4958603"/>
            <a:ext cx="62521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000" kern="1200">
                <a:solidFill>
                  <a:srgbClr val="D72E29"/>
                </a:solidFill>
                <a:latin typeface="Arial Black" panose="020B0A04020102020204" pitchFamily="34" charset="0"/>
                <a:ea typeface="+mj-ea"/>
                <a:cs typeface="+mj-cs"/>
              </a:rPr>
              <a:t>FY 24/25 to FY 28/29</a:t>
            </a:r>
          </a:p>
        </p:txBody>
      </p:sp>
    </p:spTree>
    <p:extLst>
      <p:ext uri="{BB962C8B-B14F-4D97-AF65-F5344CB8AC3E}">
        <p14:creationId xmlns:p14="http://schemas.microsoft.com/office/powerpoint/2010/main" val="4012686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7E5D79-7333-8284-6D02-D163BE5C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94AC81-D173-380E-68AB-86B6F7E1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00C0D1-9E82-3758-B5E3-10901881E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39725"/>
            <a:ext cx="7906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20D41-D007-4BA9-B638-972664B7415C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lue and red logo&#10;&#10;Description automatically generated">
            <a:extLst>
              <a:ext uri="{FF2B5EF4-FFF2-40B4-BE49-F238E27FC236}">
                <a16:creationId xmlns:a16="http://schemas.microsoft.com/office/drawing/2014/main" id="{9CC0D268-D22C-3C1A-FF93-CA0C4E5FA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20" y="6315567"/>
            <a:ext cx="893380" cy="44669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835D094-B226-0E6F-17FA-3603D965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6095" y="1"/>
            <a:ext cx="1226419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56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977CE-0049-64DB-19B7-9F9DD42C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1558-0B76-76EC-FEFC-77DEA08ED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7B1E3-7303-E9BA-0365-ECD034AD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F797B-94B6-9117-13BA-4654430C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B2E0-236B-9DD9-5BCA-2FAF00C1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1F0874-B5E7-DF76-8205-6F7FF70E5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4227" y="6356350"/>
            <a:ext cx="7906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20D41-D007-4BA9-B638-972664B741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B17B6515-E56C-F79E-57F7-0B82B91F8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20" y="6315567"/>
            <a:ext cx="893380" cy="4466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96BD740-A733-F094-8958-EB855B465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6095" y="1"/>
            <a:ext cx="1226419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75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A7A9C-AA7F-693E-D460-7AAF117DE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8FAB4-309E-2E1C-2045-2A0A455ED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E158F-ACE5-DF06-36A6-B1A233F95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59DC6-5E56-0B4C-10B0-D3FE8AF5F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EEAD2-4535-754E-5C96-EB1A361D5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60090-62DA-654B-E8E1-4A1FDA77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84BB4-31B9-6733-DDBE-C7875DC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ED9A11-EB49-512D-CE61-F452AA0A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4227" y="6356350"/>
            <a:ext cx="7906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20D41-D007-4BA9-B638-972664B7415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and red logo&#10;&#10;Description automatically generated">
            <a:extLst>
              <a:ext uri="{FF2B5EF4-FFF2-40B4-BE49-F238E27FC236}">
                <a16:creationId xmlns:a16="http://schemas.microsoft.com/office/drawing/2014/main" id="{A3CB0E7B-9048-834B-29D2-6A671E2C4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20" y="6315567"/>
            <a:ext cx="893380" cy="44669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B6D21E3-373B-AD30-E35B-D54760ACE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6095" y="1"/>
            <a:ext cx="1226419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7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B60806-792A-16BD-2F1A-F35E751A9E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7522" r="17965" b="46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F69369-FE76-CA8C-AF61-F4EA75DBF270}"/>
              </a:ext>
            </a:extLst>
          </p:cNvPr>
          <p:cNvSpPr/>
          <p:nvPr userDrawn="1"/>
        </p:nvSpPr>
        <p:spPr>
          <a:xfrm>
            <a:off x="0" y="0"/>
            <a:ext cx="12192000" cy="45349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CE4E70D-9BB4-C718-87AD-8073494717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71" y="-918123"/>
            <a:ext cx="7419620" cy="67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53CFC-2F09-4098-A39A-E83424EBF522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4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4E4EC-BFC5-2AF9-BFE6-871170C53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233" y="1122363"/>
            <a:ext cx="1150309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993F8-78D1-D604-2158-01910AAE8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233" y="3602038"/>
            <a:ext cx="1150309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8E154-F776-38B3-BC02-F0E176DB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D8E9-EA7D-21CC-9EF5-F1EE4D297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4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2156-1480-10FE-B93D-B988720EE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5C944-2131-1CED-2B77-61F2655A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88" y="1240972"/>
            <a:ext cx="11577735" cy="45626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71A66-1CC0-9C17-DEEB-E5DC1D59E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D6757-C578-96D0-4104-1AEED0EA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38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2156-1480-10FE-B93D-B988720EE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5C944-2131-1CED-2B77-61F2655A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88" y="1240972"/>
            <a:ext cx="11577735" cy="45626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71A66-1CC0-9C17-DEEB-E5DC1D59E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D6757-C578-96D0-4104-1AEED0EA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46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9EF5-B65C-E0A4-E680-0C4A3E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6" y="1224546"/>
            <a:ext cx="1169125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80CF9-EFFF-77BD-6CCA-DFFD3AFF3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26" y="4356197"/>
            <a:ext cx="116912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F6AB3-3F06-511C-731F-6091EC7F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77D21-777E-1420-1511-B1336A6D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83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4F365-7E37-B62B-44B1-BB082962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1050E-C3FC-E5B9-66AF-FBA61D35B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486" y="1147665"/>
            <a:ext cx="5780314" cy="4656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45637-8A31-3886-CF1F-55702FBF4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7665"/>
            <a:ext cx="5780314" cy="4656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ABC54-6664-8F10-4613-FDA9A903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60599-5DD8-22EC-DB25-CE833B3E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47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4B9CD-9E02-9117-4EA6-0A1DB291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"/>
            <a:ext cx="11724498" cy="970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0BB7-20D2-4DD1-4A0F-F155F2BEB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678" y="1269207"/>
            <a:ext cx="56538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2EBC8-FA8F-740F-E27C-7D3136E2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678" y="2093119"/>
            <a:ext cx="565389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CF58A-EE96-FC6D-547F-CF3606229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269207"/>
            <a:ext cx="567612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FE5ADF-5A1D-EBAD-34E0-D23FCF6B7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093119"/>
            <a:ext cx="567612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50906F-A717-370A-B218-9EE2854E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531E9-D37C-BDBF-FD92-47D5D9D7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50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A52E7-A18D-F88F-124B-6E5CC14BC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1A732-B1E6-D297-D002-9CF1766F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7AF9F-91DB-2419-FCED-B3CFCF13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1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2183B-D959-8A2A-C737-0E65702A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9D70B-371C-0131-C755-E286F603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53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8FFE-D522-CEB4-AB88-988CF487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94" y="1061341"/>
            <a:ext cx="4766114" cy="1068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7D231-0EBC-2876-B139-550200201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1341"/>
            <a:ext cx="6797318" cy="48799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70D53-DE87-BE7F-C394-70C0DD0DC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493" y="2129729"/>
            <a:ext cx="476611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29492-024F-5B13-335B-3E226CD6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2CC92-A4A2-DA96-3F76-56C54218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96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2369-3F6E-A607-5875-73B9E487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51" y="1101012"/>
            <a:ext cx="4735318" cy="956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C0556-E000-883B-AB66-32D27A631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1101012"/>
            <a:ext cx="6665136" cy="47600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90A5E2-B280-A93A-4075-D9946804E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4550" y="2057400"/>
            <a:ext cx="473531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842B7-6598-49F4-9753-EF0E8BE5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A3A1F-0FA1-FC6C-2FAF-4159C8E4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0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BAE7-EF0B-4224-A2BD-04BFC206DED8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53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9D68-A8AA-EC19-1A2F-FCEE433B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B8B3C-03CB-A98A-D0CD-F9A0BCABF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70588" y="1212980"/>
            <a:ext cx="11577735" cy="45906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207F6-2D23-A5EB-0346-1ED9F8FA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91ED8-ABFD-2D92-EF94-5A23F604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98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1249F-D432-A531-232C-F76C52B1F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1138335"/>
            <a:ext cx="3292929" cy="48193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B9885-272E-2E3E-5DB9-0B8001B8E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4172" y="1138335"/>
            <a:ext cx="8398328" cy="48193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164FC-4E82-8315-DBD1-AF9026D7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46889-D7D5-7707-C655-97509F39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CC2B-CE62-44E8-8CA9-BFE5B181D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6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553200" y="1143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162800" y="1143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553200" y="1752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752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2362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162800" y="2362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29718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162800" y="29718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35814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162800" y="35814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41910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62800" y="41910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48006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7162800" y="48006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553200" y="5410200"/>
            <a:ext cx="5334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1" spc="-151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162800" y="5410200"/>
            <a:ext cx="44196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</p:spTree>
    <p:extLst>
      <p:ext uri="{BB962C8B-B14F-4D97-AF65-F5344CB8AC3E}">
        <p14:creationId xmlns:p14="http://schemas.microsoft.com/office/powerpoint/2010/main" val="2710077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38600"/>
            <a:ext cx="7110985" cy="92659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278368" cy="34290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Color block or insert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342377" y="0"/>
            <a:ext cx="3849624" cy="6858000"/>
          </a:xfrm>
          <a:solidFill>
            <a:schemeClr val="bg2">
              <a:lumMod val="90000"/>
            </a:schemeClr>
          </a:solidFill>
        </p:spPr>
        <p:txBody>
          <a:bodyPr lIns="91440" tIns="91440" rIns="91440" bIns="91440"/>
          <a:lstStyle>
            <a:lvl1pPr marL="0" indent="0">
              <a:buNone/>
              <a:defRPr sz="16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Color block or insert photo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823907" y="6135623"/>
            <a:ext cx="3894137" cy="173355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189" indent="0">
              <a:buNone/>
              <a:defRPr sz="1600"/>
            </a:lvl2pPr>
            <a:lvl3pPr marL="960067" indent="0">
              <a:buNone/>
              <a:defRPr sz="1600"/>
            </a:lvl3pPr>
            <a:lvl4pPr marL="1417245" indent="0">
              <a:buNone/>
              <a:defRPr sz="1600"/>
            </a:lvl4pPr>
            <a:lvl5pPr marL="1874423" indent="0">
              <a:buNone/>
              <a:defRPr sz="1600"/>
            </a:lvl5pPr>
          </a:lstStyle>
          <a:p>
            <a:pPr lvl="0"/>
            <a:r>
              <a:rPr lang="en-US"/>
              <a:t>MM/DD/YYYY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102225"/>
            <a:ext cx="7110491" cy="301752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  <p:sp>
        <p:nvSpPr>
          <p:cNvPr id="10" name="Freeform 9"/>
          <p:cNvSpPr>
            <a:spLocks noChangeAspect="1" noEditPoints="1"/>
          </p:cNvSpPr>
          <p:nvPr userDrawn="1"/>
        </p:nvSpPr>
        <p:spPr bwMode="auto">
          <a:xfrm>
            <a:off x="1853682" y="5943218"/>
            <a:ext cx="662720" cy="36576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pic>
        <p:nvPicPr>
          <p:cNvPr id="11" name="Picture 10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DB7C6D7A-373F-DC4F-171D-E19E202B4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675874"/>
            <a:ext cx="953650" cy="6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56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19759" y="1452880"/>
            <a:ext cx="10972165" cy="487172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960856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477000" y="0"/>
            <a:ext cx="5715000" cy="6858000"/>
          </a:xfrm>
          <a:solidFill>
            <a:schemeClr val="tx2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1000"/>
            <a:ext cx="5486400" cy="838200"/>
          </a:xfrm>
        </p:spPr>
        <p:txBody>
          <a:bodyPr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17470"/>
            <a:ext cx="5486400" cy="4407130"/>
          </a:xfrm>
        </p:spPr>
        <p:txBody>
          <a:bodyPr/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4484"/>
            <a:ext cx="5486400" cy="320870"/>
          </a:xfrm>
        </p:spPr>
        <p:txBody>
          <a:bodyPr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7190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157317"/>
            <a:ext cx="10988040" cy="67056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5400" b="1" spc="0">
                <a:solidFill>
                  <a:schemeClr val="accent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724400"/>
          </a:xfrm>
          <a:solidFill>
            <a:schemeClr val="accent1"/>
          </a:solidFill>
        </p:spPr>
        <p:txBody>
          <a:bodyPr lIns="91440" tIns="91440" rIns="91440" bIns="91440"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Color block or insert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28360"/>
            <a:ext cx="10972800" cy="396240"/>
          </a:xfrm>
          <a:noFill/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8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709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ro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CFAF3-EB86-8942-337A-5B5BEFB557CB}"/>
              </a:ext>
            </a:extLst>
          </p:cNvPr>
          <p:cNvSpPr/>
          <p:nvPr userDrawn="1"/>
        </p:nvSpPr>
        <p:spPr>
          <a:xfrm>
            <a:off x="0" y="2508738"/>
            <a:ext cx="12192000" cy="43492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AAF04CD-1D8C-4E17-AD17-33A5610AED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381001"/>
            <a:ext cx="5486401" cy="27432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0" spc="300" baseline="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MARKET SECTOR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776807"/>
            <a:ext cx="10972799" cy="1097280"/>
          </a:xfrm>
          <a:prstGeom prst="rect">
            <a:avLst/>
          </a:prstGeom>
          <a:noFill/>
        </p:spPr>
        <p:txBody>
          <a:bodyPr wrap="square" lIns="0" tIns="91440" rIns="274320" bIns="0" anchor="t" anchorCtr="0">
            <a:noAutofit/>
          </a:bodyPr>
          <a:lstStyle>
            <a:lvl1pPr>
              <a:lnSpc>
                <a:spcPct val="100000"/>
              </a:lnSpc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Tap to add Project Name/location/information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C697C965-D028-4521-9374-54082BA446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8" y="1752600"/>
            <a:ext cx="10972801" cy="45720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91440" rIns="91440" bIns="91440" rtlCol="0">
            <a:noAutofit/>
          </a:bodyPr>
          <a:lstStyle>
            <a:lvl1pPr>
              <a:def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fontAlgn="auto">
              <a:spcBef>
                <a:spcPts val="600"/>
              </a:spcBef>
              <a:buClrTx/>
              <a:buSzTx/>
              <a:buNone/>
              <a:tabLst/>
            </a:pPr>
            <a:r>
              <a:rPr lang="en-US"/>
              <a:t>Insert project photo</a:t>
            </a:r>
          </a:p>
        </p:txBody>
      </p:sp>
    </p:spTree>
    <p:extLst>
      <p:ext uri="{BB962C8B-B14F-4D97-AF65-F5344CB8AC3E}">
        <p14:creationId xmlns:p14="http://schemas.microsoft.com/office/powerpoint/2010/main" val="382646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A6A6-82A8-483F-9B05-98EB38BA0705}" type="datetime1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7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8464-20E4-492C-B926-929C3CFD27BC}" type="datetime1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0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338B-DC0F-47E9-8B0D-3310373B61FB}" type="datetime1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6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82FDC-9FD9-4149-AFFB-DE58C9AF7FEE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A3D9C-A128-4503-8319-3308D7BDC974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2.sv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9689C-7870-4C65-9849-00B0EC016D95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0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C431B8-6B48-4451-82FF-0EA3E338B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1218" y="6564704"/>
            <a:ext cx="2743200" cy="296203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FFA0D6DB-A4F4-8F4E-9FED-519919DC52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99F72EA-DC13-4429-A9E0-CBCC92D45AA8}"/>
              </a:ext>
            </a:extLst>
          </p:cNvPr>
          <p:cNvSpPr txBox="1">
            <a:spLocks/>
          </p:cNvSpPr>
          <p:nvPr userDrawn="1"/>
        </p:nvSpPr>
        <p:spPr>
          <a:xfrm>
            <a:off x="304800" y="285751"/>
            <a:ext cx="11556520" cy="1152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62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–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–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6EAF4-8AB5-4DBD-8F98-44E364868664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D6DB-A4F4-8F4E-9FED-519919DC5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4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04812-6F95-D852-C891-F3FE6667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DF1F3-42DE-8335-6322-B7B6B37E1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02EAD9-29A8-7078-3864-698BCD2AD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49"/>
            <a:ext cx="79065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20D41-D007-4BA9-B638-972664B7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A31B8-0C6F-C4F5-F50D-BAC74F5FD4A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37" y="-449059"/>
            <a:ext cx="13590930" cy="1429830"/>
          </a:xfrm>
          <a:prstGeom prst="rect">
            <a:avLst/>
          </a:prstGeom>
        </p:spPr>
      </p:pic>
      <p:sp>
        <p:nvSpPr>
          <p:cNvPr id="19" name="Rectangle: Top Corners Snipped 18">
            <a:extLst>
              <a:ext uri="{FF2B5EF4-FFF2-40B4-BE49-F238E27FC236}">
                <a16:creationId xmlns:a16="http://schemas.microsoft.com/office/drawing/2014/main" id="{2D76DEDE-C12D-263D-AA7C-EA4ABE1B6C64}"/>
              </a:ext>
            </a:extLst>
          </p:cNvPr>
          <p:cNvSpPr/>
          <p:nvPr userDrawn="1"/>
        </p:nvSpPr>
        <p:spPr>
          <a:xfrm>
            <a:off x="-345233" y="6179542"/>
            <a:ext cx="12727733" cy="874401"/>
          </a:xfrm>
          <a:prstGeom prst="snip2Same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3E74E-C581-1C33-34FD-EA434FA3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" y="146357"/>
            <a:ext cx="10506071" cy="574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8FCA8-57F7-7396-437C-77020681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588" y="1590946"/>
            <a:ext cx="11577735" cy="4212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5808A-96DC-C24F-103C-8976A1CF6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9455" y="6356350"/>
            <a:ext cx="3494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3D1CF-C694-BF26-40F8-AB8D8BABF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39" y="6356350"/>
            <a:ext cx="773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47CC2B-CE62-44E8-8CA9-BFE5B181D9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FD32FE7-8355-A373-1461-F76E9F6AF8E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88019" y="6331564"/>
            <a:ext cx="333375" cy="4095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BB28FA1-B424-FCAA-A6BE-E502C685D93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53959" y="6331564"/>
            <a:ext cx="93345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 w="15875">
            <a:noFill/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Tap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Tap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246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57" indent="-233357" algn="l" defTabSz="914354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ysClr val="windowText" lastClr="000000"/>
          </a:solidFill>
          <a:latin typeface="+mj-lt"/>
          <a:ea typeface="+mn-ea"/>
          <a:cs typeface="+mn-cs"/>
        </a:defRPr>
      </a:lvl1pPr>
      <a:lvl2pPr marL="640064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ysClr val="windowText" lastClr="000000"/>
          </a:solidFill>
          <a:latin typeface="+mj-lt"/>
          <a:ea typeface="+mn-ea"/>
          <a:cs typeface="+mn-cs"/>
        </a:defRPr>
      </a:lvl2pPr>
      <a:lvl3pPr marL="1142942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ysClr val="windowText" lastClr="000000"/>
          </a:solidFill>
          <a:latin typeface="+mj-lt"/>
          <a:ea typeface="+mn-ea"/>
          <a:cs typeface="+mn-cs"/>
        </a:defRPr>
      </a:lvl3pPr>
      <a:lvl4pPr marL="1600120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ysClr val="windowText" lastClr="000000"/>
          </a:solidFill>
          <a:latin typeface="+mj-lt"/>
          <a:ea typeface="+mn-ea"/>
          <a:cs typeface="+mn-cs"/>
        </a:defRPr>
      </a:lvl4pPr>
      <a:lvl5pPr marL="2057298" indent="-182875" algn="l" defTabSz="914354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ysClr val="windowText" lastClr="000000"/>
          </a:solidFill>
          <a:latin typeface="+mj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orient="horz" pos="39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hdr.maps.arcgis.com/apps/webappviewer/index.html?id=c0d4337b7b834cbdbe1e71d305b68fb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Lake-Sumter MPO </a:t>
            </a:r>
            <a:br>
              <a:rPr lang="en-US" dirty="0"/>
            </a:br>
            <a:r>
              <a:rPr lang="en-US" dirty="0"/>
              <a:t>FY 2025 - 2029 Transportation Improvement Program (TIP)</a:t>
            </a:r>
          </a:p>
        </p:txBody>
      </p:sp>
      <p:pic>
        <p:nvPicPr>
          <p:cNvPr id="3" name="Picture Placeholder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F11E2E8-246B-43E5-8C4D-B757BFB289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99" b="23199"/>
          <a:stretch>
            <a:fillRect/>
          </a:stretch>
        </p:blipFill>
        <p:spPr>
          <a:solidFill>
            <a:srgbClr val="2791CF"/>
          </a:solidFill>
        </p:spPr>
      </p:pic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609600" y="5102225"/>
            <a:ext cx="7668768" cy="2760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Funded Projects through 2029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BAF49-55AC-7F21-E4E5-EAC8F2BDC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9/17/2024</a:t>
            </a:r>
          </a:p>
        </p:txBody>
      </p:sp>
    </p:spTree>
    <p:extLst>
      <p:ext uri="{BB962C8B-B14F-4D97-AF65-F5344CB8AC3E}">
        <p14:creationId xmlns:p14="http://schemas.microsoft.com/office/powerpoint/2010/main" val="2384693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a city and a body of water">
            <a:extLst>
              <a:ext uri="{FF2B5EF4-FFF2-40B4-BE49-F238E27FC236}">
                <a16:creationId xmlns:a16="http://schemas.microsoft.com/office/drawing/2014/main" id="{6AB40D51-CDEB-5002-716A-85180CD5F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0" b="1"/>
          <a:stretch/>
        </p:blipFill>
        <p:spPr>
          <a:xfrm>
            <a:off x="-305" y="60621"/>
            <a:ext cx="12192000" cy="60682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AB47CC-059C-589F-9E62-4E3488F2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1374" y="6338876"/>
            <a:ext cx="11160578" cy="365125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TRAFFIC LIGHT AT SR 44 @ WAYCROSS AVE. FY 2024 - RESURFACING SR 44 FY 2027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2124F-1AE8-0582-302F-60E064AD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FA0D6DB-A4F4-8F4E-9FED-519919DC52C9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7" name="Graphic 6" descr="Traffic light with solid fill">
            <a:extLst>
              <a:ext uri="{FF2B5EF4-FFF2-40B4-BE49-F238E27FC236}">
                <a16:creationId xmlns:a16="http://schemas.microsoft.com/office/drawing/2014/main" id="{7E65EE35-0517-E46A-7E92-ECAA35B10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6559" y="128179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4C3DA2-1ACA-5F7D-372C-0513AA178345}"/>
              </a:ext>
            </a:extLst>
          </p:cNvPr>
          <p:cNvSpPr txBox="1"/>
          <p:nvPr/>
        </p:nvSpPr>
        <p:spPr>
          <a:xfrm>
            <a:off x="64142" y="2960787"/>
            <a:ext cx="6049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STATE ROAD 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B7F69-C133-7513-B227-6E8B877117FD}"/>
              </a:ext>
            </a:extLst>
          </p:cNvPr>
          <p:cNvSpPr txBox="1"/>
          <p:nvPr/>
        </p:nvSpPr>
        <p:spPr>
          <a:xfrm>
            <a:off x="6515947" y="4656794"/>
            <a:ext cx="209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PUBLIX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ABA13-008C-A1A3-F992-35FFA3C2E760}"/>
              </a:ext>
            </a:extLst>
          </p:cNvPr>
          <p:cNvSpPr txBox="1"/>
          <p:nvPr/>
        </p:nvSpPr>
        <p:spPr>
          <a:xfrm>
            <a:off x="4511040" y="4286843"/>
            <a:ext cx="136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LOWES</a:t>
            </a:r>
          </a:p>
        </p:txBody>
      </p:sp>
    </p:spTree>
    <p:extLst>
      <p:ext uri="{BB962C8B-B14F-4D97-AF65-F5344CB8AC3E}">
        <p14:creationId xmlns:p14="http://schemas.microsoft.com/office/powerpoint/2010/main" val="354620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0FF61-C57B-1F1F-3F64-A5CE2289C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374"/>
            <a:ext cx="12192000" cy="612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88B21B-C9F7-81E4-D624-FD29848EDAF7}"/>
              </a:ext>
            </a:extLst>
          </p:cNvPr>
          <p:cNvSpPr txBox="1"/>
          <p:nvPr/>
        </p:nvSpPr>
        <p:spPr>
          <a:xfrm>
            <a:off x="2168237" y="1076406"/>
            <a:ext cx="554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Segment 2 Funded for Construction FY 2025 $4m</a:t>
            </a:r>
          </a:p>
        </p:txBody>
      </p:sp>
    </p:spTree>
    <p:extLst>
      <p:ext uri="{BB962C8B-B14F-4D97-AF65-F5344CB8AC3E}">
        <p14:creationId xmlns:p14="http://schemas.microsoft.com/office/powerpoint/2010/main" val="2154521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46889D9-75E0-B1DE-D1E1-AD83216CC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323" t="12278" r="9176" b="18776"/>
          <a:stretch/>
        </p:blipFill>
        <p:spPr>
          <a:xfrm>
            <a:off x="448812" y="3769125"/>
            <a:ext cx="5494194" cy="296970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2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49FC9-D663-7890-1339-F7E9F6CB4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329" y="6360008"/>
            <a:ext cx="7906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20D41-D007-4BA9-B638-972664B741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283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283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35C30-FC24-DEDC-FC04-4ED932C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83" y="210218"/>
            <a:ext cx="10515600" cy="1325563"/>
          </a:xfrm>
        </p:spPr>
        <p:txBody>
          <a:bodyPr/>
          <a:lstStyle/>
          <a:p>
            <a:r>
              <a:rPr lang="en-US" dirty="0"/>
              <a:t>Key Projects – Lake County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AB57-6F4E-BAE3-F7A0-DF52BFE811F5}"/>
              </a:ext>
            </a:extLst>
          </p:cNvPr>
          <p:cNvSpPr txBox="1"/>
          <p:nvPr/>
        </p:nvSpPr>
        <p:spPr>
          <a:xfrm>
            <a:off x="6583442" y="1303562"/>
            <a:ext cx="532915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E43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FM# 453086-1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43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43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S.R. 44, from S.R. 44 in Lake County to Volusia County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43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Intersection Improvements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43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Design funded in FY 24/25 and Construction funded in FY 26/27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43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Funding in Tentative Work Program: $1,588,805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D5E6B-E145-4ABA-BC7A-B4EA5572084A}"/>
              </a:ext>
            </a:extLst>
          </p:cNvPr>
          <p:cNvSpPr txBox="1"/>
          <p:nvPr/>
        </p:nvSpPr>
        <p:spPr>
          <a:xfrm>
            <a:off x="677411" y="1303562"/>
            <a:ext cx="558740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FM# 453449-1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C.R. 44, from U.S. 441 to S.R.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Add Left Turn Lanes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Design funded in FY 24/25 and Construction funded in FY 26/27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Funding in Tentative Work Program: $3,298,750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773BF87-7578-50FB-25C7-9265E1605EE7}"/>
              </a:ext>
            </a:extLst>
          </p:cNvPr>
          <p:cNvSpPr/>
          <p:nvPr/>
        </p:nvSpPr>
        <p:spPr>
          <a:xfrm>
            <a:off x="724957" y="4229654"/>
            <a:ext cx="4617430" cy="2079785"/>
          </a:xfrm>
          <a:custGeom>
            <a:avLst/>
            <a:gdLst>
              <a:gd name="connsiteX0" fmla="*/ 0 w 204788"/>
              <a:gd name="connsiteY0" fmla="*/ 0 h 5891"/>
              <a:gd name="connsiteX1" fmla="*/ 204788 w 204788"/>
              <a:gd name="connsiteY1" fmla="*/ 4762 h 5891"/>
              <a:gd name="connsiteX0" fmla="*/ 0 w 55581"/>
              <a:gd name="connsiteY0" fmla="*/ 105098 h 106535"/>
              <a:gd name="connsiteX1" fmla="*/ 55581 w 55581"/>
              <a:gd name="connsiteY1" fmla="*/ 0 h 106535"/>
              <a:gd name="connsiteX0" fmla="*/ 0 w 54186"/>
              <a:gd name="connsiteY0" fmla="*/ 0 h 48506"/>
              <a:gd name="connsiteX1" fmla="*/ 54186 w 54186"/>
              <a:gd name="connsiteY1" fmla="*/ 48506 h 48506"/>
              <a:gd name="connsiteX0" fmla="*/ 0 w 95288"/>
              <a:gd name="connsiteY0" fmla="*/ 229192 h 229932"/>
              <a:gd name="connsiteX1" fmla="*/ 95288 w 95288"/>
              <a:gd name="connsiteY1" fmla="*/ 0 h 229932"/>
              <a:gd name="connsiteX0" fmla="*/ 0 w 136390"/>
              <a:gd name="connsiteY0" fmla="*/ 506890 h 507245"/>
              <a:gd name="connsiteX1" fmla="*/ 136390 w 136390"/>
              <a:gd name="connsiteY1" fmla="*/ 0 h 507245"/>
              <a:gd name="connsiteX0" fmla="*/ 0 w 136390"/>
              <a:gd name="connsiteY0" fmla="*/ 509382 h 509382"/>
              <a:gd name="connsiteX1" fmla="*/ 125790 w 136390"/>
              <a:gd name="connsiteY1" fmla="*/ 0 h 509382"/>
              <a:gd name="connsiteX2" fmla="*/ 136390 w 136390"/>
              <a:gd name="connsiteY2" fmla="*/ 2492 h 509382"/>
              <a:gd name="connsiteX0" fmla="*/ 0 w 136390"/>
              <a:gd name="connsiteY0" fmla="*/ 532228 h 532228"/>
              <a:gd name="connsiteX1" fmla="*/ 72719 w 136390"/>
              <a:gd name="connsiteY1" fmla="*/ 31457 h 532228"/>
              <a:gd name="connsiteX2" fmla="*/ 125790 w 136390"/>
              <a:gd name="connsiteY2" fmla="*/ 22846 h 532228"/>
              <a:gd name="connsiteX3" fmla="*/ 136390 w 136390"/>
              <a:gd name="connsiteY3" fmla="*/ 25338 h 532228"/>
              <a:gd name="connsiteX0" fmla="*/ 0 w 136390"/>
              <a:gd name="connsiteY0" fmla="*/ 586898 h 586898"/>
              <a:gd name="connsiteX1" fmla="*/ 72719 w 136390"/>
              <a:gd name="connsiteY1" fmla="*/ 86127 h 586898"/>
              <a:gd name="connsiteX2" fmla="*/ 95303 w 136390"/>
              <a:gd name="connsiteY2" fmla="*/ 19 h 586898"/>
              <a:gd name="connsiteX3" fmla="*/ 125790 w 136390"/>
              <a:gd name="connsiteY3" fmla="*/ 77516 h 586898"/>
              <a:gd name="connsiteX4" fmla="*/ 136390 w 136390"/>
              <a:gd name="connsiteY4" fmla="*/ 80008 h 586898"/>
              <a:gd name="connsiteX0" fmla="*/ 0 w 136390"/>
              <a:gd name="connsiteY0" fmla="*/ 586894 h 586894"/>
              <a:gd name="connsiteX1" fmla="*/ 72719 w 136390"/>
              <a:gd name="connsiteY1" fmla="*/ 86123 h 586894"/>
              <a:gd name="connsiteX2" fmla="*/ 95303 w 136390"/>
              <a:gd name="connsiteY2" fmla="*/ 15 h 586894"/>
              <a:gd name="connsiteX3" fmla="*/ 98690 w 136390"/>
              <a:gd name="connsiteY3" fmla="*/ 103344 h 586894"/>
              <a:gd name="connsiteX4" fmla="*/ 136390 w 136390"/>
              <a:gd name="connsiteY4" fmla="*/ 80004 h 586894"/>
              <a:gd name="connsiteX0" fmla="*/ 0 w 136390"/>
              <a:gd name="connsiteY0" fmla="*/ 586894 h 586894"/>
              <a:gd name="connsiteX1" fmla="*/ 72719 w 136390"/>
              <a:gd name="connsiteY1" fmla="*/ 86123 h 586894"/>
              <a:gd name="connsiteX2" fmla="*/ 95303 w 136390"/>
              <a:gd name="connsiteY2" fmla="*/ 15 h 586894"/>
              <a:gd name="connsiteX3" fmla="*/ 98690 w 136390"/>
              <a:gd name="connsiteY3" fmla="*/ 103344 h 586894"/>
              <a:gd name="connsiteX4" fmla="*/ 136390 w 136390"/>
              <a:gd name="connsiteY4" fmla="*/ 80004 h 586894"/>
              <a:gd name="connsiteX0" fmla="*/ 0 w 136390"/>
              <a:gd name="connsiteY0" fmla="*/ 586894 h 586894"/>
              <a:gd name="connsiteX1" fmla="*/ 72719 w 136390"/>
              <a:gd name="connsiteY1" fmla="*/ 86123 h 586894"/>
              <a:gd name="connsiteX2" fmla="*/ 95303 w 136390"/>
              <a:gd name="connsiteY2" fmla="*/ 15 h 586894"/>
              <a:gd name="connsiteX3" fmla="*/ 98690 w 136390"/>
              <a:gd name="connsiteY3" fmla="*/ 103344 h 586894"/>
              <a:gd name="connsiteX4" fmla="*/ 136390 w 136390"/>
              <a:gd name="connsiteY4" fmla="*/ 80004 h 586894"/>
              <a:gd name="connsiteX0" fmla="*/ 0 w 136390"/>
              <a:gd name="connsiteY0" fmla="*/ 586896 h 586896"/>
              <a:gd name="connsiteX1" fmla="*/ 72719 w 136390"/>
              <a:gd name="connsiteY1" fmla="*/ 86125 h 586896"/>
              <a:gd name="connsiteX2" fmla="*/ 95303 w 136390"/>
              <a:gd name="connsiteY2" fmla="*/ 17 h 586896"/>
              <a:gd name="connsiteX3" fmla="*/ 98690 w 136390"/>
              <a:gd name="connsiteY3" fmla="*/ 103346 h 586896"/>
              <a:gd name="connsiteX4" fmla="*/ 136390 w 136390"/>
              <a:gd name="connsiteY4" fmla="*/ 80006 h 586896"/>
              <a:gd name="connsiteX0" fmla="*/ 0 w 136390"/>
              <a:gd name="connsiteY0" fmla="*/ 586901 h 586901"/>
              <a:gd name="connsiteX1" fmla="*/ 72719 w 136390"/>
              <a:gd name="connsiteY1" fmla="*/ 86130 h 586901"/>
              <a:gd name="connsiteX2" fmla="*/ 95303 w 136390"/>
              <a:gd name="connsiteY2" fmla="*/ 22 h 586901"/>
              <a:gd name="connsiteX3" fmla="*/ 124732 w 136390"/>
              <a:gd name="connsiteY3" fmla="*/ 83170 h 586901"/>
              <a:gd name="connsiteX4" fmla="*/ 136390 w 136390"/>
              <a:gd name="connsiteY4" fmla="*/ 80011 h 586901"/>
              <a:gd name="connsiteX0" fmla="*/ 0 w 136390"/>
              <a:gd name="connsiteY0" fmla="*/ 586901 h 586901"/>
              <a:gd name="connsiteX1" fmla="*/ 72719 w 136390"/>
              <a:gd name="connsiteY1" fmla="*/ 86130 h 586901"/>
              <a:gd name="connsiteX2" fmla="*/ 95303 w 136390"/>
              <a:gd name="connsiteY2" fmla="*/ 22 h 586901"/>
              <a:gd name="connsiteX3" fmla="*/ 124732 w 136390"/>
              <a:gd name="connsiteY3" fmla="*/ 83170 h 586901"/>
              <a:gd name="connsiteX4" fmla="*/ 136390 w 136390"/>
              <a:gd name="connsiteY4" fmla="*/ 80011 h 586901"/>
              <a:gd name="connsiteX0" fmla="*/ 0 w 136390"/>
              <a:gd name="connsiteY0" fmla="*/ 586898 h 586898"/>
              <a:gd name="connsiteX1" fmla="*/ 72719 w 136390"/>
              <a:gd name="connsiteY1" fmla="*/ 86127 h 586898"/>
              <a:gd name="connsiteX2" fmla="*/ 95303 w 136390"/>
              <a:gd name="connsiteY2" fmla="*/ 19 h 586898"/>
              <a:gd name="connsiteX3" fmla="*/ 124732 w 136390"/>
              <a:gd name="connsiteY3" fmla="*/ 83167 h 586898"/>
              <a:gd name="connsiteX4" fmla="*/ 136390 w 136390"/>
              <a:gd name="connsiteY4" fmla="*/ 80008 h 586898"/>
              <a:gd name="connsiteX0" fmla="*/ 0 w 136390"/>
              <a:gd name="connsiteY0" fmla="*/ 538302 h 538302"/>
              <a:gd name="connsiteX1" fmla="*/ 72719 w 136390"/>
              <a:gd name="connsiteY1" fmla="*/ 37531 h 538302"/>
              <a:gd name="connsiteX2" fmla="*/ 95021 w 136390"/>
              <a:gd name="connsiteY2" fmla="*/ 40894 h 538302"/>
              <a:gd name="connsiteX3" fmla="*/ 124732 w 136390"/>
              <a:gd name="connsiteY3" fmla="*/ 34571 h 538302"/>
              <a:gd name="connsiteX4" fmla="*/ 136390 w 136390"/>
              <a:gd name="connsiteY4" fmla="*/ 31412 h 538302"/>
              <a:gd name="connsiteX0" fmla="*/ 0 w 136390"/>
              <a:gd name="connsiteY0" fmla="*/ 588242 h 588242"/>
              <a:gd name="connsiteX1" fmla="*/ 72719 w 136390"/>
              <a:gd name="connsiteY1" fmla="*/ 87471 h 588242"/>
              <a:gd name="connsiteX2" fmla="*/ 96221 w 136390"/>
              <a:gd name="connsiteY2" fmla="*/ 17 h 588242"/>
              <a:gd name="connsiteX3" fmla="*/ 124732 w 136390"/>
              <a:gd name="connsiteY3" fmla="*/ 84511 h 588242"/>
              <a:gd name="connsiteX4" fmla="*/ 136390 w 136390"/>
              <a:gd name="connsiteY4" fmla="*/ 81352 h 588242"/>
              <a:gd name="connsiteX0" fmla="*/ 0 w 136390"/>
              <a:gd name="connsiteY0" fmla="*/ 588324 h 588324"/>
              <a:gd name="connsiteX1" fmla="*/ 72719 w 136390"/>
              <a:gd name="connsiteY1" fmla="*/ 87553 h 588324"/>
              <a:gd name="connsiteX2" fmla="*/ 96221 w 136390"/>
              <a:gd name="connsiteY2" fmla="*/ 99 h 588324"/>
              <a:gd name="connsiteX3" fmla="*/ 124732 w 136390"/>
              <a:gd name="connsiteY3" fmla="*/ 84593 h 588324"/>
              <a:gd name="connsiteX4" fmla="*/ 136390 w 136390"/>
              <a:gd name="connsiteY4" fmla="*/ 81434 h 58832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732 w 136390"/>
              <a:gd name="connsiteY4" fmla="*/ 85473 h 589204"/>
              <a:gd name="connsiteX5" fmla="*/ 136390 w 136390"/>
              <a:gd name="connsiteY5" fmla="*/ 82314 h 58920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732 w 136390"/>
              <a:gd name="connsiteY4" fmla="*/ 85473 h 589204"/>
              <a:gd name="connsiteX5" fmla="*/ 136390 w 136390"/>
              <a:gd name="connsiteY5" fmla="*/ 82314 h 58920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450 w 136390"/>
              <a:gd name="connsiteY4" fmla="*/ 84800 h 589204"/>
              <a:gd name="connsiteX5" fmla="*/ 136390 w 136390"/>
              <a:gd name="connsiteY5" fmla="*/ 82314 h 58920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450 w 136390"/>
              <a:gd name="connsiteY4" fmla="*/ 84800 h 589204"/>
              <a:gd name="connsiteX5" fmla="*/ 136390 w 136390"/>
              <a:gd name="connsiteY5" fmla="*/ 82314 h 58920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450 w 136390"/>
              <a:gd name="connsiteY4" fmla="*/ 84800 h 589204"/>
              <a:gd name="connsiteX5" fmla="*/ 136390 w 136390"/>
              <a:gd name="connsiteY5" fmla="*/ 82314 h 589204"/>
              <a:gd name="connsiteX0" fmla="*/ 0 w 136390"/>
              <a:gd name="connsiteY0" fmla="*/ 589528 h 589528"/>
              <a:gd name="connsiteX1" fmla="*/ 72719 w 136390"/>
              <a:gd name="connsiteY1" fmla="*/ 88757 h 589528"/>
              <a:gd name="connsiteX2" fmla="*/ 96221 w 136390"/>
              <a:gd name="connsiteY2" fmla="*/ 1303 h 589528"/>
              <a:gd name="connsiteX3" fmla="*/ 111450 w 136390"/>
              <a:gd name="connsiteY3" fmla="*/ 42744 h 589528"/>
              <a:gd name="connsiteX4" fmla="*/ 124450 w 136390"/>
              <a:gd name="connsiteY4" fmla="*/ 85124 h 589528"/>
              <a:gd name="connsiteX5" fmla="*/ 136390 w 136390"/>
              <a:gd name="connsiteY5" fmla="*/ 82638 h 589528"/>
              <a:gd name="connsiteX0" fmla="*/ 0 w 136390"/>
              <a:gd name="connsiteY0" fmla="*/ 589757 h 589757"/>
              <a:gd name="connsiteX1" fmla="*/ 72719 w 136390"/>
              <a:gd name="connsiteY1" fmla="*/ 88986 h 589757"/>
              <a:gd name="connsiteX2" fmla="*/ 96221 w 136390"/>
              <a:gd name="connsiteY2" fmla="*/ 1532 h 589757"/>
              <a:gd name="connsiteX3" fmla="*/ 111450 w 136390"/>
              <a:gd name="connsiteY3" fmla="*/ 42973 h 589757"/>
              <a:gd name="connsiteX4" fmla="*/ 124450 w 136390"/>
              <a:gd name="connsiteY4" fmla="*/ 85353 h 589757"/>
              <a:gd name="connsiteX5" fmla="*/ 136390 w 136390"/>
              <a:gd name="connsiteY5" fmla="*/ 82867 h 589757"/>
              <a:gd name="connsiteX0" fmla="*/ 0 w 136390"/>
              <a:gd name="connsiteY0" fmla="*/ 589757 h 589757"/>
              <a:gd name="connsiteX1" fmla="*/ 72719 w 136390"/>
              <a:gd name="connsiteY1" fmla="*/ 88986 h 589757"/>
              <a:gd name="connsiteX2" fmla="*/ 96221 w 136390"/>
              <a:gd name="connsiteY2" fmla="*/ 1532 h 589757"/>
              <a:gd name="connsiteX3" fmla="*/ 111450 w 136390"/>
              <a:gd name="connsiteY3" fmla="*/ 42973 h 589757"/>
              <a:gd name="connsiteX4" fmla="*/ 124450 w 136390"/>
              <a:gd name="connsiteY4" fmla="*/ 85353 h 589757"/>
              <a:gd name="connsiteX5" fmla="*/ 136390 w 136390"/>
              <a:gd name="connsiteY5" fmla="*/ 82867 h 589757"/>
              <a:gd name="connsiteX0" fmla="*/ 0 w 136390"/>
              <a:gd name="connsiteY0" fmla="*/ 589114 h 589114"/>
              <a:gd name="connsiteX1" fmla="*/ 72719 w 136390"/>
              <a:gd name="connsiteY1" fmla="*/ 88343 h 589114"/>
              <a:gd name="connsiteX2" fmla="*/ 95727 w 136390"/>
              <a:gd name="connsiteY2" fmla="*/ 1562 h 589114"/>
              <a:gd name="connsiteX3" fmla="*/ 111450 w 136390"/>
              <a:gd name="connsiteY3" fmla="*/ 42330 h 589114"/>
              <a:gd name="connsiteX4" fmla="*/ 124450 w 136390"/>
              <a:gd name="connsiteY4" fmla="*/ 84710 h 589114"/>
              <a:gd name="connsiteX5" fmla="*/ 136390 w 136390"/>
              <a:gd name="connsiteY5" fmla="*/ 82224 h 589114"/>
              <a:gd name="connsiteX0" fmla="*/ 0 w 136390"/>
              <a:gd name="connsiteY0" fmla="*/ 587552 h 587552"/>
              <a:gd name="connsiteX1" fmla="*/ 72719 w 136390"/>
              <a:gd name="connsiteY1" fmla="*/ 86781 h 587552"/>
              <a:gd name="connsiteX2" fmla="*/ 95727 w 136390"/>
              <a:gd name="connsiteY2" fmla="*/ 0 h 587552"/>
              <a:gd name="connsiteX3" fmla="*/ 111450 w 136390"/>
              <a:gd name="connsiteY3" fmla="*/ 40768 h 587552"/>
              <a:gd name="connsiteX4" fmla="*/ 124450 w 136390"/>
              <a:gd name="connsiteY4" fmla="*/ 83148 h 587552"/>
              <a:gd name="connsiteX5" fmla="*/ 136390 w 136390"/>
              <a:gd name="connsiteY5" fmla="*/ 80662 h 587552"/>
              <a:gd name="connsiteX0" fmla="*/ 0 w 136390"/>
              <a:gd name="connsiteY0" fmla="*/ 587552 h 587552"/>
              <a:gd name="connsiteX1" fmla="*/ 72719 w 136390"/>
              <a:gd name="connsiteY1" fmla="*/ 86781 h 587552"/>
              <a:gd name="connsiteX2" fmla="*/ 95727 w 136390"/>
              <a:gd name="connsiteY2" fmla="*/ 0 h 587552"/>
              <a:gd name="connsiteX3" fmla="*/ 111450 w 136390"/>
              <a:gd name="connsiteY3" fmla="*/ 40768 h 587552"/>
              <a:gd name="connsiteX4" fmla="*/ 124450 w 136390"/>
              <a:gd name="connsiteY4" fmla="*/ 83148 h 587552"/>
              <a:gd name="connsiteX5" fmla="*/ 136390 w 136390"/>
              <a:gd name="connsiteY5" fmla="*/ 80662 h 587552"/>
              <a:gd name="connsiteX0" fmla="*/ 0 w 136390"/>
              <a:gd name="connsiteY0" fmla="*/ 602515 h 602515"/>
              <a:gd name="connsiteX1" fmla="*/ 63615 w 136390"/>
              <a:gd name="connsiteY1" fmla="*/ 49945 h 602515"/>
              <a:gd name="connsiteX2" fmla="*/ 95727 w 136390"/>
              <a:gd name="connsiteY2" fmla="*/ 14963 h 602515"/>
              <a:gd name="connsiteX3" fmla="*/ 111450 w 136390"/>
              <a:gd name="connsiteY3" fmla="*/ 55731 h 602515"/>
              <a:gd name="connsiteX4" fmla="*/ 124450 w 136390"/>
              <a:gd name="connsiteY4" fmla="*/ 98111 h 602515"/>
              <a:gd name="connsiteX5" fmla="*/ 136390 w 136390"/>
              <a:gd name="connsiteY5" fmla="*/ 95625 h 602515"/>
              <a:gd name="connsiteX0" fmla="*/ 0 w 136390"/>
              <a:gd name="connsiteY0" fmla="*/ 587552 h 587552"/>
              <a:gd name="connsiteX1" fmla="*/ 73848 w 136390"/>
              <a:gd name="connsiteY1" fmla="*/ 92836 h 587552"/>
              <a:gd name="connsiteX2" fmla="*/ 95727 w 136390"/>
              <a:gd name="connsiteY2" fmla="*/ 0 h 587552"/>
              <a:gd name="connsiteX3" fmla="*/ 111450 w 136390"/>
              <a:gd name="connsiteY3" fmla="*/ 40768 h 587552"/>
              <a:gd name="connsiteX4" fmla="*/ 124450 w 136390"/>
              <a:gd name="connsiteY4" fmla="*/ 83148 h 587552"/>
              <a:gd name="connsiteX5" fmla="*/ 136390 w 136390"/>
              <a:gd name="connsiteY5" fmla="*/ 80662 h 587552"/>
              <a:gd name="connsiteX0" fmla="*/ 0 w 136390"/>
              <a:gd name="connsiteY0" fmla="*/ 587552 h 587552"/>
              <a:gd name="connsiteX1" fmla="*/ 73848 w 136390"/>
              <a:gd name="connsiteY1" fmla="*/ 92836 h 587552"/>
              <a:gd name="connsiteX2" fmla="*/ 95727 w 136390"/>
              <a:gd name="connsiteY2" fmla="*/ 0 h 587552"/>
              <a:gd name="connsiteX3" fmla="*/ 111450 w 136390"/>
              <a:gd name="connsiteY3" fmla="*/ 40768 h 587552"/>
              <a:gd name="connsiteX4" fmla="*/ 124450 w 136390"/>
              <a:gd name="connsiteY4" fmla="*/ 83148 h 587552"/>
              <a:gd name="connsiteX5" fmla="*/ 136390 w 136390"/>
              <a:gd name="connsiteY5" fmla="*/ 80662 h 587552"/>
              <a:gd name="connsiteX0" fmla="*/ 0 w 136390"/>
              <a:gd name="connsiteY0" fmla="*/ 587552 h 587552"/>
              <a:gd name="connsiteX1" fmla="*/ 42005 w 136390"/>
              <a:gd name="connsiteY1" fmla="*/ 99967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40946 w 136390"/>
              <a:gd name="connsiteY1" fmla="*/ 109385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40946 w 136390"/>
              <a:gd name="connsiteY1" fmla="*/ 109385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37558 w 136390"/>
              <a:gd name="connsiteY1" fmla="*/ 138985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37558 w 136390"/>
              <a:gd name="connsiteY1" fmla="*/ 138985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20269 w 136390"/>
              <a:gd name="connsiteY1" fmla="*/ 356945 h 587552"/>
              <a:gd name="connsiteX2" fmla="*/ 37558 w 136390"/>
              <a:gd name="connsiteY2" fmla="*/ 138985 h 587552"/>
              <a:gd name="connsiteX3" fmla="*/ 73848 w 136390"/>
              <a:gd name="connsiteY3" fmla="*/ 92836 h 587552"/>
              <a:gd name="connsiteX4" fmla="*/ 95727 w 136390"/>
              <a:gd name="connsiteY4" fmla="*/ 0 h 587552"/>
              <a:gd name="connsiteX5" fmla="*/ 111450 w 136390"/>
              <a:gd name="connsiteY5" fmla="*/ 40768 h 587552"/>
              <a:gd name="connsiteX6" fmla="*/ 124450 w 136390"/>
              <a:gd name="connsiteY6" fmla="*/ 83148 h 587552"/>
              <a:gd name="connsiteX7" fmla="*/ 136390 w 136390"/>
              <a:gd name="connsiteY7" fmla="*/ 80662 h 587552"/>
              <a:gd name="connsiteX0" fmla="*/ 0 w 136390"/>
              <a:gd name="connsiteY0" fmla="*/ 587552 h 587552"/>
              <a:gd name="connsiteX1" fmla="*/ 20269 w 136390"/>
              <a:gd name="connsiteY1" fmla="*/ 356945 h 587552"/>
              <a:gd name="connsiteX2" fmla="*/ 37558 w 136390"/>
              <a:gd name="connsiteY2" fmla="*/ 138985 h 587552"/>
              <a:gd name="connsiteX3" fmla="*/ 73848 w 136390"/>
              <a:gd name="connsiteY3" fmla="*/ 92836 h 587552"/>
              <a:gd name="connsiteX4" fmla="*/ 95727 w 136390"/>
              <a:gd name="connsiteY4" fmla="*/ 0 h 587552"/>
              <a:gd name="connsiteX5" fmla="*/ 111450 w 136390"/>
              <a:gd name="connsiteY5" fmla="*/ 40768 h 587552"/>
              <a:gd name="connsiteX6" fmla="*/ 124450 w 136390"/>
              <a:gd name="connsiteY6" fmla="*/ 83148 h 587552"/>
              <a:gd name="connsiteX7" fmla="*/ 136390 w 136390"/>
              <a:gd name="connsiteY7" fmla="*/ 80662 h 587552"/>
              <a:gd name="connsiteX0" fmla="*/ 0 w 136390"/>
              <a:gd name="connsiteY0" fmla="*/ 587552 h 587552"/>
              <a:gd name="connsiteX1" fmla="*/ 15187 w 136390"/>
              <a:gd name="connsiteY1" fmla="*/ 461217 h 587552"/>
              <a:gd name="connsiteX2" fmla="*/ 20269 w 136390"/>
              <a:gd name="connsiteY2" fmla="*/ 356945 h 587552"/>
              <a:gd name="connsiteX3" fmla="*/ 37558 w 136390"/>
              <a:gd name="connsiteY3" fmla="*/ 138985 h 587552"/>
              <a:gd name="connsiteX4" fmla="*/ 73848 w 136390"/>
              <a:gd name="connsiteY4" fmla="*/ 92836 h 587552"/>
              <a:gd name="connsiteX5" fmla="*/ 95727 w 136390"/>
              <a:gd name="connsiteY5" fmla="*/ 0 h 587552"/>
              <a:gd name="connsiteX6" fmla="*/ 111450 w 136390"/>
              <a:gd name="connsiteY6" fmla="*/ 40768 h 587552"/>
              <a:gd name="connsiteX7" fmla="*/ 124450 w 136390"/>
              <a:gd name="connsiteY7" fmla="*/ 83148 h 587552"/>
              <a:gd name="connsiteX8" fmla="*/ 136390 w 136390"/>
              <a:gd name="connsiteY8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15645 w 136848"/>
              <a:gd name="connsiteY2" fmla="*/ 461217 h 587552"/>
              <a:gd name="connsiteX3" fmla="*/ 20727 w 136848"/>
              <a:gd name="connsiteY3" fmla="*/ 356945 h 587552"/>
              <a:gd name="connsiteX4" fmla="*/ 38016 w 136848"/>
              <a:gd name="connsiteY4" fmla="*/ 138985 h 587552"/>
              <a:gd name="connsiteX5" fmla="*/ 74306 w 136848"/>
              <a:gd name="connsiteY5" fmla="*/ 92836 h 587552"/>
              <a:gd name="connsiteX6" fmla="*/ 96185 w 136848"/>
              <a:gd name="connsiteY6" fmla="*/ 0 h 587552"/>
              <a:gd name="connsiteX7" fmla="*/ 111908 w 136848"/>
              <a:gd name="connsiteY7" fmla="*/ 40768 h 587552"/>
              <a:gd name="connsiteX8" fmla="*/ 124908 w 136848"/>
              <a:gd name="connsiteY8" fmla="*/ 83148 h 587552"/>
              <a:gd name="connsiteX9" fmla="*/ 136848 w 136848"/>
              <a:gd name="connsiteY9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7812 w 136848"/>
              <a:gd name="connsiteY2" fmla="*/ 503598 h 587552"/>
              <a:gd name="connsiteX3" fmla="*/ 15645 w 136848"/>
              <a:gd name="connsiteY3" fmla="*/ 461217 h 587552"/>
              <a:gd name="connsiteX4" fmla="*/ 20727 w 136848"/>
              <a:gd name="connsiteY4" fmla="*/ 356945 h 587552"/>
              <a:gd name="connsiteX5" fmla="*/ 38016 w 136848"/>
              <a:gd name="connsiteY5" fmla="*/ 138985 h 587552"/>
              <a:gd name="connsiteX6" fmla="*/ 74306 w 136848"/>
              <a:gd name="connsiteY6" fmla="*/ 92836 h 587552"/>
              <a:gd name="connsiteX7" fmla="*/ 96185 w 136848"/>
              <a:gd name="connsiteY7" fmla="*/ 0 h 587552"/>
              <a:gd name="connsiteX8" fmla="*/ 111908 w 136848"/>
              <a:gd name="connsiteY8" fmla="*/ 40768 h 587552"/>
              <a:gd name="connsiteX9" fmla="*/ 124908 w 136848"/>
              <a:gd name="connsiteY9" fmla="*/ 83148 h 587552"/>
              <a:gd name="connsiteX10" fmla="*/ 136848 w 136848"/>
              <a:gd name="connsiteY10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7812 w 136848"/>
              <a:gd name="connsiteY2" fmla="*/ 503598 h 587552"/>
              <a:gd name="connsiteX3" fmla="*/ 15645 w 136848"/>
              <a:gd name="connsiteY3" fmla="*/ 461217 h 587552"/>
              <a:gd name="connsiteX4" fmla="*/ 20727 w 136848"/>
              <a:gd name="connsiteY4" fmla="*/ 356945 h 587552"/>
              <a:gd name="connsiteX5" fmla="*/ 38016 w 136848"/>
              <a:gd name="connsiteY5" fmla="*/ 138985 h 587552"/>
              <a:gd name="connsiteX6" fmla="*/ 74306 w 136848"/>
              <a:gd name="connsiteY6" fmla="*/ 92836 h 587552"/>
              <a:gd name="connsiteX7" fmla="*/ 96185 w 136848"/>
              <a:gd name="connsiteY7" fmla="*/ 0 h 587552"/>
              <a:gd name="connsiteX8" fmla="*/ 111908 w 136848"/>
              <a:gd name="connsiteY8" fmla="*/ 40768 h 587552"/>
              <a:gd name="connsiteX9" fmla="*/ 124908 w 136848"/>
              <a:gd name="connsiteY9" fmla="*/ 83148 h 587552"/>
              <a:gd name="connsiteX10" fmla="*/ 136848 w 136848"/>
              <a:gd name="connsiteY10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8165 w 136848"/>
              <a:gd name="connsiteY2" fmla="*/ 504271 h 587552"/>
              <a:gd name="connsiteX3" fmla="*/ 15645 w 136848"/>
              <a:gd name="connsiteY3" fmla="*/ 461217 h 587552"/>
              <a:gd name="connsiteX4" fmla="*/ 20727 w 136848"/>
              <a:gd name="connsiteY4" fmla="*/ 356945 h 587552"/>
              <a:gd name="connsiteX5" fmla="*/ 38016 w 136848"/>
              <a:gd name="connsiteY5" fmla="*/ 138985 h 587552"/>
              <a:gd name="connsiteX6" fmla="*/ 74306 w 136848"/>
              <a:gd name="connsiteY6" fmla="*/ 92836 h 587552"/>
              <a:gd name="connsiteX7" fmla="*/ 96185 w 136848"/>
              <a:gd name="connsiteY7" fmla="*/ 0 h 587552"/>
              <a:gd name="connsiteX8" fmla="*/ 111908 w 136848"/>
              <a:gd name="connsiteY8" fmla="*/ 40768 h 587552"/>
              <a:gd name="connsiteX9" fmla="*/ 124908 w 136848"/>
              <a:gd name="connsiteY9" fmla="*/ 83148 h 587552"/>
              <a:gd name="connsiteX10" fmla="*/ 136848 w 136848"/>
              <a:gd name="connsiteY10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8165 w 136848"/>
              <a:gd name="connsiteY2" fmla="*/ 504271 h 587552"/>
              <a:gd name="connsiteX3" fmla="*/ 15645 w 136848"/>
              <a:gd name="connsiteY3" fmla="*/ 461217 h 587552"/>
              <a:gd name="connsiteX4" fmla="*/ 20727 w 136848"/>
              <a:gd name="connsiteY4" fmla="*/ 356945 h 587552"/>
              <a:gd name="connsiteX5" fmla="*/ 38016 w 136848"/>
              <a:gd name="connsiteY5" fmla="*/ 138985 h 587552"/>
              <a:gd name="connsiteX6" fmla="*/ 74306 w 136848"/>
              <a:gd name="connsiteY6" fmla="*/ 92836 h 587552"/>
              <a:gd name="connsiteX7" fmla="*/ 96185 w 136848"/>
              <a:gd name="connsiteY7" fmla="*/ 0 h 587552"/>
              <a:gd name="connsiteX8" fmla="*/ 111908 w 136848"/>
              <a:gd name="connsiteY8" fmla="*/ 40768 h 587552"/>
              <a:gd name="connsiteX9" fmla="*/ 124908 w 136848"/>
              <a:gd name="connsiteY9" fmla="*/ 83148 h 587552"/>
              <a:gd name="connsiteX10" fmla="*/ 136848 w 136848"/>
              <a:gd name="connsiteY10" fmla="*/ 80662 h 5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848" h="587552">
                <a:moveTo>
                  <a:pt x="458" y="587552"/>
                </a:moveTo>
                <a:cubicBezTo>
                  <a:pt x="1543" y="578381"/>
                  <a:pt x="-1494" y="544835"/>
                  <a:pt x="1037" y="523779"/>
                </a:cubicBezTo>
                <a:cubicBezTo>
                  <a:pt x="2133" y="509002"/>
                  <a:pt x="5518" y="506625"/>
                  <a:pt x="8165" y="504271"/>
                </a:cubicBezTo>
                <a:cubicBezTo>
                  <a:pt x="10247" y="501244"/>
                  <a:pt x="13363" y="484874"/>
                  <a:pt x="15645" y="461217"/>
                </a:cubicBezTo>
                <a:cubicBezTo>
                  <a:pt x="17927" y="437560"/>
                  <a:pt x="16728" y="405829"/>
                  <a:pt x="20727" y="356945"/>
                </a:cubicBezTo>
                <a:cubicBezTo>
                  <a:pt x="24726" y="308061"/>
                  <a:pt x="32132" y="198812"/>
                  <a:pt x="38016" y="138985"/>
                </a:cubicBezTo>
                <a:cubicBezTo>
                  <a:pt x="47783" y="59223"/>
                  <a:pt x="71175" y="111964"/>
                  <a:pt x="74306" y="92836"/>
                </a:cubicBezTo>
                <a:cubicBezTo>
                  <a:pt x="84219" y="31349"/>
                  <a:pt x="87340" y="1435"/>
                  <a:pt x="96185" y="0"/>
                </a:cubicBezTo>
                <a:cubicBezTo>
                  <a:pt x="104263" y="180"/>
                  <a:pt x="107015" y="19959"/>
                  <a:pt x="111908" y="40768"/>
                </a:cubicBezTo>
                <a:cubicBezTo>
                  <a:pt x="116025" y="60232"/>
                  <a:pt x="121105" y="82329"/>
                  <a:pt x="124908" y="83148"/>
                </a:cubicBezTo>
                <a:cubicBezTo>
                  <a:pt x="129161" y="80338"/>
                  <a:pt x="128550" y="80662"/>
                  <a:pt x="136848" y="80662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3CFDD0-9510-BDB3-C130-30CA8CCB2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872" y="6458207"/>
            <a:ext cx="317019" cy="3109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74B951-EF63-DBA5-B903-D352C783F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33" y="5998516"/>
            <a:ext cx="317019" cy="310923"/>
          </a:xfrm>
          <a:prstGeom prst="rect">
            <a:avLst/>
          </a:prstGeom>
        </p:spPr>
      </p:pic>
      <p:pic>
        <p:nvPicPr>
          <p:cNvPr id="1026" name="Picture 2" descr="State Road 19 marker">
            <a:extLst>
              <a:ext uri="{FF2B5EF4-FFF2-40B4-BE49-F238E27FC236}">
                <a16:creationId xmlns:a16="http://schemas.microsoft.com/office/drawing/2014/main" id="{2B983ED3-18D5-8173-4D03-A0E9590F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49" y="5603078"/>
            <a:ext cx="351280" cy="3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B837C5-AEF8-E993-46EF-131995267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469" y="6326759"/>
            <a:ext cx="317019" cy="310923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9F0CEA5E-243E-EE6F-D4AB-AE5A2253A872}"/>
              </a:ext>
            </a:extLst>
          </p:cNvPr>
          <p:cNvSpPr/>
          <p:nvPr/>
        </p:nvSpPr>
        <p:spPr>
          <a:xfrm>
            <a:off x="4904482" y="3521762"/>
            <a:ext cx="1274302" cy="441010"/>
          </a:xfrm>
          <a:prstGeom prst="wedgeRectCallout">
            <a:avLst>
              <a:gd name="adj1" fmla="val -17125"/>
              <a:gd name="adj2" fmla="val 163715"/>
            </a:avLst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END PROJECT AT STATE ROAD 19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5757E112-26F2-3A50-F84E-E55FE3219563}"/>
              </a:ext>
            </a:extLst>
          </p:cNvPr>
          <p:cNvSpPr/>
          <p:nvPr/>
        </p:nvSpPr>
        <p:spPr>
          <a:xfrm>
            <a:off x="1451823" y="6169426"/>
            <a:ext cx="1262274" cy="457374"/>
          </a:xfrm>
          <a:prstGeom prst="wedgeRectCallout">
            <a:avLst>
              <a:gd name="adj1" fmla="val -99108"/>
              <a:gd name="adj2" fmla="val -24088"/>
            </a:avLst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BEGIN PROJECT AT US 441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EA42B8-EAAC-ACBA-BC72-1B6328C7C9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9941" r="5751" b="15218"/>
          <a:stretch/>
        </p:blipFill>
        <p:spPr>
          <a:xfrm>
            <a:off x="6941168" y="3798761"/>
            <a:ext cx="4525875" cy="296970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2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BFE2863-5B44-C292-0D63-F47C4A5F08FC}"/>
              </a:ext>
            </a:extLst>
          </p:cNvPr>
          <p:cNvSpPr/>
          <p:nvPr/>
        </p:nvSpPr>
        <p:spPr>
          <a:xfrm>
            <a:off x="7943409" y="4105147"/>
            <a:ext cx="3331987" cy="2361977"/>
          </a:xfrm>
          <a:custGeom>
            <a:avLst/>
            <a:gdLst>
              <a:gd name="connsiteX0" fmla="*/ 0 w 204788"/>
              <a:gd name="connsiteY0" fmla="*/ 0 h 5891"/>
              <a:gd name="connsiteX1" fmla="*/ 204788 w 204788"/>
              <a:gd name="connsiteY1" fmla="*/ 4762 h 5891"/>
              <a:gd name="connsiteX0" fmla="*/ 0 w 55581"/>
              <a:gd name="connsiteY0" fmla="*/ 105098 h 106535"/>
              <a:gd name="connsiteX1" fmla="*/ 55581 w 55581"/>
              <a:gd name="connsiteY1" fmla="*/ 0 h 106535"/>
              <a:gd name="connsiteX0" fmla="*/ 0 w 54186"/>
              <a:gd name="connsiteY0" fmla="*/ 0 h 48506"/>
              <a:gd name="connsiteX1" fmla="*/ 54186 w 54186"/>
              <a:gd name="connsiteY1" fmla="*/ 48506 h 48506"/>
              <a:gd name="connsiteX0" fmla="*/ 0 w 95288"/>
              <a:gd name="connsiteY0" fmla="*/ 229192 h 229932"/>
              <a:gd name="connsiteX1" fmla="*/ 95288 w 95288"/>
              <a:gd name="connsiteY1" fmla="*/ 0 h 229932"/>
              <a:gd name="connsiteX0" fmla="*/ 0 w 136390"/>
              <a:gd name="connsiteY0" fmla="*/ 506890 h 507245"/>
              <a:gd name="connsiteX1" fmla="*/ 136390 w 136390"/>
              <a:gd name="connsiteY1" fmla="*/ 0 h 507245"/>
              <a:gd name="connsiteX0" fmla="*/ 0 w 136390"/>
              <a:gd name="connsiteY0" fmla="*/ 509382 h 509382"/>
              <a:gd name="connsiteX1" fmla="*/ 125790 w 136390"/>
              <a:gd name="connsiteY1" fmla="*/ 0 h 509382"/>
              <a:gd name="connsiteX2" fmla="*/ 136390 w 136390"/>
              <a:gd name="connsiteY2" fmla="*/ 2492 h 509382"/>
              <a:gd name="connsiteX0" fmla="*/ 0 w 136390"/>
              <a:gd name="connsiteY0" fmla="*/ 532228 h 532228"/>
              <a:gd name="connsiteX1" fmla="*/ 72719 w 136390"/>
              <a:gd name="connsiteY1" fmla="*/ 31457 h 532228"/>
              <a:gd name="connsiteX2" fmla="*/ 125790 w 136390"/>
              <a:gd name="connsiteY2" fmla="*/ 22846 h 532228"/>
              <a:gd name="connsiteX3" fmla="*/ 136390 w 136390"/>
              <a:gd name="connsiteY3" fmla="*/ 25338 h 532228"/>
              <a:gd name="connsiteX0" fmla="*/ 0 w 136390"/>
              <a:gd name="connsiteY0" fmla="*/ 586898 h 586898"/>
              <a:gd name="connsiteX1" fmla="*/ 72719 w 136390"/>
              <a:gd name="connsiteY1" fmla="*/ 86127 h 586898"/>
              <a:gd name="connsiteX2" fmla="*/ 95303 w 136390"/>
              <a:gd name="connsiteY2" fmla="*/ 19 h 586898"/>
              <a:gd name="connsiteX3" fmla="*/ 125790 w 136390"/>
              <a:gd name="connsiteY3" fmla="*/ 77516 h 586898"/>
              <a:gd name="connsiteX4" fmla="*/ 136390 w 136390"/>
              <a:gd name="connsiteY4" fmla="*/ 80008 h 586898"/>
              <a:gd name="connsiteX0" fmla="*/ 0 w 136390"/>
              <a:gd name="connsiteY0" fmla="*/ 586894 h 586894"/>
              <a:gd name="connsiteX1" fmla="*/ 72719 w 136390"/>
              <a:gd name="connsiteY1" fmla="*/ 86123 h 586894"/>
              <a:gd name="connsiteX2" fmla="*/ 95303 w 136390"/>
              <a:gd name="connsiteY2" fmla="*/ 15 h 586894"/>
              <a:gd name="connsiteX3" fmla="*/ 98690 w 136390"/>
              <a:gd name="connsiteY3" fmla="*/ 103344 h 586894"/>
              <a:gd name="connsiteX4" fmla="*/ 136390 w 136390"/>
              <a:gd name="connsiteY4" fmla="*/ 80004 h 586894"/>
              <a:gd name="connsiteX0" fmla="*/ 0 w 136390"/>
              <a:gd name="connsiteY0" fmla="*/ 586894 h 586894"/>
              <a:gd name="connsiteX1" fmla="*/ 72719 w 136390"/>
              <a:gd name="connsiteY1" fmla="*/ 86123 h 586894"/>
              <a:gd name="connsiteX2" fmla="*/ 95303 w 136390"/>
              <a:gd name="connsiteY2" fmla="*/ 15 h 586894"/>
              <a:gd name="connsiteX3" fmla="*/ 98690 w 136390"/>
              <a:gd name="connsiteY3" fmla="*/ 103344 h 586894"/>
              <a:gd name="connsiteX4" fmla="*/ 136390 w 136390"/>
              <a:gd name="connsiteY4" fmla="*/ 80004 h 586894"/>
              <a:gd name="connsiteX0" fmla="*/ 0 w 136390"/>
              <a:gd name="connsiteY0" fmla="*/ 586894 h 586894"/>
              <a:gd name="connsiteX1" fmla="*/ 72719 w 136390"/>
              <a:gd name="connsiteY1" fmla="*/ 86123 h 586894"/>
              <a:gd name="connsiteX2" fmla="*/ 95303 w 136390"/>
              <a:gd name="connsiteY2" fmla="*/ 15 h 586894"/>
              <a:gd name="connsiteX3" fmla="*/ 98690 w 136390"/>
              <a:gd name="connsiteY3" fmla="*/ 103344 h 586894"/>
              <a:gd name="connsiteX4" fmla="*/ 136390 w 136390"/>
              <a:gd name="connsiteY4" fmla="*/ 80004 h 586894"/>
              <a:gd name="connsiteX0" fmla="*/ 0 w 136390"/>
              <a:gd name="connsiteY0" fmla="*/ 586896 h 586896"/>
              <a:gd name="connsiteX1" fmla="*/ 72719 w 136390"/>
              <a:gd name="connsiteY1" fmla="*/ 86125 h 586896"/>
              <a:gd name="connsiteX2" fmla="*/ 95303 w 136390"/>
              <a:gd name="connsiteY2" fmla="*/ 17 h 586896"/>
              <a:gd name="connsiteX3" fmla="*/ 98690 w 136390"/>
              <a:gd name="connsiteY3" fmla="*/ 103346 h 586896"/>
              <a:gd name="connsiteX4" fmla="*/ 136390 w 136390"/>
              <a:gd name="connsiteY4" fmla="*/ 80006 h 586896"/>
              <a:gd name="connsiteX0" fmla="*/ 0 w 136390"/>
              <a:gd name="connsiteY0" fmla="*/ 586901 h 586901"/>
              <a:gd name="connsiteX1" fmla="*/ 72719 w 136390"/>
              <a:gd name="connsiteY1" fmla="*/ 86130 h 586901"/>
              <a:gd name="connsiteX2" fmla="*/ 95303 w 136390"/>
              <a:gd name="connsiteY2" fmla="*/ 22 h 586901"/>
              <a:gd name="connsiteX3" fmla="*/ 124732 w 136390"/>
              <a:gd name="connsiteY3" fmla="*/ 83170 h 586901"/>
              <a:gd name="connsiteX4" fmla="*/ 136390 w 136390"/>
              <a:gd name="connsiteY4" fmla="*/ 80011 h 586901"/>
              <a:gd name="connsiteX0" fmla="*/ 0 w 136390"/>
              <a:gd name="connsiteY0" fmla="*/ 586901 h 586901"/>
              <a:gd name="connsiteX1" fmla="*/ 72719 w 136390"/>
              <a:gd name="connsiteY1" fmla="*/ 86130 h 586901"/>
              <a:gd name="connsiteX2" fmla="*/ 95303 w 136390"/>
              <a:gd name="connsiteY2" fmla="*/ 22 h 586901"/>
              <a:gd name="connsiteX3" fmla="*/ 124732 w 136390"/>
              <a:gd name="connsiteY3" fmla="*/ 83170 h 586901"/>
              <a:gd name="connsiteX4" fmla="*/ 136390 w 136390"/>
              <a:gd name="connsiteY4" fmla="*/ 80011 h 586901"/>
              <a:gd name="connsiteX0" fmla="*/ 0 w 136390"/>
              <a:gd name="connsiteY0" fmla="*/ 586898 h 586898"/>
              <a:gd name="connsiteX1" fmla="*/ 72719 w 136390"/>
              <a:gd name="connsiteY1" fmla="*/ 86127 h 586898"/>
              <a:gd name="connsiteX2" fmla="*/ 95303 w 136390"/>
              <a:gd name="connsiteY2" fmla="*/ 19 h 586898"/>
              <a:gd name="connsiteX3" fmla="*/ 124732 w 136390"/>
              <a:gd name="connsiteY3" fmla="*/ 83167 h 586898"/>
              <a:gd name="connsiteX4" fmla="*/ 136390 w 136390"/>
              <a:gd name="connsiteY4" fmla="*/ 80008 h 586898"/>
              <a:gd name="connsiteX0" fmla="*/ 0 w 136390"/>
              <a:gd name="connsiteY0" fmla="*/ 538302 h 538302"/>
              <a:gd name="connsiteX1" fmla="*/ 72719 w 136390"/>
              <a:gd name="connsiteY1" fmla="*/ 37531 h 538302"/>
              <a:gd name="connsiteX2" fmla="*/ 95021 w 136390"/>
              <a:gd name="connsiteY2" fmla="*/ 40894 h 538302"/>
              <a:gd name="connsiteX3" fmla="*/ 124732 w 136390"/>
              <a:gd name="connsiteY3" fmla="*/ 34571 h 538302"/>
              <a:gd name="connsiteX4" fmla="*/ 136390 w 136390"/>
              <a:gd name="connsiteY4" fmla="*/ 31412 h 538302"/>
              <a:gd name="connsiteX0" fmla="*/ 0 w 136390"/>
              <a:gd name="connsiteY0" fmla="*/ 588242 h 588242"/>
              <a:gd name="connsiteX1" fmla="*/ 72719 w 136390"/>
              <a:gd name="connsiteY1" fmla="*/ 87471 h 588242"/>
              <a:gd name="connsiteX2" fmla="*/ 96221 w 136390"/>
              <a:gd name="connsiteY2" fmla="*/ 17 h 588242"/>
              <a:gd name="connsiteX3" fmla="*/ 124732 w 136390"/>
              <a:gd name="connsiteY3" fmla="*/ 84511 h 588242"/>
              <a:gd name="connsiteX4" fmla="*/ 136390 w 136390"/>
              <a:gd name="connsiteY4" fmla="*/ 81352 h 588242"/>
              <a:gd name="connsiteX0" fmla="*/ 0 w 136390"/>
              <a:gd name="connsiteY0" fmla="*/ 588324 h 588324"/>
              <a:gd name="connsiteX1" fmla="*/ 72719 w 136390"/>
              <a:gd name="connsiteY1" fmla="*/ 87553 h 588324"/>
              <a:gd name="connsiteX2" fmla="*/ 96221 w 136390"/>
              <a:gd name="connsiteY2" fmla="*/ 99 h 588324"/>
              <a:gd name="connsiteX3" fmla="*/ 124732 w 136390"/>
              <a:gd name="connsiteY3" fmla="*/ 84593 h 588324"/>
              <a:gd name="connsiteX4" fmla="*/ 136390 w 136390"/>
              <a:gd name="connsiteY4" fmla="*/ 81434 h 58832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732 w 136390"/>
              <a:gd name="connsiteY4" fmla="*/ 85473 h 589204"/>
              <a:gd name="connsiteX5" fmla="*/ 136390 w 136390"/>
              <a:gd name="connsiteY5" fmla="*/ 82314 h 58920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732 w 136390"/>
              <a:gd name="connsiteY4" fmla="*/ 85473 h 589204"/>
              <a:gd name="connsiteX5" fmla="*/ 136390 w 136390"/>
              <a:gd name="connsiteY5" fmla="*/ 82314 h 58920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450 w 136390"/>
              <a:gd name="connsiteY4" fmla="*/ 84800 h 589204"/>
              <a:gd name="connsiteX5" fmla="*/ 136390 w 136390"/>
              <a:gd name="connsiteY5" fmla="*/ 82314 h 58920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450 w 136390"/>
              <a:gd name="connsiteY4" fmla="*/ 84800 h 589204"/>
              <a:gd name="connsiteX5" fmla="*/ 136390 w 136390"/>
              <a:gd name="connsiteY5" fmla="*/ 82314 h 589204"/>
              <a:gd name="connsiteX0" fmla="*/ 0 w 136390"/>
              <a:gd name="connsiteY0" fmla="*/ 589204 h 589204"/>
              <a:gd name="connsiteX1" fmla="*/ 72719 w 136390"/>
              <a:gd name="connsiteY1" fmla="*/ 88433 h 589204"/>
              <a:gd name="connsiteX2" fmla="*/ 96221 w 136390"/>
              <a:gd name="connsiteY2" fmla="*/ 979 h 589204"/>
              <a:gd name="connsiteX3" fmla="*/ 114626 w 136390"/>
              <a:gd name="connsiteY3" fmla="*/ 56547 h 589204"/>
              <a:gd name="connsiteX4" fmla="*/ 124450 w 136390"/>
              <a:gd name="connsiteY4" fmla="*/ 84800 h 589204"/>
              <a:gd name="connsiteX5" fmla="*/ 136390 w 136390"/>
              <a:gd name="connsiteY5" fmla="*/ 82314 h 589204"/>
              <a:gd name="connsiteX0" fmla="*/ 0 w 136390"/>
              <a:gd name="connsiteY0" fmla="*/ 589528 h 589528"/>
              <a:gd name="connsiteX1" fmla="*/ 72719 w 136390"/>
              <a:gd name="connsiteY1" fmla="*/ 88757 h 589528"/>
              <a:gd name="connsiteX2" fmla="*/ 96221 w 136390"/>
              <a:gd name="connsiteY2" fmla="*/ 1303 h 589528"/>
              <a:gd name="connsiteX3" fmla="*/ 111450 w 136390"/>
              <a:gd name="connsiteY3" fmla="*/ 42744 h 589528"/>
              <a:gd name="connsiteX4" fmla="*/ 124450 w 136390"/>
              <a:gd name="connsiteY4" fmla="*/ 85124 h 589528"/>
              <a:gd name="connsiteX5" fmla="*/ 136390 w 136390"/>
              <a:gd name="connsiteY5" fmla="*/ 82638 h 589528"/>
              <a:gd name="connsiteX0" fmla="*/ 0 w 136390"/>
              <a:gd name="connsiteY0" fmla="*/ 589757 h 589757"/>
              <a:gd name="connsiteX1" fmla="*/ 72719 w 136390"/>
              <a:gd name="connsiteY1" fmla="*/ 88986 h 589757"/>
              <a:gd name="connsiteX2" fmla="*/ 96221 w 136390"/>
              <a:gd name="connsiteY2" fmla="*/ 1532 h 589757"/>
              <a:gd name="connsiteX3" fmla="*/ 111450 w 136390"/>
              <a:gd name="connsiteY3" fmla="*/ 42973 h 589757"/>
              <a:gd name="connsiteX4" fmla="*/ 124450 w 136390"/>
              <a:gd name="connsiteY4" fmla="*/ 85353 h 589757"/>
              <a:gd name="connsiteX5" fmla="*/ 136390 w 136390"/>
              <a:gd name="connsiteY5" fmla="*/ 82867 h 589757"/>
              <a:gd name="connsiteX0" fmla="*/ 0 w 136390"/>
              <a:gd name="connsiteY0" fmla="*/ 589757 h 589757"/>
              <a:gd name="connsiteX1" fmla="*/ 72719 w 136390"/>
              <a:gd name="connsiteY1" fmla="*/ 88986 h 589757"/>
              <a:gd name="connsiteX2" fmla="*/ 96221 w 136390"/>
              <a:gd name="connsiteY2" fmla="*/ 1532 h 589757"/>
              <a:gd name="connsiteX3" fmla="*/ 111450 w 136390"/>
              <a:gd name="connsiteY3" fmla="*/ 42973 h 589757"/>
              <a:gd name="connsiteX4" fmla="*/ 124450 w 136390"/>
              <a:gd name="connsiteY4" fmla="*/ 85353 h 589757"/>
              <a:gd name="connsiteX5" fmla="*/ 136390 w 136390"/>
              <a:gd name="connsiteY5" fmla="*/ 82867 h 589757"/>
              <a:gd name="connsiteX0" fmla="*/ 0 w 136390"/>
              <a:gd name="connsiteY0" fmla="*/ 589114 h 589114"/>
              <a:gd name="connsiteX1" fmla="*/ 72719 w 136390"/>
              <a:gd name="connsiteY1" fmla="*/ 88343 h 589114"/>
              <a:gd name="connsiteX2" fmla="*/ 95727 w 136390"/>
              <a:gd name="connsiteY2" fmla="*/ 1562 h 589114"/>
              <a:gd name="connsiteX3" fmla="*/ 111450 w 136390"/>
              <a:gd name="connsiteY3" fmla="*/ 42330 h 589114"/>
              <a:gd name="connsiteX4" fmla="*/ 124450 w 136390"/>
              <a:gd name="connsiteY4" fmla="*/ 84710 h 589114"/>
              <a:gd name="connsiteX5" fmla="*/ 136390 w 136390"/>
              <a:gd name="connsiteY5" fmla="*/ 82224 h 589114"/>
              <a:gd name="connsiteX0" fmla="*/ 0 w 136390"/>
              <a:gd name="connsiteY0" fmla="*/ 587552 h 587552"/>
              <a:gd name="connsiteX1" fmla="*/ 72719 w 136390"/>
              <a:gd name="connsiteY1" fmla="*/ 86781 h 587552"/>
              <a:gd name="connsiteX2" fmla="*/ 95727 w 136390"/>
              <a:gd name="connsiteY2" fmla="*/ 0 h 587552"/>
              <a:gd name="connsiteX3" fmla="*/ 111450 w 136390"/>
              <a:gd name="connsiteY3" fmla="*/ 40768 h 587552"/>
              <a:gd name="connsiteX4" fmla="*/ 124450 w 136390"/>
              <a:gd name="connsiteY4" fmla="*/ 83148 h 587552"/>
              <a:gd name="connsiteX5" fmla="*/ 136390 w 136390"/>
              <a:gd name="connsiteY5" fmla="*/ 80662 h 587552"/>
              <a:gd name="connsiteX0" fmla="*/ 0 w 136390"/>
              <a:gd name="connsiteY0" fmla="*/ 587552 h 587552"/>
              <a:gd name="connsiteX1" fmla="*/ 72719 w 136390"/>
              <a:gd name="connsiteY1" fmla="*/ 86781 h 587552"/>
              <a:gd name="connsiteX2" fmla="*/ 95727 w 136390"/>
              <a:gd name="connsiteY2" fmla="*/ 0 h 587552"/>
              <a:gd name="connsiteX3" fmla="*/ 111450 w 136390"/>
              <a:gd name="connsiteY3" fmla="*/ 40768 h 587552"/>
              <a:gd name="connsiteX4" fmla="*/ 124450 w 136390"/>
              <a:gd name="connsiteY4" fmla="*/ 83148 h 587552"/>
              <a:gd name="connsiteX5" fmla="*/ 136390 w 136390"/>
              <a:gd name="connsiteY5" fmla="*/ 80662 h 587552"/>
              <a:gd name="connsiteX0" fmla="*/ 0 w 136390"/>
              <a:gd name="connsiteY0" fmla="*/ 602515 h 602515"/>
              <a:gd name="connsiteX1" fmla="*/ 63615 w 136390"/>
              <a:gd name="connsiteY1" fmla="*/ 49945 h 602515"/>
              <a:gd name="connsiteX2" fmla="*/ 95727 w 136390"/>
              <a:gd name="connsiteY2" fmla="*/ 14963 h 602515"/>
              <a:gd name="connsiteX3" fmla="*/ 111450 w 136390"/>
              <a:gd name="connsiteY3" fmla="*/ 55731 h 602515"/>
              <a:gd name="connsiteX4" fmla="*/ 124450 w 136390"/>
              <a:gd name="connsiteY4" fmla="*/ 98111 h 602515"/>
              <a:gd name="connsiteX5" fmla="*/ 136390 w 136390"/>
              <a:gd name="connsiteY5" fmla="*/ 95625 h 602515"/>
              <a:gd name="connsiteX0" fmla="*/ 0 w 136390"/>
              <a:gd name="connsiteY0" fmla="*/ 587552 h 587552"/>
              <a:gd name="connsiteX1" fmla="*/ 73848 w 136390"/>
              <a:gd name="connsiteY1" fmla="*/ 92836 h 587552"/>
              <a:gd name="connsiteX2" fmla="*/ 95727 w 136390"/>
              <a:gd name="connsiteY2" fmla="*/ 0 h 587552"/>
              <a:gd name="connsiteX3" fmla="*/ 111450 w 136390"/>
              <a:gd name="connsiteY3" fmla="*/ 40768 h 587552"/>
              <a:gd name="connsiteX4" fmla="*/ 124450 w 136390"/>
              <a:gd name="connsiteY4" fmla="*/ 83148 h 587552"/>
              <a:gd name="connsiteX5" fmla="*/ 136390 w 136390"/>
              <a:gd name="connsiteY5" fmla="*/ 80662 h 587552"/>
              <a:gd name="connsiteX0" fmla="*/ 0 w 136390"/>
              <a:gd name="connsiteY0" fmla="*/ 587552 h 587552"/>
              <a:gd name="connsiteX1" fmla="*/ 73848 w 136390"/>
              <a:gd name="connsiteY1" fmla="*/ 92836 h 587552"/>
              <a:gd name="connsiteX2" fmla="*/ 95727 w 136390"/>
              <a:gd name="connsiteY2" fmla="*/ 0 h 587552"/>
              <a:gd name="connsiteX3" fmla="*/ 111450 w 136390"/>
              <a:gd name="connsiteY3" fmla="*/ 40768 h 587552"/>
              <a:gd name="connsiteX4" fmla="*/ 124450 w 136390"/>
              <a:gd name="connsiteY4" fmla="*/ 83148 h 587552"/>
              <a:gd name="connsiteX5" fmla="*/ 136390 w 136390"/>
              <a:gd name="connsiteY5" fmla="*/ 80662 h 587552"/>
              <a:gd name="connsiteX0" fmla="*/ 0 w 136390"/>
              <a:gd name="connsiteY0" fmla="*/ 587552 h 587552"/>
              <a:gd name="connsiteX1" fmla="*/ 42005 w 136390"/>
              <a:gd name="connsiteY1" fmla="*/ 99967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40946 w 136390"/>
              <a:gd name="connsiteY1" fmla="*/ 109385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40946 w 136390"/>
              <a:gd name="connsiteY1" fmla="*/ 109385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37558 w 136390"/>
              <a:gd name="connsiteY1" fmla="*/ 138985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37558 w 136390"/>
              <a:gd name="connsiteY1" fmla="*/ 138985 h 587552"/>
              <a:gd name="connsiteX2" fmla="*/ 73848 w 136390"/>
              <a:gd name="connsiteY2" fmla="*/ 92836 h 587552"/>
              <a:gd name="connsiteX3" fmla="*/ 95727 w 136390"/>
              <a:gd name="connsiteY3" fmla="*/ 0 h 587552"/>
              <a:gd name="connsiteX4" fmla="*/ 111450 w 136390"/>
              <a:gd name="connsiteY4" fmla="*/ 40768 h 587552"/>
              <a:gd name="connsiteX5" fmla="*/ 124450 w 136390"/>
              <a:gd name="connsiteY5" fmla="*/ 83148 h 587552"/>
              <a:gd name="connsiteX6" fmla="*/ 136390 w 136390"/>
              <a:gd name="connsiteY6" fmla="*/ 80662 h 587552"/>
              <a:gd name="connsiteX0" fmla="*/ 0 w 136390"/>
              <a:gd name="connsiteY0" fmla="*/ 587552 h 587552"/>
              <a:gd name="connsiteX1" fmla="*/ 20269 w 136390"/>
              <a:gd name="connsiteY1" fmla="*/ 356945 h 587552"/>
              <a:gd name="connsiteX2" fmla="*/ 37558 w 136390"/>
              <a:gd name="connsiteY2" fmla="*/ 138985 h 587552"/>
              <a:gd name="connsiteX3" fmla="*/ 73848 w 136390"/>
              <a:gd name="connsiteY3" fmla="*/ 92836 h 587552"/>
              <a:gd name="connsiteX4" fmla="*/ 95727 w 136390"/>
              <a:gd name="connsiteY4" fmla="*/ 0 h 587552"/>
              <a:gd name="connsiteX5" fmla="*/ 111450 w 136390"/>
              <a:gd name="connsiteY5" fmla="*/ 40768 h 587552"/>
              <a:gd name="connsiteX6" fmla="*/ 124450 w 136390"/>
              <a:gd name="connsiteY6" fmla="*/ 83148 h 587552"/>
              <a:gd name="connsiteX7" fmla="*/ 136390 w 136390"/>
              <a:gd name="connsiteY7" fmla="*/ 80662 h 587552"/>
              <a:gd name="connsiteX0" fmla="*/ 0 w 136390"/>
              <a:gd name="connsiteY0" fmla="*/ 587552 h 587552"/>
              <a:gd name="connsiteX1" fmla="*/ 20269 w 136390"/>
              <a:gd name="connsiteY1" fmla="*/ 356945 h 587552"/>
              <a:gd name="connsiteX2" fmla="*/ 37558 w 136390"/>
              <a:gd name="connsiteY2" fmla="*/ 138985 h 587552"/>
              <a:gd name="connsiteX3" fmla="*/ 73848 w 136390"/>
              <a:gd name="connsiteY3" fmla="*/ 92836 h 587552"/>
              <a:gd name="connsiteX4" fmla="*/ 95727 w 136390"/>
              <a:gd name="connsiteY4" fmla="*/ 0 h 587552"/>
              <a:gd name="connsiteX5" fmla="*/ 111450 w 136390"/>
              <a:gd name="connsiteY5" fmla="*/ 40768 h 587552"/>
              <a:gd name="connsiteX6" fmla="*/ 124450 w 136390"/>
              <a:gd name="connsiteY6" fmla="*/ 83148 h 587552"/>
              <a:gd name="connsiteX7" fmla="*/ 136390 w 136390"/>
              <a:gd name="connsiteY7" fmla="*/ 80662 h 587552"/>
              <a:gd name="connsiteX0" fmla="*/ 0 w 136390"/>
              <a:gd name="connsiteY0" fmla="*/ 587552 h 587552"/>
              <a:gd name="connsiteX1" fmla="*/ 15187 w 136390"/>
              <a:gd name="connsiteY1" fmla="*/ 461217 h 587552"/>
              <a:gd name="connsiteX2" fmla="*/ 20269 w 136390"/>
              <a:gd name="connsiteY2" fmla="*/ 356945 h 587552"/>
              <a:gd name="connsiteX3" fmla="*/ 37558 w 136390"/>
              <a:gd name="connsiteY3" fmla="*/ 138985 h 587552"/>
              <a:gd name="connsiteX4" fmla="*/ 73848 w 136390"/>
              <a:gd name="connsiteY4" fmla="*/ 92836 h 587552"/>
              <a:gd name="connsiteX5" fmla="*/ 95727 w 136390"/>
              <a:gd name="connsiteY5" fmla="*/ 0 h 587552"/>
              <a:gd name="connsiteX6" fmla="*/ 111450 w 136390"/>
              <a:gd name="connsiteY6" fmla="*/ 40768 h 587552"/>
              <a:gd name="connsiteX7" fmla="*/ 124450 w 136390"/>
              <a:gd name="connsiteY7" fmla="*/ 83148 h 587552"/>
              <a:gd name="connsiteX8" fmla="*/ 136390 w 136390"/>
              <a:gd name="connsiteY8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15645 w 136848"/>
              <a:gd name="connsiteY2" fmla="*/ 461217 h 587552"/>
              <a:gd name="connsiteX3" fmla="*/ 20727 w 136848"/>
              <a:gd name="connsiteY3" fmla="*/ 356945 h 587552"/>
              <a:gd name="connsiteX4" fmla="*/ 38016 w 136848"/>
              <a:gd name="connsiteY4" fmla="*/ 138985 h 587552"/>
              <a:gd name="connsiteX5" fmla="*/ 74306 w 136848"/>
              <a:gd name="connsiteY5" fmla="*/ 92836 h 587552"/>
              <a:gd name="connsiteX6" fmla="*/ 96185 w 136848"/>
              <a:gd name="connsiteY6" fmla="*/ 0 h 587552"/>
              <a:gd name="connsiteX7" fmla="*/ 111908 w 136848"/>
              <a:gd name="connsiteY7" fmla="*/ 40768 h 587552"/>
              <a:gd name="connsiteX8" fmla="*/ 124908 w 136848"/>
              <a:gd name="connsiteY8" fmla="*/ 83148 h 587552"/>
              <a:gd name="connsiteX9" fmla="*/ 136848 w 136848"/>
              <a:gd name="connsiteY9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7812 w 136848"/>
              <a:gd name="connsiteY2" fmla="*/ 503598 h 587552"/>
              <a:gd name="connsiteX3" fmla="*/ 15645 w 136848"/>
              <a:gd name="connsiteY3" fmla="*/ 461217 h 587552"/>
              <a:gd name="connsiteX4" fmla="*/ 20727 w 136848"/>
              <a:gd name="connsiteY4" fmla="*/ 356945 h 587552"/>
              <a:gd name="connsiteX5" fmla="*/ 38016 w 136848"/>
              <a:gd name="connsiteY5" fmla="*/ 138985 h 587552"/>
              <a:gd name="connsiteX6" fmla="*/ 74306 w 136848"/>
              <a:gd name="connsiteY6" fmla="*/ 92836 h 587552"/>
              <a:gd name="connsiteX7" fmla="*/ 96185 w 136848"/>
              <a:gd name="connsiteY7" fmla="*/ 0 h 587552"/>
              <a:gd name="connsiteX8" fmla="*/ 111908 w 136848"/>
              <a:gd name="connsiteY8" fmla="*/ 40768 h 587552"/>
              <a:gd name="connsiteX9" fmla="*/ 124908 w 136848"/>
              <a:gd name="connsiteY9" fmla="*/ 83148 h 587552"/>
              <a:gd name="connsiteX10" fmla="*/ 136848 w 136848"/>
              <a:gd name="connsiteY10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7812 w 136848"/>
              <a:gd name="connsiteY2" fmla="*/ 503598 h 587552"/>
              <a:gd name="connsiteX3" fmla="*/ 15645 w 136848"/>
              <a:gd name="connsiteY3" fmla="*/ 461217 h 587552"/>
              <a:gd name="connsiteX4" fmla="*/ 20727 w 136848"/>
              <a:gd name="connsiteY4" fmla="*/ 356945 h 587552"/>
              <a:gd name="connsiteX5" fmla="*/ 38016 w 136848"/>
              <a:gd name="connsiteY5" fmla="*/ 138985 h 587552"/>
              <a:gd name="connsiteX6" fmla="*/ 74306 w 136848"/>
              <a:gd name="connsiteY6" fmla="*/ 92836 h 587552"/>
              <a:gd name="connsiteX7" fmla="*/ 96185 w 136848"/>
              <a:gd name="connsiteY7" fmla="*/ 0 h 587552"/>
              <a:gd name="connsiteX8" fmla="*/ 111908 w 136848"/>
              <a:gd name="connsiteY8" fmla="*/ 40768 h 587552"/>
              <a:gd name="connsiteX9" fmla="*/ 124908 w 136848"/>
              <a:gd name="connsiteY9" fmla="*/ 83148 h 587552"/>
              <a:gd name="connsiteX10" fmla="*/ 136848 w 136848"/>
              <a:gd name="connsiteY10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8165 w 136848"/>
              <a:gd name="connsiteY2" fmla="*/ 504271 h 587552"/>
              <a:gd name="connsiteX3" fmla="*/ 15645 w 136848"/>
              <a:gd name="connsiteY3" fmla="*/ 461217 h 587552"/>
              <a:gd name="connsiteX4" fmla="*/ 20727 w 136848"/>
              <a:gd name="connsiteY4" fmla="*/ 356945 h 587552"/>
              <a:gd name="connsiteX5" fmla="*/ 38016 w 136848"/>
              <a:gd name="connsiteY5" fmla="*/ 138985 h 587552"/>
              <a:gd name="connsiteX6" fmla="*/ 74306 w 136848"/>
              <a:gd name="connsiteY6" fmla="*/ 92836 h 587552"/>
              <a:gd name="connsiteX7" fmla="*/ 96185 w 136848"/>
              <a:gd name="connsiteY7" fmla="*/ 0 h 587552"/>
              <a:gd name="connsiteX8" fmla="*/ 111908 w 136848"/>
              <a:gd name="connsiteY8" fmla="*/ 40768 h 587552"/>
              <a:gd name="connsiteX9" fmla="*/ 124908 w 136848"/>
              <a:gd name="connsiteY9" fmla="*/ 83148 h 587552"/>
              <a:gd name="connsiteX10" fmla="*/ 136848 w 136848"/>
              <a:gd name="connsiteY10" fmla="*/ 80662 h 587552"/>
              <a:gd name="connsiteX0" fmla="*/ 458 w 136848"/>
              <a:gd name="connsiteY0" fmla="*/ 587552 h 587552"/>
              <a:gd name="connsiteX1" fmla="*/ 1037 w 136848"/>
              <a:gd name="connsiteY1" fmla="*/ 523779 h 587552"/>
              <a:gd name="connsiteX2" fmla="*/ 8165 w 136848"/>
              <a:gd name="connsiteY2" fmla="*/ 504271 h 587552"/>
              <a:gd name="connsiteX3" fmla="*/ 15645 w 136848"/>
              <a:gd name="connsiteY3" fmla="*/ 461217 h 587552"/>
              <a:gd name="connsiteX4" fmla="*/ 20727 w 136848"/>
              <a:gd name="connsiteY4" fmla="*/ 356945 h 587552"/>
              <a:gd name="connsiteX5" fmla="*/ 38016 w 136848"/>
              <a:gd name="connsiteY5" fmla="*/ 138985 h 587552"/>
              <a:gd name="connsiteX6" fmla="*/ 74306 w 136848"/>
              <a:gd name="connsiteY6" fmla="*/ 92836 h 587552"/>
              <a:gd name="connsiteX7" fmla="*/ 96185 w 136848"/>
              <a:gd name="connsiteY7" fmla="*/ 0 h 587552"/>
              <a:gd name="connsiteX8" fmla="*/ 111908 w 136848"/>
              <a:gd name="connsiteY8" fmla="*/ 40768 h 587552"/>
              <a:gd name="connsiteX9" fmla="*/ 124908 w 136848"/>
              <a:gd name="connsiteY9" fmla="*/ 83148 h 587552"/>
              <a:gd name="connsiteX10" fmla="*/ 136848 w 136848"/>
              <a:gd name="connsiteY10" fmla="*/ 80662 h 587552"/>
              <a:gd name="connsiteX0" fmla="*/ 0 w 136390"/>
              <a:gd name="connsiteY0" fmla="*/ 587552 h 587552"/>
              <a:gd name="connsiteX1" fmla="*/ 7707 w 136390"/>
              <a:gd name="connsiteY1" fmla="*/ 504271 h 587552"/>
              <a:gd name="connsiteX2" fmla="*/ 15187 w 136390"/>
              <a:gd name="connsiteY2" fmla="*/ 461217 h 587552"/>
              <a:gd name="connsiteX3" fmla="*/ 20269 w 136390"/>
              <a:gd name="connsiteY3" fmla="*/ 356945 h 587552"/>
              <a:gd name="connsiteX4" fmla="*/ 37558 w 136390"/>
              <a:gd name="connsiteY4" fmla="*/ 138985 h 587552"/>
              <a:gd name="connsiteX5" fmla="*/ 73848 w 136390"/>
              <a:gd name="connsiteY5" fmla="*/ 92836 h 587552"/>
              <a:gd name="connsiteX6" fmla="*/ 95727 w 136390"/>
              <a:gd name="connsiteY6" fmla="*/ 0 h 587552"/>
              <a:gd name="connsiteX7" fmla="*/ 111450 w 136390"/>
              <a:gd name="connsiteY7" fmla="*/ 40768 h 587552"/>
              <a:gd name="connsiteX8" fmla="*/ 124450 w 136390"/>
              <a:gd name="connsiteY8" fmla="*/ 83148 h 587552"/>
              <a:gd name="connsiteX9" fmla="*/ 136390 w 136390"/>
              <a:gd name="connsiteY9" fmla="*/ 80662 h 587552"/>
              <a:gd name="connsiteX0" fmla="*/ 0 w 136390"/>
              <a:gd name="connsiteY0" fmla="*/ 587552 h 587552"/>
              <a:gd name="connsiteX1" fmla="*/ 15187 w 136390"/>
              <a:gd name="connsiteY1" fmla="*/ 461217 h 587552"/>
              <a:gd name="connsiteX2" fmla="*/ 20269 w 136390"/>
              <a:gd name="connsiteY2" fmla="*/ 356945 h 587552"/>
              <a:gd name="connsiteX3" fmla="*/ 37558 w 136390"/>
              <a:gd name="connsiteY3" fmla="*/ 138985 h 587552"/>
              <a:gd name="connsiteX4" fmla="*/ 73848 w 136390"/>
              <a:gd name="connsiteY4" fmla="*/ 92836 h 587552"/>
              <a:gd name="connsiteX5" fmla="*/ 95727 w 136390"/>
              <a:gd name="connsiteY5" fmla="*/ 0 h 587552"/>
              <a:gd name="connsiteX6" fmla="*/ 111450 w 136390"/>
              <a:gd name="connsiteY6" fmla="*/ 40768 h 587552"/>
              <a:gd name="connsiteX7" fmla="*/ 124450 w 136390"/>
              <a:gd name="connsiteY7" fmla="*/ 83148 h 587552"/>
              <a:gd name="connsiteX8" fmla="*/ 136390 w 136390"/>
              <a:gd name="connsiteY8" fmla="*/ 80662 h 587552"/>
              <a:gd name="connsiteX0" fmla="*/ 0 w 136390"/>
              <a:gd name="connsiteY0" fmla="*/ 587552 h 596401"/>
              <a:gd name="connsiteX1" fmla="*/ 41158 w 136390"/>
              <a:gd name="connsiteY1" fmla="*/ 583203 h 596401"/>
              <a:gd name="connsiteX2" fmla="*/ 20269 w 136390"/>
              <a:gd name="connsiteY2" fmla="*/ 356945 h 596401"/>
              <a:gd name="connsiteX3" fmla="*/ 37558 w 136390"/>
              <a:gd name="connsiteY3" fmla="*/ 138985 h 596401"/>
              <a:gd name="connsiteX4" fmla="*/ 73848 w 136390"/>
              <a:gd name="connsiteY4" fmla="*/ 92836 h 596401"/>
              <a:gd name="connsiteX5" fmla="*/ 95727 w 136390"/>
              <a:gd name="connsiteY5" fmla="*/ 0 h 596401"/>
              <a:gd name="connsiteX6" fmla="*/ 111450 w 136390"/>
              <a:gd name="connsiteY6" fmla="*/ 40768 h 596401"/>
              <a:gd name="connsiteX7" fmla="*/ 124450 w 136390"/>
              <a:gd name="connsiteY7" fmla="*/ 83148 h 596401"/>
              <a:gd name="connsiteX8" fmla="*/ 136390 w 136390"/>
              <a:gd name="connsiteY8" fmla="*/ 80662 h 596401"/>
              <a:gd name="connsiteX0" fmla="*/ 0 w 136390"/>
              <a:gd name="connsiteY0" fmla="*/ 587552 h 590071"/>
              <a:gd name="connsiteX1" fmla="*/ 41158 w 136390"/>
              <a:gd name="connsiteY1" fmla="*/ 583203 h 590071"/>
              <a:gd name="connsiteX2" fmla="*/ 61484 w 136390"/>
              <a:gd name="connsiteY2" fmla="*/ 448435 h 590071"/>
              <a:gd name="connsiteX3" fmla="*/ 37558 w 136390"/>
              <a:gd name="connsiteY3" fmla="*/ 138985 h 590071"/>
              <a:gd name="connsiteX4" fmla="*/ 73848 w 136390"/>
              <a:gd name="connsiteY4" fmla="*/ 92836 h 590071"/>
              <a:gd name="connsiteX5" fmla="*/ 95727 w 136390"/>
              <a:gd name="connsiteY5" fmla="*/ 0 h 590071"/>
              <a:gd name="connsiteX6" fmla="*/ 111450 w 136390"/>
              <a:gd name="connsiteY6" fmla="*/ 40768 h 590071"/>
              <a:gd name="connsiteX7" fmla="*/ 124450 w 136390"/>
              <a:gd name="connsiteY7" fmla="*/ 83148 h 590071"/>
              <a:gd name="connsiteX8" fmla="*/ 136390 w 136390"/>
              <a:gd name="connsiteY8" fmla="*/ 80662 h 590071"/>
              <a:gd name="connsiteX0" fmla="*/ 0 w 136390"/>
              <a:gd name="connsiteY0" fmla="*/ 587552 h 590071"/>
              <a:gd name="connsiteX1" fmla="*/ 41158 w 136390"/>
              <a:gd name="connsiteY1" fmla="*/ 583203 h 590071"/>
              <a:gd name="connsiteX2" fmla="*/ 61484 w 136390"/>
              <a:gd name="connsiteY2" fmla="*/ 448435 h 590071"/>
              <a:gd name="connsiteX3" fmla="*/ 37558 w 136390"/>
              <a:gd name="connsiteY3" fmla="*/ 138985 h 590071"/>
              <a:gd name="connsiteX4" fmla="*/ 73848 w 136390"/>
              <a:gd name="connsiteY4" fmla="*/ 92836 h 590071"/>
              <a:gd name="connsiteX5" fmla="*/ 95727 w 136390"/>
              <a:gd name="connsiteY5" fmla="*/ 0 h 590071"/>
              <a:gd name="connsiteX6" fmla="*/ 111450 w 136390"/>
              <a:gd name="connsiteY6" fmla="*/ 40768 h 590071"/>
              <a:gd name="connsiteX7" fmla="*/ 124450 w 136390"/>
              <a:gd name="connsiteY7" fmla="*/ 83148 h 590071"/>
              <a:gd name="connsiteX8" fmla="*/ 136390 w 136390"/>
              <a:gd name="connsiteY8" fmla="*/ 80662 h 590071"/>
              <a:gd name="connsiteX0" fmla="*/ 0 w 136390"/>
              <a:gd name="connsiteY0" fmla="*/ 587552 h 590071"/>
              <a:gd name="connsiteX1" fmla="*/ 41158 w 136390"/>
              <a:gd name="connsiteY1" fmla="*/ 583203 h 590071"/>
              <a:gd name="connsiteX2" fmla="*/ 61484 w 136390"/>
              <a:gd name="connsiteY2" fmla="*/ 448435 h 590071"/>
              <a:gd name="connsiteX3" fmla="*/ 66917 w 136390"/>
              <a:gd name="connsiteY3" fmla="*/ 426011 h 590071"/>
              <a:gd name="connsiteX4" fmla="*/ 73848 w 136390"/>
              <a:gd name="connsiteY4" fmla="*/ 92836 h 590071"/>
              <a:gd name="connsiteX5" fmla="*/ 95727 w 136390"/>
              <a:gd name="connsiteY5" fmla="*/ 0 h 590071"/>
              <a:gd name="connsiteX6" fmla="*/ 111450 w 136390"/>
              <a:gd name="connsiteY6" fmla="*/ 40768 h 590071"/>
              <a:gd name="connsiteX7" fmla="*/ 124450 w 136390"/>
              <a:gd name="connsiteY7" fmla="*/ 83148 h 590071"/>
              <a:gd name="connsiteX8" fmla="*/ 136390 w 136390"/>
              <a:gd name="connsiteY8" fmla="*/ 80662 h 590071"/>
              <a:gd name="connsiteX0" fmla="*/ 0 w 136390"/>
              <a:gd name="connsiteY0" fmla="*/ 587552 h 590071"/>
              <a:gd name="connsiteX1" fmla="*/ 41158 w 136390"/>
              <a:gd name="connsiteY1" fmla="*/ 583203 h 590071"/>
              <a:gd name="connsiteX2" fmla="*/ 61484 w 136390"/>
              <a:gd name="connsiteY2" fmla="*/ 448435 h 590071"/>
              <a:gd name="connsiteX3" fmla="*/ 66917 w 136390"/>
              <a:gd name="connsiteY3" fmla="*/ 426011 h 590071"/>
              <a:gd name="connsiteX4" fmla="*/ 73848 w 136390"/>
              <a:gd name="connsiteY4" fmla="*/ 92836 h 590071"/>
              <a:gd name="connsiteX5" fmla="*/ 95727 w 136390"/>
              <a:gd name="connsiteY5" fmla="*/ 0 h 590071"/>
              <a:gd name="connsiteX6" fmla="*/ 111450 w 136390"/>
              <a:gd name="connsiteY6" fmla="*/ 40768 h 590071"/>
              <a:gd name="connsiteX7" fmla="*/ 124450 w 136390"/>
              <a:gd name="connsiteY7" fmla="*/ 83148 h 590071"/>
              <a:gd name="connsiteX8" fmla="*/ 136390 w 136390"/>
              <a:gd name="connsiteY8" fmla="*/ 80662 h 590071"/>
              <a:gd name="connsiteX0" fmla="*/ 0 w 136390"/>
              <a:gd name="connsiteY0" fmla="*/ 587552 h 590071"/>
              <a:gd name="connsiteX1" fmla="*/ 41158 w 136390"/>
              <a:gd name="connsiteY1" fmla="*/ 583203 h 590071"/>
              <a:gd name="connsiteX2" fmla="*/ 61484 w 136390"/>
              <a:gd name="connsiteY2" fmla="*/ 448435 h 590071"/>
              <a:gd name="connsiteX3" fmla="*/ 66917 w 136390"/>
              <a:gd name="connsiteY3" fmla="*/ 426011 h 590071"/>
              <a:gd name="connsiteX4" fmla="*/ 73848 w 136390"/>
              <a:gd name="connsiteY4" fmla="*/ 92836 h 590071"/>
              <a:gd name="connsiteX5" fmla="*/ 95727 w 136390"/>
              <a:gd name="connsiteY5" fmla="*/ 0 h 590071"/>
              <a:gd name="connsiteX6" fmla="*/ 111450 w 136390"/>
              <a:gd name="connsiteY6" fmla="*/ 40768 h 590071"/>
              <a:gd name="connsiteX7" fmla="*/ 124450 w 136390"/>
              <a:gd name="connsiteY7" fmla="*/ 83148 h 590071"/>
              <a:gd name="connsiteX8" fmla="*/ 136390 w 136390"/>
              <a:gd name="connsiteY8" fmla="*/ 80662 h 590071"/>
              <a:gd name="connsiteX0" fmla="*/ 0 w 136390"/>
              <a:gd name="connsiteY0" fmla="*/ 587552 h 590071"/>
              <a:gd name="connsiteX1" fmla="*/ 41158 w 136390"/>
              <a:gd name="connsiteY1" fmla="*/ 583203 h 590071"/>
              <a:gd name="connsiteX2" fmla="*/ 61484 w 136390"/>
              <a:gd name="connsiteY2" fmla="*/ 448435 h 590071"/>
              <a:gd name="connsiteX3" fmla="*/ 66917 w 136390"/>
              <a:gd name="connsiteY3" fmla="*/ 426011 h 590071"/>
              <a:gd name="connsiteX4" fmla="*/ 77047 w 136390"/>
              <a:gd name="connsiteY4" fmla="*/ 241731 h 590071"/>
              <a:gd name="connsiteX5" fmla="*/ 95727 w 136390"/>
              <a:gd name="connsiteY5" fmla="*/ 0 h 590071"/>
              <a:gd name="connsiteX6" fmla="*/ 111450 w 136390"/>
              <a:gd name="connsiteY6" fmla="*/ 40768 h 590071"/>
              <a:gd name="connsiteX7" fmla="*/ 124450 w 136390"/>
              <a:gd name="connsiteY7" fmla="*/ 83148 h 590071"/>
              <a:gd name="connsiteX8" fmla="*/ 136390 w 136390"/>
              <a:gd name="connsiteY8" fmla="*/ 80662 h 590071"/>
              <a:gd name="connsiteX0" fmla="*/ 0 w 136390"/>
              <a:gd name="connsiteY0" fmla="*/ 587552 h 590071"/>
              <a:gd name="connsiteX1" fmla="*/ 41158 w 136390"/>
              <a:gd name="connsiteY1" fmla="*/ 583203 h 590071"/>
              <a:gd name="connsiteX2" fmla="*/ 61484 w 136390"/>
              <a:gd name="connsiteY2" fmla="*/ 448435 h 590071"/>
              <a:gd name="connsiteX3" fmla="*/ 66917 w 136390"/>
              <a:gd name="connsiteY3" fmla="*/ 426011 h 590071"/>
              <a:gd name="connsiteX4" fmla="*/ 77047 w 136390"/>
              <a:gd name="connsiteY4" fmla="*/ 241731 h 590071"/>
              <a:gd name="connsiteX5" fmla="*/ 95727 w 136390"/>
              <a:gd name="connsiteY5" fmla="*/ 0 h 590071"/>
              <a:gd name="connsiteX6" fmla="*/ 111450 w 136390"/>
              <a:gd name="connsiteY6" fmla="*/ 40768 h 590071"/>
              <a:gd name="connsiteX7" fmla="*/ 124450 w 136390"/>
              <a:gd name="connsiteY7" fmla="*/ 83148 h 590071"/>
              <a:gd name="connsiteX8" fmla="*/ 136390 w 136390"/>
              <a:gd name="connsiteY8" fmla="*/ 80662 h 590071"/>
              <a:gd name="connsiteX0" fmla="*/ 0 w 136390"/>
              <a:gd name="connsiteY0" fmla="*/ 587552 h 590071"/>
              <a:gd name="connsiteX1" fmla="*/ 41158 w 136390"/>
              <a:gd name="connsiteY1" fmla="*/ 583203 h 590071"/>
              <a:gd name="connsiteX2" fmla="*/ 61484 w 136390"/>
              <a:gd name="connsiteY2" fmla="*/ 448435 h 590071"/>
              <a:gd name="connsiteX3" fmla="*/ 66917 w 136390"/>
              <a:gd name="connsiteY3" fmla="*/ 426011 h 590071"/>
              <a:gd name="connsiteX4" fmla="*/ 77047 w 136390"/>
              <a:gd name="connsiteY4" fmla="*/ 241731 h 590071"/>
              <a:gd name="connsiteX5" fmla="*/ 95727 w 136390"/>
              <a:gd name="connsiteY5" fmla="*/ 0 h 590071"/>
              <a:gd name="connsiteX6" fmla="*/ 111450 w 136390"/>
              <a:gd name="connsiteY6" fmla="*/ 40768 h 590071"/>
              <a:gd name="connsiteX7" fmla="*/ 124450 w 136390"/>
              <a:gd name="connsiteY7" fmla="*/ 83148 h 590071"/>
              <a:gd name="connsiteX8" fmla="*/ 136390 w 136390"/>
              <a:gd name="connsiteY8" fmla="*/ 80662 h 590071"/>
              <a:gd name="connsiteX0" fmla="*/ 0 w 136390"/>
              <a:gd name="connsiteY0" fmla="*/ 550214 h 552733"/>
              <a:gd name="connsiteX1" fmla="*/ 41158 w 136390"/>
              <a:gd name="connsiteY1" fmla="*/ 545865 h 552733"/>
              <a:gd name="connsiteX2" fmla="*/ 61484 w 136390"/>
              <a:gd name="connsiteY2" fmla="*/ 411097 h 552733"/>
              <a:gd name="connsiteX3" fmla="*/ 66917 w 136390"/>
              <a:gd name="connsiteY3" fmla="*/ 388673 h 552733"/>
              <a:gd name="connsiteX4" fmla="*/ 77047 w 136390"/>
              <a:gd name="connsiteY4" fmla="*/ 204393 h 552733"/>
              <a:gd name="connsiteX5" fmla="*/ 87823 w 136390"/>
              <a:gd name="connsiteY5" fmla="*/ 63121 h 552733"/>
              <a:gd name="connsiteX6" fmla="*/ 111450 w 136390"/>
              <a:gd name="connsiteY6" fmla="*/ 3430 h 552733"/>
              <a:gd name="connsiteX7" fmla="*/ 124450 w 136390"/>
              <a:gd name="connsiteY7" fmla="*/ 45810 h 552733"/>
              <a:gd name="connsiteX8" fmla="*/ 136390 w 136390"/>
              <a:gd name="connsiteY8" fmla="*/ 43324 h 552733"/>
              <a:gd name="connsiteX0" fmla="*/ 0 w 136390"/>
              <a:gd name="connsiteY0" fmla="*/ 550214 h 552733"/>
              <a:gd name="connsiteX1" fmla="*/ 41158 w 136390"/>
              <a:gd name="connsiteY1" fmla="*/ 545865 h 552733"/>
              <a:gd name="connsiteX2" fmla="*/ 61484 w 136390"/>
              <a:gd name="connsiteY2" fmla="*/ 411097 h 552733"/>
              <a:gd name="connsiteX3" fmla="*/ 66917 w 136390"/>
              <a:gd name="connsiteY3" fmla="*/ 388673 h 552733"/>
              <a:gd name="connsiteX4" fmla="*/ 77047 w 136390"/>
              <a:gd name="connsiteY4" fmla="*/ 204393 h 552733"/>
              <a:gd name="connsiteX5" fmla="*/ 87823 w 136390"/>
              <a:gd name="connsiteY5" fmla="*/ 63121 h 552733"/>
              <a:gd name="connsiteX6" fmla="*/ 111450 w 136390"/>
              <a:gd name="connsiteY6" fmla="*/ 3430 h 552733"/>
              <a:gd name="connsiteX7" fmla="*/ 124450 w 136390"/>
              <a:gd name="connsiteY7" fmla="*/ 45810 h 552733"/>
              <a:gd name="connsiteX8" fmla="*/ 136390 w 136390"/>
              <a:gd name="connsiteY8" fmla="*/ 43324 h 552733"/>
              <a:gd name="connsiteX0" fmla="*/ 0 w 136390"/>
              <a:gd name="connsiteY0" fmla="*/ 553413 h 555932"/>
              <a:gd name="connsiteX1" fmla="*/ 41158 w 136390"/>
              <a:gd name="connsiteY1" fmla="*/ 549064 h 555932"/>
              <a:gd name="connsiteX2" fmla="*/ 61484 w 136390"/>
              <a:gd name="connsiteY2" fmla="*/ 414296 h 555932"/>
              <a:gd name="connsiteX3" fmla="*/ 66917 w 136390"/>
              <a:gd name="connsiteY3" fmla="*/ 391872 h 555932"/>
              <a:gd name="connsiteX4" fmla="*/ 77047 w 136390"/>
              <a:gd name="connsiteY4" fmla="*/ 207592 h 555932"/>
              <a:gd name="connsiteX5" fmla="*/ 87823 w 136390"/>
              <a:gd name="connsiteY5" fmla="*/ 66320 h 555932"/>
              <a:gd name="connsiteX6" fmla="*/ 111450 w 136390"/>
              <a:gd name="connsiteY6" fmla="*/ 6629 h 555932"/>
              <a:gd name="connsiteX7" fmla="*/ 124450 w 136390"/>
              <a:gd name="connsiteY7" fmla="*/ 49009 h 555932"/>
              <a:gd name="connsiteX8" fmla="*/ 136390 w 136390"/>
              <a:gd name="connsiteY8" fmla="*/ 46523 h 555932"/>
              <a:gd name="connsiteX0" fmla="*/ 0 w 136390"/>
              <a:gd name="connsiteY0" fmla="*/ 558194 h 560713"/>
              <a:gd name="connsiteX1" fmla="*/ 41158 w 136390"/>
              <a:gd name="connsiteY1" fmla="*/ 553845 h 560713"/>
              <a:gd name="connsiteX2" fmla="*/ 61484 w 136390"/>
              <a:gd name="connsiteY2" fmla="*/ 419077 h 560713"/>
              <a:gd name="connsiteX3" fmla="*/ 66917 w 136390"/>
              <a:gd name="connsiteY3" fmla="*/ 396653 h 560713"/>
              <a:gd name="connsiteX4" fmla="*/ 77047 w 136390"/>
              <a:gd name="connsiteY4" fmla="*/ 212373 h 560713"/>
              <a:gd name="connsiteX5" fmla="*/ 87823 w 136390"/>
              <a:gd name="connsiteY5" fmla="*/ 71101 h 560713"/>
              <a:gd name="connsiteX6" fmla="*/ 103546 w 136390"/>
              <a:gd name="connsiteY6" fmla="*/ 6028 h 560713"/>
              <a:gd name="connsiteX7" fmla="*/ 124450 w 136390"/>
              <a:gd name="connsiteY7" fmla="*/ 53790 h 560713"/>
              <a:gd name="connsiteX8" fmla="*/ 136390 w 136390"/>
              <a:gd name="connsiteY8" fmla="*/ 51304 h 560713"/>
              <a:gd name="connsiteX0" fmla="*/ 0 w 136390"/>
              <a:gd name="connsiteY0" fmla="*/ 506902 h 509421"/>
              <a:gd name="connsiteX1" fmla="*/ 41158 w 136390"/>
              <a:gd name="connsiteY1" fmla="*/ 502553 h 509421"/>
              <a:gd name="connsiteX2" fmla="*/ 61484 w 136390"/>
              <a:gd name="connsiteY2" fmla="*/ 367785 h 509421"/>
              <a:gd name="connsiteX3" fmla="*/ 66917 w 136390"/>
              <a:gd name="connsiteY3" fmla="*/ 345361 h 509421"/>
              <a:gd name="connsiteX4" fmla="*/ 77047 w 136390"/>
              <a:gd name="connsiteY4" fmla="*/ 161081 h 509421"/>
              <a:gd name="connsiteX5" fmla="*/ 87823 w 136390"/>
              <a:gd name="connsiteY5" fmla="*/ 19809 h 509421"/>
              <a:gd name="connsiteX6" fmla="*/ 124450 w 136390"/>
              <a:gd name="connsiteY6" fmla="*/ 2498 h 509421"/>
              <a:gd name="connsiteX7" fmla="*/ 136390 w 136390"/>
              <a:gd name="connsiteY7" fmla="*/ 12 h 509421"/>
              <a:gd name="connsiteX0" fmla="*/ 0 w 136390"/>
              <a:gd name="connsiteY0" fmla="*/ 569073 h 571592"/>
              <a:gd name="connsiteX1" fmla="*/ 41158 w 136390"/>
              <a:gd name="connsiteY1" fmla="*/ 564724 h 571592"/>
              <a:gd name="connsiteX2" fmla="*/ 61484 w 136390"/>
              <a:gd name="connsiteY2" fmla="*/ 429956 h 571592"/>
              <a:gd name="connsiteX3" fmla="*/ 66917 w 136390"/>
              <a:gd name="connsiteY3" fmla="*/ 407532 h 571592"/>
              <a:gd name="connsiteX4" fmla="*/ 77047 w 136390"/>
              <a:gd name="connsiteY4" fmla="*/ 223252 h 571592"/>
              <a:gd name="connsiteX5" fmla="*/ 87823 w 136390"/>
              <a:gd name="connsiteY5" fmla="*/ 81980 h 571592"/>
              <a:gd name="connsiteX6" fmla="*/ 94339 w 136390"/>
              <a:gd name="connsiteY6" fmla="*/ 88 h 571592"/>
              <a:gd name="connsiteX7" fmla="*/ 136390 w 136390"/>
              <a:gd name="connsiteY7" fmla="*/ 62183 h 571592"/>
              <a:gd name="connsiteX0" fmla="*/ 0 w 136390"/>
              <a:gd name="connsiteY0" fmla="*/ 626437 h 628956"/>
              <a:gd name="connsiteX1" fmla="*/ 41158 w 136390"/>
              <a:gd name="connsiteY1" fmla="*/ 622088 h 628956"/>
              <a:gd name="connsiteX2" fmla="*/ 61484 w 136390"/>
              <a:gd name="connsiteY2" fmla="*/ 487320 h 628956"/>
              <a:gd name="connsiteX3" fmla="*/ 66917 w 136390"/>
              <a:gd name="connsiteY3" fmla="*/ 464896 h 628956"/>
              <a:gd name="connsiteX4" fmla="*/ 77047 w 136390"/>
              <a:gd name="connsiteY4" fmla="*/ 280616 h 628956"/>
              <a:gd name="connsiteX5" fmla="*/ 87823 w 136390"/>
              <a:gd name="connsiteY5" fmla="*/ 139344 h 628956"/>
              <a:gd name="connsiteX6" fmla="*/ 95845 w 136390"/>
              <a:gd name="connsiteY6" fmla="*/ 47 h 628956"/>
              <a:gd name="connsiteX7" fmla="*/ 136390 w 136390"/>
              <a:gd name="connsiteY7" fmla="*/ 119547 h 628956"/>
              <a:gd name="connsiteX0" fmla="*/ 0 w 136390"/>
              <a:gd name="connsiteY0" fmla="*/ 626437 h 628956"/>
              <a:gd name="connsiteX1" fmla="*/ 41158 w 136390"/>
              <a:gd name="connsiteY1" fmla="*/ 622088 h 628956"/>
              <a:gd name="connsiteX2" fmla="*/ 61484 w 136390"/>
              <a:gd name="connsiteY2" fmla="*/ 487320 h 628956"/>
              <a:gd name="connsiteX3" fmla="*/ 66917 w 136390"/>
              <a:gd name="connsiteY3" fmla="*/ 464896 h 628956"/>
              <a:gd name="connsiteX4" fmla="*/ 77047 w 136390"/>
              <a:gd name="connsiteY4" fmla="*/ 280616 h 628956"/>
              <a:gd name="connsiteX5" fmla="*/ 87823 w 136390"/>
              <a:gd name="connsiteY5" fmla="*/ 139344 h 628956"/>
              <a:gd name="connsiteX6" fmla="*/ 95845 w 136390"/>
              <a:gd name="connsiteY6" fmla="*/ 47 h 628956"/>
              <a:gd name="connsiteX7" fmla="*/ 136390 w 136390"/>
              <a:gd name="connsiteY7" fmla="*/ 119547 h 628956"/>
              <a:gd name="connsiteX0" fmla="*/ 0 w 136390"/>
              <a:gd name="connsiteY0" fmla="*/ 626437 h 628956"/>
              <a:gd name="connsiteX1" fmla="*/ 41158 w 136390"/>
              <a:gd name="connsiteY1" fmla="*/ 622088 h 628956"/>
              <a:gd name="connsiteX2" fmla="*/ 61484 w 136390"/>
              <a:gd name="connsiteY2" fmla="*/ 487320 h 628956"/>
              <a:gd name="connsiteX3" fmla="*/ 66917 w 136390"/>
              <a:gd name="connsiteY3" fmla="*/ 464896 h 628956"/>
              <a:gd name="connsiteX4" fmla="*/ 77047 w 136390"/>
              <a:gd name="connsiteY4" fmla="*/ 280616 h 628956"/>
              <a:gd name="connsiteX5" fmla="*/ 87823 w 136390"/>
              <a:gd name="connsiteY5" fmla="*/ 139344 h 628956"/>
              <a:gd name="connsiteX6" fmla="*/ 95845 w 136390"/>
              <a:gd name="connsiteY6" fmla="*/ 47 h 628956"/>
              <a:gd name="connsiteX7" fmla="*/ 136390 w 136390"/>
              <a:gd name="connsiteY7" fmla="*/ 119547 h 628956"/>
              <a:gd name="connsiteX0" fmla="*/ 0 w 98751"/>
              <a:gd name="connsiteY0" fmla="*/ 664754 h 667273"/>
              <a:gd name="connsiteX1" fmla="*/ 41158 w 98751"/>
              <a:gd name="connsiteY1" fmla="*/ 660405 h 667273"/>
              <a:gd name="connsiteX2" fmla="*/ 61484 w 98751"/>
              <a:gd name="connsiteY2" fmla="*/ 525637 h 667273"/>
              <a:gd name="connsiteX3" fmla="*/ 66917 w 98751"/>
              <a:gd name="connsiteY3" fmla="*/ 503213 h 667273"/>
              <a:gd name="connsiteX4" fmla="*/ 77047 w 98751"/>
              <a:gd name="connsiteY4" fmla="*/ 318933 h 667273"/>
              <a:gd name="connsiteX5" fmla="*/ 87823 w 98751"/>
              <a:gd name="connsiteY5" fmla="*/ 177661 h 667273"/>
              <a:gd name="connsiteX6" fmla="*/ 95845 w 98751"/>
              <a:gd name="connsiteY6" fmla="*/ 38364 h 667273"/>
              <a:gd name="connsiteX7" fmla="*/ 98751 w 98751"/>
              <a:gd name="connsiteY7" fmla="*/ 0 h 667273"/>
              <a:gd name="connsiteX0" fmla="*/ 0 w 98751"/>
              <a:gd name="connsiteY0" fmla="*/ 664754 h 667273"/>
              <a:gd name="connsiteX1" fmla="*/ 41158 w 98751"/>
              <a:gd name="connsiteY1" fmla="*/ 660405 h 667273"/>
              <a:gd name="connsiteX2" fmla="*/ 61484 w 98751"/>
              <a:gd name="connsiteY2" fmla="*/ 525637 h 667273"/>
              <a:gd name="connsiteX3" fmla="*/ 66917 w 98751"/>
              <a:gd name="connsiteY3" fmla="*/ 503213 h 667273"/>
              <a:gd name="connsiteX4" fmla="*/ 77047 w 98751"/>
              <a:gd name="connsiteY4" fmla="*/ 318933 h 667273"/>
              <a:gd name="connsiteX5" fmla="*/ 87823 w 98751"/>
              <a:gd name="connsiteY5" fmla="*/ 177661 h 667273"/>
              <a:gd name="connsiteX6" fmla="*/ 95845 w 98751"/>
              <a:gd name="connsiteY6" fmla="*/ 38364 h 667273"/>
              <a:gd name="connsiteX7" fmla="*/ 98751 w 98751"/>
              <a:gd name="connsiteY7" fmla="*/ 0 h 667273"/>
              <a:gd name="connsiteX0" fmla="*/ 0 w 98751"/>
              <a:gd name="connsiteY0" fmla="*/ 664754 h 667273"/>
              <a:gd name="connsiteX1" fmla="*/ 41158 w 98751"/>
              <a:gd name="connsiteY1" fmla="*/ 660405 h 667273"/>
              <a:gd name="connsiteX2" fmla="*/ 61484 w 98751"/>
              <a:gd name="connsiteY2" fmla="*/ 525637 h 667273"/>
              <a:gd name="connsiteX3" fmla="*/ 66917 w 98751"/>
              <a:gd name="connsiteY3" fmla="*/ 503213 h 667273"/>
              <a:gd name="connsiteX4" fmla="*/ 77047 w 98751"/>
              <a:gd name="connsiteY4" fmla="*/ 318933 h 667273"/>
              <a:gd name="connsiteX5" fmla="*/ 87823 w 98751"/>
              <a:gd name="connsiteY5" fmla="*/ 177661 h 667273"/>
              <a:gd name="connsiteX6" fmla="*/ 94716 w 98751"/>
              <a:gd name="connsiteY6" fmla="*/ 50921 h 667273"/>
              <a:gd name="connsiteX7" fmla="*/ 98751 w 98751"/>
              <a:gd name="connsiteY7" fmla="*/ 0 h 667273"/>
              <a:gd name="connsiteX0" fmla="*/ 0 w 98751"/>
              <a:gd name="connsiteY0" fmla="*/ 664754 h 667273"/>
              <a:gd name="connsiteX1" fmla="*/ 41158 w 98751"/>
              <a:gd name="connsiteY1" fmla="*/ 660405 h 667273"/>
              <a:gd name="connsiteX2" fmla="*/ 61484 w 98751"/>
              <a:gd name="connsiteY2" fmla="*/ 525637 h 667273"/>
              <a:gd name="connsiteX3" fmla="*/ 66917 w 98751"/>
              <a:gd name="connsiteY3" fmla="*/ 503213 h 667273"/>
              <a:gd name="connsiteX4" fmla="*/ 77047 w 98751"/>
              <a:gd name="connsiteY4" fmla="*/ 318933 h 667273"/>
              <a:gd name="connsiteX5" fmla="*/ 87823 w 98751"/>
              <a:gd name="connsiteY5" fmla="*/ 177661 h 667273"/>
              <a:gd name="connsiteX6" fmla="*/ 94716 w 98751"/>
              <a:gd name="connsiteY6" fmla="*/ 50921 h 667273"/>
              <a:gd name="connsiteX7" fmla="*/ 98751 w 98751"/>
              <a:gd name="connsiteY7" fmla="*/ 0 h 667273"/>
              <a:gd name="connsiteX0" fmla="*/ 0 w 98751"/>
              <a:gd name="connsiteY0" fmla="*/ 664754 h 667273"/>
              <a:gd name="connsiteX1" fmla="*/ 41158 w 98751"/>
              <a:gd name="connsiteY1" fmla="*/ 660405 h 667273"/>
              <a:gd name="connsiteX2" fmla="*/ 61484 w 98751"/>
              <a:gd name="connsiteY2" fmla="*/ 525637 h 667273"/>
              <a:gd name="connsiteX3" fmla="*/ 66917 w 98751"/>
              <a:gd name="connsiteY3" fmla="*/ 503213 h 667273"/>
              <a:gd name="connsiteX4" fmla="*/ 77047 w 98751"/>
              <a:gd name="connsiteY4" fmla="*/ 318933 h 667273"/>
              <a:gd name="connsiteX5" fmla="*/ 87823 w 98751"/>
              <a:gd name="connsiteY5" fmla="*/ 177661 h 667273"/>
              <a:gd name="connsiteX6" fmla="*/ 94716 w 98751"/>
              <a:gd name="connsiteY6" fmla="*/ 50921 h 667273"/>
              <a:gd name="connsiteX7" fmla="*/ 98751 w 98751"/>
              <a:gd name="connsiteY7" fmla="*/ 0 h 66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751" h="667273">
                <a:moveTo>
                  <a:pt x="0" y="664754"/>
                </a:moveTo>
                <a:cubicBezTo>
                  <a:pt x="3164" y="638434"/>
                  <a:pt x="30911" y="683591"/>
                  <a:pt x="41158" y="660405"/>
                </a:cubicBezTo>
                <a:cubicBezTo>
                  <a:pt x="51405" y="637219"/>
                  <a:pt x="57191" y="551836"/>
                  <a:pt x="61484" y="525637"/>
                </a:cubicBezTo>
                <a:cubicBezTo>
                  <a:pt x="65777" y="499438"/>
                  <a:pt x="65173" y="521780"/>
                  <a:pt x="66917" y="503213"/>
                </a:cubicBezTo>
                <a:cubicBezTo>
                  <a:pt x="71226" y="473681"/>
                  <a:pt x="74857" y="364970"/>
                  <a:pt x="77047" y="318933"/>
                </a:cubicBezTo>
                <a:cubicBezTo>
                  <a:pt x="79997" y="282561"/>
                  <a:pt x="84812" y="249059"/>
                  <a:pt x="87823" y="177661"/>
                </a:cubicBezTo>
                <a:cubicBezTo>
                  <a:pt x="91019" y="113558"/>
                  <a:pt x="89633" y="100862"/>
                  <a:pt x="94716" y="50921"/>
                </a:cubicBezTo>
                <a:cubicBezTo>
                  <a:pt x="96146" y="26584"/>
                  <a:pt x="95723" y="48436"/>
                  <a:pt x="98751" y="0"/>
                </a:cubicBezTo>
              </a:path>
            </a:pathLst>
          </a:custGeom>
          <a:noFill/>
          <a:ln w="76200">
            <a:solidFill>
              <a:srgbClr val="FFFF00"/>
            </a:solidFill>
            <a:headEnd type="oval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3DD2846-DFB1-7786-4329-73FE8AAD6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0223" y="5998516"/>
            <a:ext cx="328243" cy="328243"/>
          </a:xfrm>
          <a:prstGeom prst="rect">
            <a:avLst/>
          </a:prstGeom>
        </p:spPr>
      </p:pic>
      <p:pic>
        <p:nvPicPr>
          <p:cNvPr id="3074" name="Picture 2" descr="State Road 19 marker">
            <a:extLst>
              <a:ext uri="{FF2B5EF4-FFF2-40B4-BE49-F238E27FC236}">
                <a16:creationId xmlns:a16="http://schemas.microsoft.com/office/drawing/2014/main" id="{1DA00EB9-475C-A698-6949-4D5C3596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73" y="4847886"/>
            <a:ext cx="337678" cy="33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2B6AAEED-9738-9095-7A53-DFD20B069E06}"/>
              </a:ext>
            </a:extLst>
          </p:cNvPr>
          <p:cNvSpPr/>
          <p:nvPr/>
        </p:nvSpPr>
        <p:spPr>
          <a:xfrm>
            <a:off x="9445083" y="4009149"/>
            <a:ext cx="1391186" cy="441010"/>
          </a:xfrm>
          <a:prstGeom prst="wedgeRectCallout">
            <a:avLst>
              <a:gd name="adj1" fmla="val 80885"/>
              <a:gd name="adj2" fmla="val -30984"/>
            </a:avLst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END PROJECT AT LAKE COUNTY LINE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336DD90D-F021-3051-5B0F-B2E324DD0415}"/>
              </a:ext>
            </a:extLst>
          </p:cNvPr>
          <p:cNvSpPr/>
          <p:nvPr/>
        </p:nvSpPr>
        <p:spPr>
          <a:xfrm>
            <a:off x="6626478" y="5696603"/>
            <a:ext cx="1219237" cy="457374"/>
          </a:xfrm>
          <a:prstGeom prst="wedgeRectCallout">
            <a:avLst>
              <a:gd name="adj1" fmla="val 47229"/>
              <a:gd name="adj2" fmla="val 100255"/>
            </a:avLst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BEGIN PROJECT AT S.R. 44</a:t>
            </a:r>
          </a:p>
        </p:txBody>
      </p:sp>
    </p:spTree>
    <p:extLst>
      <p:ext uri="{BB962C8B-B14F-4D97-AF65-F5344CB8AC3E}">
        <p14:creationId xmlns:p14="http://schemas.microsoft.com/office/powerpoint/2010/main" val="349795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9860C02-32D0-6E14-C4F4-65837A473467}"/>
              </a:ext>
            </a:extLst>
          </p:cNvPr>
          <p:cNvSpPr/>
          <p:nvPr/>
        </p:nvSpPr>
        <p:spPr>
          <a:xfrm>
            <a:off x="1905000" y="6223000"/>
            <a:ext cx="10007600" cy="76200"/>
          </a:xfrm>
          <a:prstGeom prst="rect">
            <a:avLst/>
          </a:prstGeom>
          <a:solidFill>
            <a:srgbClr val="1D45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BF08CD67-4806-4A6C-A6EC-1B63B07EA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6086475"/>
            <a:ext cx="1543050" cy="771525"/>
          </a:xfrm>
          <a:prstGeom prst="rect">
            <a:avLst/>
          </a:prstGeom>
        </p:spPr>
      </p:pic>
      <p:pic>
        <p:nvPicPr>
          <p:cNvPr id="26" name="Picture 25" descr="A red and blue arrow with text&#10;&#10;Description automatically generated">
            <a:extLst>
              <a:ext uri="{FF2B5EF4-FFF2-40B4-BE49-F238E27FC236}">
                <a16:creationId xmlns:a16="http://schemas.microsoft.com/office/drawing/2014/main" id="{5C1BC754-0E45-7A9F-7258-1A40AD9163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6" r="37897"/>
          <a:stretch/>
        </p:blipFill>
        <p:spPr>
          <a:xfrm>
            <a:off x="533400" y="169267"/>
            <a:ext cx="4953017" cy="13721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29B2FD-DEC9-FE37-83BE-B869A3D040B8}"/>
              </a:ext>
            </a:extLst>
          </p:cNvPr>
          <p:cNvSpPr txBox="1"/>
          <p:nvPr/>
        </p:nvSpPr>
        <p:spPr>
          <a:xfrm>
            <a:off x="5486417" y="428353"/>
            <a:ext cx="6426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 301 – </a:t>
            </a:r>
            <a:r>
              <a:rPr lang="en-US" sz="2800" dirty="0">
                <a:solidFill>
                  <a:srgbClr val="1F4283"/>
                </a:solidFill>
                <a:latin typeface="Arial"/>
              </a:rPr>
              <a:t>Sumter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County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6915C32-CECD-3D31-4A45-8F46150A38E2}"/>
              </a:ext>
            </a:extLst>
          </p:cNvPr>
          <p:cNvSpPr/>
          <p:nvPr/>
        </p:nvSpPr>
        <p:spPr>
          <a:xfrm>
            <a:off x="1109651" y="2213376"/>
            <a:ext cx="446842" cy="437617"/>
          </a:xfrm>
          <a:prstGeom prst="ellipse">
            <a:avLst/>
          </a:prstGeom>
          <a:solidFill>
            <a:srgbClr val="F53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C0C2CD-4F49-35A0-9921-7BEB12E7EB18}"/>
              </a:ext>
            </a:extLst>
          </p:cNvPr>
          <p:cNvSpPr/>
          <p:nvPr/>
        </p:nvSpPr>
        <p:spPr>
          <a:xfrm>
            <a:off x="1109652" y="3760570"/>
            <a:ext cx="446841" cy="43761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301B72-7EBA-5EF7-5237-17245EA066CB}"/>
              </a:ext>
            </a:extLst>
          </p:cNvPr>
          <p:cNvSpPr txBox="1"/>
          <p:nvPr/>
        </p:nvSpPr>
        <p:spPr>
          <a:xfrm>
            <a:off x="702817" y="1430038"/>
            <a:ext cx="5527534" cy="410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Two focus projects: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8D8D8">
                  <a:lumMod val="1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430132-1 – Add Lanes, Realign, and Reconstruct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U.S. 301, from C.R. 525E to Florida’s Turnpike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Design-Build contract spring 2024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Construction phases to begin 2025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8D8D8">
                  <a:lumMod val="1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430132-2 – Add Lanes and Reconstruct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U.S. 301, from C.R. 470 to C.R. 525E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Design-Build contract spring 2024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8D8D8">
                    <a:lumMod val="1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Construction phases to begin 2025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8D8D8">
                  <a:lumMod val="1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D8D8D8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Construction Phase FY 2025 $226 Million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8D8D8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5F5FE4-002E-9B19-239C-D6264232F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20D41-D007-4BA9-B638-972664B741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283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283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4B43D-668D-62EA-149E-2291CC0B79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" t="6665" r="7023" b="9905"/>
          <a:stretch/>
        </p:blipFill>
        <p:spPr>
          <a:xfrm>
            <a:off x="6705586" y="1541416"/>
            <a:ext cx="4557146" cy="414017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Interstate 75 marker">
            <a:extLst>
              <a:ext uri="{FF2B5EF4-FFF2-40B4-BE49-F238E27FC236}">
                <a16:creationId xmlns:a16="http://schemas.microsoft.com/office/drawing/2014/main" id="{81E379BA-8ED1-7A9E-45A7-AF93FAD5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65" y="1921033"/>
            <a:ext cx="292343" cy="2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terstate 75 marker">
            <a:extLst>
              <a:ext uri="{FF2B5EF4-FFF2-40B4-BE49-F238E27FC236}">
                <a16:creationId xmlns:a16="http://schemas.microsoft.com/office/drawing/2014/main" id="{BA3F366C-A234-7CB0-F083-F06DD9DF0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984" y="4498453"/>
            <a:ext cx="292343" cy="2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94EB537-2C5C-F3FA-A373-757C53F5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66" y="5068634"/>
            <a:ext cx="254447" cy="2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58FC39E-ACEB-975E-44B5-7B65F22B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96" y="2009818"/>
            <a:ext cx="254447" cy="2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E72616-42AA-25F1-3FD7-0F31D5D43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620" y="3637972"/>
            <a:ext cx="280440" cy="34140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1F7F8D-1094-D491-3777-01FBE639CCDD}"/>
              </a:ext>
            </a:extLst>
          </p:cNvPr>
          <p:cNvSpPr/>
          <p:nvPr/>
        </p:nvSpPr>
        <p:spPr>
          <a:xfrm flipV="1">
            <a:off x="8753475" y="3038471"/>
            <a:ext cx="333721" cy="669927"/>
          </a:xfrm>
          <a:custGeom>
            <a:avLst/>
            <a:gdLst>
              <a:gd name="connsiteX0" fmla="*/ 0 w 678180"/>
              <a:gd name="connsiteY0" fmla="*/ 510540 h 510540"/>
              <a:gd name="connsiteX1" fmla="*/ 38100 w 678180"/>
              <a:gd name="connsiteY1" fmla="*/ 464820 h 510540"/>
              <a:gd name="connsiteX2" fmla="*/ 152400 w 678180"/>
              <a:gd name="connsiteY2" fmla="*/ 358140 h 510540"/>
              <a:gd name="connsiteX3" fmla="*/ 304800 w 678180"/>
              <a:gd name="connsiteY3" fmla="*/ 251460 h 510540"/>
              <a:gd name="connsiteX4" fmla="*/ 457200 w 678180"/>
              <a:gd name="connsiteY4" fmla="*/ 144780 h 510540"/>
              <a:gd name="connsiteX5" fmla="*/ 533400 w 678180"/>
              <a:gd name="connsiteY5" fmla="*/ 99060 h 510540"/>
              <a:gd name="connsiteX6" fmla="*/ 571500 w 678180"/>
              <a:gd name="connsiteY6" fmla="*/ 68580 h 510540"/>
              <a:gd name="connsiteX7" fmla="*/ 617220 w 678180"/>
              <a:gd name="connsiteY7" fmla="*/ 45720 h 510540"/>
              <a:gd name="connsiteX8" fmla="*/ 640080 w 678180"/>
              <a:gd name="connsiteY8" fmla="*/ 22860 h 510540"/>
              <a:gd name="connsiteX9" fmla="*/ 678180 w 678180"/>
              <a:gd name="connsiteY9" fmla="*/ 0 h 510540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533400 w 1063943"/>
              <a:gd name="connsiteY5" fmla="*/ 208598 h 620078"/>
              <a:gd name="connsiteX6" fmla="*/ 571500 w 1063943"/>
              <a:gd name="connsiteY6" fmla="*/ 178118 h 620078"/>
              <a:gd name="connsiteX7" fmla="*/ 617220 w 1063943"/>
              <a:gd name="connsiteY7" fmla="*/ 155258 h 620078"/>
              <a:gd name="connsiteX8" fmla="*/ 640080 w 1063943"/>
              <a:gd name="connsiteY8" fmla="*/ 132398 h 620078"/>
              <a:gd name="connsiteX9" fmla="*/ 1063943 w 1063943"/>
              <a:gd name="connsiteY9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533400 w 1063943"/>
              <a:gd name="connsiteY5" fmla="*/ 208598 h 620078"/>
              <a:gd name="connsiteX6" fmla="*/ 571500 w 1063943"/>
              <a:gd name="connsiteY6" fmla="*/ 178118 h 620078"/>
              <a:gd name="connsiteX7" fmla="*/ 617220 w 1063943"/>
              <a:gd name="connsiteY7" fmla="*/ 155258 h 620078"/>
              <a:gd name="connsiteX8" fmla="*/ 625793 w 1063943"/>
              <a:gd name="connsiteY8" fmla="*/ 75248 h 620078"/>
              <a:gd name="connsiteX9" fmla="*/ 1063943 w 1063943"/>
              <a:gd name="connsiteY9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533400 w 1063943"/>
              <a:gd name="connsiteY5" fmla="*/ 208598 h 620078"/>
              <a:gd name="connsiteX6" fmla="*/ 571500 w 1063943"/>
              <a:gd name="connsiteY6" fmla="*/ 178118 h 620078"/>
              <a:gd name="connsiteX7" fmla="*/ 625793 w 1063943"/>
              <a:gd name="connsiteY7" fmla="*/ 75248 h 620078"/>
              <a:gd name="connsiteX8" fmla="*/ 1063943 w 1063943"/>
              <a:gd name="connsiteY8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533400 w 1063943"/>
              <a:gd name="connsiteY5" fmla="*/ 208598 h 620078"/>
              <a:gd name="connsiteX6" fmla="*/ 490537 w 1063943"/>
              <a:gd name="connsiteY6" fmla="*/ 173356 h 620078"/>
              <a:gd name="connsiteX7" fmla="*/ 625793 w 1063943"/>
              <a:gd name="connsiteY7" fmla="*/ 75248 h 620078"/>
              <a:gd name="connsiteX8" fmla="*/ 1063943 w 1063943"/>
              <a:gd name="connsiteY8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490537 w 1063943"/>
              <a:gd name="connsiteY5" fmla="*/ 173356 h 620078"/>
              <a:gd name="connsiteX6" fmla="*/ 625793 w 1063943"/>
              <a:gd name="connsiteY6" fmla="*/ 75248 h 620078"/>
              <a:gd name="connsiteX7" fmla="*/ 1063943 w 1063943"/>
              <a:gd name="connsiteY7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381000 w 1063943"/>
              <a:gd name="connsiteY4" fmla="*/ 463868 h 620078"/>
              <a:gd name="connsiteX5" fmla="*/ 490537 w 1063943"/>
              <a:gd name="connsiteY5" fmla="*/ 173356 h 620078"/>
              <a:gd name="connsiteX6" fmla="*/ 625793 w 1063943"/>
              <a:gd name="connsiteY6" fmla="*/ 75248 h 620078"/>
              <a:gd name="connsiteX7" fmla="*/ 1063943 w 1063943"/>
              <a:gd name="connsiteY7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81000 w 1063943"/>
              <a:gd name="connsiteY3" fmla="*/ 463868 h 620078"/>
              <a:gd name="connsiteX4" fmla="*/ 490537 w 1063943"/>
              <a:gd name="connsiteY4" fmla="*/ 173356 h 620078"/>
              <a:gd name="connsiteX5" fmla="*/ 625793 w 1063943"/>
              <a:gd name="connsiteY5" fmla="*/ 75248 h 620078"/>
              <a:gd name="connsiteX6" fmla="*/ 1063943 w 1063943"/>
              <a:gd name="connsiteY6" fmla="*/ 0 h 620078"/>
              <a:gd name="connsiteX0" fmla="*/ 336566 w 1033797"/>
              <a:gd name="connsiteY0" fmla="*/ 2163128 h 2163128"/>
              <a:gd name="connsiteX1" fmla="*/ 7954 w 1033797"/>
              <a:gd name="connsiteY1" fmla="*/ 574358 h 2163128"/>
              <a:gd name="connsiteX2" fmla="*/ 122254 w 1033797"/>
              <a:gd name="connsiteY2" fmla="*/ 467678 h 2163128"/>
              <a:gd name="connsiteX3" fmla="*/ 350854 w 1033797"/>
              <a:gd name="connsiteY3" fmla="*/ 463868 h 2163128"/>
              <a:gd name="connsiteX4" fmla="*/ 460391 w 1033797"/>
              <a:gd name="connsiteY4" fmla="*/ 173356 h 2163128"/>
              <a:gd name="connsiteX5" fmla="*/ 595647 w 1033797"/>
              <a:gd name="connsiteY5" fmla="*/ 75248 h 2163128"/>
              <a:gd name="connsiteX6" fmla="*/ 1033797 w 1033797"/>
              <a:gd name="connsiteY6" fmla="*/ 0 h 2163128"/>
              <a:gd name="connsiteX0" fmla="*/ 214337 w 911568"/>
              <a:gd name="connsiteY0" fmla="*/ 2163128 h 2163128"/>
              <a:gd name="connsiteX1" fmla="*/ 25 w 911568"/>
              <a:gd name="connsiteY1" fmla="*/ 467678 h 2163128"/>
              <a:gd name="connsiteX2" fmla="*/ 228625 w 911568"/>
              <a:gd name="connsiteY2" fmla="*/ 463868 h 2163128"/>
              <a:gd name="connsiteX3" fmla="*/ 338162 w 911568"/>
              <a:gd name="connsiteY3" fmla="*/ 173356 h 2163128"/>
              <a:gd name="connsiteX4" fmla="*/ 473418 w 911568"/>
              <a:gd name="connsiteY4" fmla="*/ 75248 h 2163128"/>
              <a:gd name="connsiteX5" fmla="*/ 911568 w 911568"/>
              <a:gd name="connsiteY5" fmla="*/ 0 h 2163128"/>
              <a:gd name="connsiteX0" fmla="*/ 19166 w 716397"/>
              <a:gd name="connsiteY0" fmla="*/ 2163128 h 2163128"/>
              <a:gd name="connsiteX1" fmla="*/ 23929 w 716397"/>
              <a:gd name="connsiteY1" fmla="*/ 1196340 h 2163128"/>
              <a:gd name="connsiteX2" fmla="*/ 33454 w 716397"/>
              <a:gd name="connsiteY2" fmla="*/ 463868 h 2163128"/>
              <a:gd name="connsiteX3" fmla="*/ 142991 w 716397"/>
              <a:gd name="connsiteY3" fmla="*/ 173356 h 2163128"/>
              <a:gd name="connsiteX4" fmla="*/ 278247 w 716397"/>
              <a:gd name="connsiteY4" fmla="*/ 75248 h 2163128"/>
              <a:gd name="connsiteX5" fmla="*/ 716397 w 716397"/>
              <a:gd name="connsiteY5" fmla="*/ 0 h 2163128"/>
              <a:gd name="connsiteX0" fmla="*/ 19166 w 716397"/>
              <a:gd name="connsiteY0" fmla="*/ 2177416 h 2177416"/>
              <a:gd name="connsiteX1" fmla="*/ 23929 w 716397"/>
              <a:gd name="connsiteY1" fmla="*/ 1196340 h 2177416"/>
              <a:gd name="connsiteX2" fmla="*/ 33454 w 716397"/>
              <a:gd name="connsiteY2" fmla="*/ 463868 h 2177416"/>
              <a:gd name="connsiteX3" fmla="*/ 142991 w 716397"/>
              <a:gd name="connsiteY3" fmla="*/ 173356 h 2177416"/>
              <a:gd name="connsiteX4" fmla="*/ 278247 w 716397"/>
              <a:gd name="connsiteY4" fmla="*/ 75248 h 2177416"/>
              <a:gd name="connsiteX5" fmla="*/ 716397 w 716397"/>
              <a:gd name="connsiteY5" fmla="*/ 0 h 2177416"/>
              <a:gd name="connsiteX0" fmla="*/ 0 w 697231"/>
              <a:gd name="connsiteY0" fmla="*/ 2177416 h 2177416"/>
              <a:gd name="connsiteX1" fmla="*/ 4763 w 697231"/>
              <a:gd name="connsiteY1" fmla="*/ 1196340 h 2177416"/>
              <a:gd name="connsiteX2" fmla="*/ 14288 w 697231"/>
              <a:gd name="connsiteY2" fmla="*/ 463868 h 2177416"/>
              <a:gd name="connsiteX3" fmla="*/ 123825 w 697231"/>
              <a:gd name="connsiteY3" fmla="*/ 173356 h 2177416"/>
              <a:gd name="connsiteX4" fmla="*/ 259081 w 697231"/>
              <a:gd name="connsiteY4" fmla="*/ 75248 h 2177416"/>
              <a:gd name="connsiteX5" fmla="*/ 697231 w 697231"/>
              <a:gd name="connsiteY5" fmla="*/ 0 h 2177416"/>
              <a:gd name="connsiteX0" fmla="*/ 0 w 697231"/>
              <a:gd name="connsiteY0" fmla="*/ 2177416 h 2177416"/>
              <a:gd name="connsiteX1" fmla="*/ 4763 w 697231"/>
              <a:gd name="connsiteY1" fmla="*/ 1196340 h 2177416"/>
              <a:gd name="connsiteX2" fmla="*/ 14288 w 697231"/>
              <a:gd name="connsiteY2" fmla="*/ 463868 h 2177416"/>
              <a:gd name="connsiteX3" fmla="*/ 76200 w 697231"/>
              <a:gd name="connsiteY3" fmla="*/ 192406 h 2177416"/>
              <a:gd name="connsiteX4" fmla="*/ 259081 w 697231"/>
              <a:gd name="connsiteY4" fmla="*/ 75248 h 2177416"/>
              <a:gd name="connsiteX5" fmla="*/ 697231 w 697231"/>
              <a:gd name="connsiteY5" fmla="*/ 0 h 2177416"/>
              <a:gd name="connsiteX0" fmla="*/ 0 w 697231"/>
              <a:gd name="connsiteY0" fmla="*/ 2177416 h 2177416"/>
              <a:gd name="connsiteX1" fmla="*/ 4763 w 697231"/>
              <a:gd name="connsiteY1" fmla="*/ 1196340 h 2177416"/>
              <a:gd name="connsiteX2" fmla="*/ 14288 w 697231"/>
              <a:gd name="connsiteY2" fmla="*/ 463868 h 2177416"/>
              <a:gd name="connsiteX3" fmla="*/ 76200 w 697231"/>
              <a:gd name="connsiteY3" fmla="*/ 192406 h 2177416"/>
              <a:gd name="connsiteX4" fmla="*/ 259081 w 697231"/>
              <a:gd name="connsiteY4" fmla="*/ 75248 h 2177416"/>
              <a:gd name="connsiteX5" fmla="*/ 697231 w 697231"/>
              <a:gd name="connsiteY5" fmla="*/ 0 h 2177416"/>
              <a:gd name="connsiteX0" fmla="*/ 0 w 678181"/>
              <a:gd name="connsiteY0" fmla="*/ 2158366 h 2158366"/>
              <a:gd name="connsiteX1" fmla="*/ 4763 w 678181"/>
              <a:gd name="connsiteY1" fmla="*/ 1177290 h 2158366"/>
              <a:gd name="connsiteX2" fmla="*/ 14288 w 678181"/>
              <a:gd name="connsiteY2" fmla="*/ 444818 h 2158366"/>
              <a:gd name="connsiteX3" fmla="*/ 76200 w 678181"/>
              <a:gd name="connsiteY3" fmla="*/ 173356 h 2158366"/>
              <a:gd name="connsiteX4" fmla="*/ 259081 w 678181"/>
              <a:gd name="connsiteY4" fmla="*/ 56198 h 2158366"/>
              <a:gd name="connsiteX5" fmla="*/ 678181 w 678181"/>
              <a:gd name="connsiteY5" fmla="*/ 0 h 2158366"/>
              <a:gd name="connsiteX0" fmla="*/ 0 w 678181"/>
              <a:gd name="connsiteY0" fmla="*/ 2158366 h 2158366"/>
              <a:gd name="connsiteX1" fmla="*/ 4763 w 678181"/>
              <a:gd name="connsiteY1" fmla="*/ 1177290 h 2158366"/>
              <a:gd name="connsiteX2" fmla="*/ 14288 w 678181"/>
              <a:gd name="connsiteY2" fmla="*/ 444818 h 2158366"/>
              <a:gd name="connsiteX3" fmla="*/ 76200 w 678181"/>
              <a:gd name="connsiteY3" fmla="*/ 173356 h 2158366"/>
              <a:gd name="connsiteX4" fmla="*/ 259081 w 678181"/>
              <a:gd name="connsiteY4" fmla="*/ 56198 h 2158366"/>
              <a:gd name="connsiteX5" fmla="*/ 678181 w 678181"/>
              <a:gd name="connsiteY5" fmla="*/ 0 h 2158366"/>
              <a:gd name="connsiteX0" fmla="*/ 0 w 678181"/>
              <a:gd name="connsiteY0" fmla="*/ 2153603 h 2153603"/>
              <a:gd name="connsiteX1" fmla="*/ 4763 w 678181"/>
              <a:gd name="connsiteY1" fmla="*/ 1172527 h 2153603"/>
              <a:gd name="connsiteX2" fmla="*/ 14288 w 678181"/>
              <a:gd name="connsiteY2" fmla="*/ 440055 h 2153603"/>
              <a:gd name="connsiteX3" fmla="*/ 76200 w 678181"/>
              <a:gd name="connsiteY3" fmla="*/ 168593 h 2153603"/>
              <a:gd name="connsiteX4" fmla="*/ 259081 w 678181"/>
              <a:gd name="connsiteY4" fmla="*/ 51435 h 2153603"/>
              <a:gd name="connsiteX5" fmla="*/ 678181 w 678181"/>
              <a:gd name="connsiteY5" fmla="*/ 0 h 2153603"/>
              <a:gd name="connsiteX0" fmla="*/ 0 w 573406"/>
              <a:gd name="connsiteY0" fmla="*/ 2106541 h 2106541"/>
              <a:gd name="connsiteX1" fmla="*/ 4763 w 573406"/>
              <a:gd name="connsiteY1" fmla="*/ 1125465 h 2106541"/>
              <a:gd name="connsiteX2" fmla="*/ 14288 w 573406"/>
              <a:gd name="connsiteY2" fmla="*/ 392993 h 2106541"/>
              <a:gd name="connsiteX3" fmla="*/ 76200 w 573406"/>
              <a:gd name="connsiteY3" fmla="*/ 121531 h 2106541"/>
              <a:gd name="connsiteX4" fmla="*/ 259081 w 573406"/>
              <a:gd name="connsiteY4" fmla="*/ 4373 h 2106541"/>
              <a:gd name="connsiteX5" fmla="*/ 573406 w 573406"/>
              <a:gd name="connsiteY5" fmla="*/ 229163 h 2106541"/>
              <a:gd name="connsiteX0" fmla="*/ 0 w 573406"/>
              <a:gd name="connsiteY0" fmla="*/ 1986935 h 1986935"/>
              <a:gd name="connsiteX1" fmla="*/ 4763 w 573406"/>
              <a:gd name="connsiteY1" fmla="*/ 1005859 h 1986935"/>
              <a:gd name="connsiteX2" fmla="*/ 14288 w 573406"/>
              <a:gd name="connsiteY2" fmla="*/ 273387 h 1986935"/>
              <a:gd name="connsiteX3" fmla="*/ 76200 w 573406"/>
              <a:gd name="connsiteY3" fmla="*/ 1925 h 1986935"/>
              <a:gd name="connsiteX4" fmla="*/ 230506 w 573406"/>
              <a:gd name="connsiteY4" fmla="*/ 141942 h 1986935"/>
              <a:gd name="connsiteX5" fmla="*/ 573406 w 573406"/>
              <a:gd name="connsiteY5" fmla="*/ 109557 h 1986935"/>
              <a:gd name="connsiteX0" fmla="*/ 0 w 573406"/>
              <a:gd name="connsiteY0" fmla="*/ 1968104 h 1968104"/>
              <a:gd name="connsiteX1" fmla="*/ 4763 w 573406"/>
              <a:gd name="connsiteY1" fmla="*/ 987028 h 1968104"/>
              <a:gd name="connsiteX2" fmla="*/ 14288 w 573406"/>
              <a:gd name="connsiteY2" fmla="*/ 254556 h 1968104"/>
              <a:gd name="connsiteX3" fmla="*/ 66675 w 573406"/>
              <a:gd name="connsiteY3" fmla="*/ 2144 h 1968104"/>
              <a:gd name="connsiteX4" fmla="*/ 230506 w 573406"/>
              <a:gd name="connsiteY4" fmla="*/ 123111 h 1968104"/>
              <a:gd name="connsiteX5" fmla="*/ 573406 w 573406"/>
              <a:gd name="connsiteY5" fmla="*/ 90726 h 1968104"/>
              <a:gd name="connsiteX0" fmla="*/ 4645 w 578051"/>
              <a:gd name="connsiteY0" fmla="*/ 1877378 h 1877378"/>
              <a:gd name="connsiteX1" fmla="*/ 9408 w 578051"/>
              <a:gd name="connsiteY1" fmla="*/ 896302 h 1877378"/>
              <a:gd name="connsiteX2" fmla="*/ 18933 w 578051"/>
              <a:gd name="connsiteY2" fmla="*/ 163830 h 1877378"/>
              <a:gd name="connsiteX3" fmla="*/ 235151 w 578051"/>
              <a:gd name="connsiteY3" fmla="*/ 32385 h 1877378"/>
              <a:gd name="connsiteX4" fmla="*/ 578051 w 578051"/>
              <a:gd name="connsiteY4" fmla="*/ 0 h 1877378"/>
              <a:gd name="connsiteX0" fmla="*/ 19466 w 592872"/>
              <a:gd name="connsiteY0" fmla="*/ 1877378 h 1877378"/>
              <a:gd name="connsiteX1" fmla="*/ 24229 w 592872"/>
              <a:gd name="connsiteY1" fmla="*/ 896302 h 1877378"/>
              <a:gd name="connsiteX2" fmla="*/ 14704 w 592872"/>
              <a:gd name="connsiteY2" fmla="*/ 240030 h 1877378"/>
              <a:gd name="connsiteX3" fmla="*/ 249972 w 592872"/>
              <a:gd name="connsiteY3" fmla="*/ 32385 h 1877378"/>
              <a:gd name="connsiteX4" fmla="*/ 592872 w 592872"/>
              <a:gd name="connsiteY4" fmla="*/ 0 h 1877378"/>
              <a:gd name="connsiteX0" fmla="*/ 22366 w 595772"/>
              <a:gd name="connsiteY0" fmla="*/ 1877378 h 1877378"/>
              <a:gd name="connsiteX1" fmla="*/ 17604 w 595772"/>
              <a:gd name="connsiteY1" fmla="*/ 939165 h 1877378"/>
              <a:gd name="connsiteX2" fmla="*/ 17604 w 595772"/>
              <a:gd name="connsiteY2" fmla="*/ 240030 h 1877378"/>
              <a:gd name="connsiteX3" fmla="*/ 252872 w 595772"/>
              <a:gd name="connsiteY3" fmla="*/ 32385 h 1877378"/>
              <a:gd name="connsiteX4" fmla="*/ 595772 w 595772"/>
              <a:gd name="connsiteY4" fmla="*/ 0 h 1877378"/>
              <a:gd name="connsiteX0" fmla="*/ 24716 w 598122"/>
              <a:gd name="connsiteY0" fmla="*/ 1877378 h 1877378"/>
              <a:gd name="connsiteX1" fmla="*/ 19954 w 598122"/>
              <a:gd name="connsiteY1" fmla="*/ 939165 h 1877378"/>
              <a:gd name="connsiteX2" fmla="*/ 19954 w 598122"/>
              <a:gd name="connsiteY2" fmla="*/ 240030 h 1877378"/>
              <a:gd name="connsiteX3" fmla="*/ 255222 w 598122"/>
              <a:gd name="connsiteY3" fmla="*/ 32385 h 1877378"/>
              <a:gd name="connsiteX4" fmla="*/ 598122 w 598122"/>
              <a:gd name="connsiteY4" fmla="*/ 0 h 1877378"/>
              <a:gd name="connsiteX0" fmla="*/ 22367 w 595773"/>
              <a:gd name="connsiteY0" fmla="*/ 1877378 h 1877378"/>
              <a:gd name="connsiteX1" fmla="*/ 17605 w 595773"/>
              <a:gd name="connsiteY1" fmla="*/ 939165 h 1877378"/>
              <a:gd name="connsiteX2" fmla="*/ 17605 w 595773"/>
              <a:gd name="connsiteY2" fmla="*/ 240030 h 1877378"/>
              <a:gd name="connsiteX3" fmla="*/ 252873 w 595773"/>
              <a:gd name="connsiteY3" fmla="*/ 32385 h 1877378"/>
              <a:gd name="connsiteX4" fmla="*/ 595773 w 595773"/>
              <a:gd name="connsiteY4" fmla="*/ 0 h 1877378"/>
              <a:gd name="connsiteX0" fmla="*/ 30833 w 604239"/>
              <a:gd name="connsiteY0" fmla="*/ 1877378 h 1877378"/>
              <a:gd name="connsiteX1" fmla="*/ 26071 w 604239"/>
              <a:gd name="connsiteY1" fmla="*/ 939165 h 1877378"/>
              <a:gd name="connsiteX2" fmla="*/ 26071 w 604239"/>
              <a:gd name="connsiteY2" fmla="*/ 240030 h 1877378"/>
              <a:gd name="connsiteX3" fmla="*/ 261339 w 604239"/>
              <a:gd name="connsiteY3" fmla="*/ 32385 h 1877378"/>
              <a:gd name="connsiteX4" fmla="*/ 604239 w 604239"/>
              <a:gd name="connsiteY4" fmla="*/ 0 h 1877378"/>
              <a:gd name="connsiteX0" fmla="*/ 28717 w 602123"/>
              <a:gd name="connsiteY0" fmla="*/ 1877378 h 1877378"/>
              <a:gd name="connsiteX1" fmla="*/ 23955 w 602123"/>
              <a:gd name="connsiteY1" fmla="*/ 939165 h 1877378"/>
              <a:gd name="connsiteX2" fmla="*/ 23955 w 602123"/>
              <a:gd name="connsiteY2" fmla="*/ 240030 h 1877378"/>
              <a:gd name="connsiteX3" fmla="*/ 259223 w 602123"/>
              <a:gd name="connsiteY3" fmla="*/ 32385 h 1877378"/>
              <a:gd name="connsiteX4" fmla="*/ 602123 w 602123"/>
              <a:gd name="connsiteY4" fmla="*/ 0 h 1877378"/>
              <a:gd name="connsiteX0" fmla="*/ 1122420 w 1354568"/>
              <a:gd name="connsiteY0" fmla="*/ 1847178 h 1847178"/>
              <a:gd name="connsiteX1" fmla="*/ 1117658 w 1354568"/>
              <a:gd name="connsiteY1" fmla="*/ 908965 h 1847178"/>
              <a:gd name="connsiteX2" fmla="*/ 1117658 w 1354568"/>
              <a:gd name="connsiteY2" fmla="*/ 209830 h 1847178"/>
              <a:gd name="connsiteX3" fmla="*/ 1352926 w 1354568"/>
              <a:gd name="connsiteY3" fmla="*/ 2185 h 1847178"/>
              <a:gd name="connsiteX4" fmla="*/ 9901 w 1354568"/>
              <a:gd name="connsiteY4" fmla="*/ 531775 h 1847178"/>
              <a:gd name="connsiteX0" fmla="*/ 5526780 w 5526792"/>
              <a:gd name="connsiteY0" fmla="*/ 399378 h 909743"/>
              <a:gd name="connsiteX1" fmla="*/ 1117658 w 5526792"/>
              <a:gd name="connsiteY1" fmla="*/ 908965 h 909743"/>
              <a:gd name="connsiteX2" fmla="*/ 1117658 w 5526792"/>
              <a:gd name="connsiteY2" fmla="*/ 209830 h 909743"/>
              <a:gd name="connsiteX3" fmla="*/ 1352926 w 5526792"/>
              <a:gd name="connsiteY3" fmla="*/ 2185 h 909743"/>
              <a:gd name="connsiteX4" fmla="*/ 9901 w 5526792"/>
              <a:gd name="connsiteY4" fmla="*/ 531775 h 909743"/>
              <a:gd name="connsiteX0" fmla="*/ 5526780 w 5526814"/>
              <a:gd name="connsiteY0" fmla="*/ 399378 h 531886"/>
              <a:gd name="connsiteX1" fmla="*/ 3510338 w 5526814"/>
              <a:gd name="connsiteY1" fmla="*/ 428905 h 531886"/>
              <a:gd name="connsiteX2" fmla="*/ 1117658 w 5526814"/>
              <a:gd name="connsiteY2" fmla="*/ 209830 h 531886"/>
              <a:gd name="connsiteX3" fmla="*/ 1352926 w 5526814"/>
              <a:gd name="connsiteY3" fmla="*/ 2185 h 531886"/>
              <a:gd name="connsiteX4" fmla="*/ 9901 w 5526814"/>
              <a:gd name="connsiteY4" fmla="*/ 531775 h 531886"/>
              <a:gd name="connsiteX0" fmla="*/ 5526780 w 5526808"/>
              <a:gd name="connsiteY0" fmla="*/ 399378 h 1592553"/>
              <a:gd name="connsiteX1" fmla="*/ 3510338 w 5526808"/>
              <a:gd name="connsiteY1" fmla="*/ 428905 h 1592553"/>
              <a:gd name="connsiteX2" fmla="*/ 2794058 w 5526808"/>
              <a:gd name="connsiteY2" fmla="*/ 1589050 h 1592553"/>
              <a:gd name="connsiteX3" fmla="*/ 1352926 w 5526808"/>
              <a:gd name="connsiteY3" fmla="*/ 2185 h 1592553"/>
              <a:gd name="connsiteX4" fmla="*/ 9901 w 5526808"/>
              <a:gd name="connsiteY4" fmla="*/ 531775 h 1592553"/>
              <a:gd name="connsiteX0" fmla="*/ 5530947 w 5530975"/>
              <a:gd name="connsiteY0" fmla="*/ 219879 h 1526788"/>
              <a:gd name="connsiteX1" fmla="*/ 3514505 w 5530975"/>
              <a:gd name="connsiteY1" fmla="*/ 249406 h 1526788"/>
              <a:gd name="connsiteX2" fmla="*/ 2798225 w 5530975"/>
              <a:gd name="connsiteY2" fmla="*/ 1409551 h 1526788"/>
              <a:gd name="connsiteX3" fmla="*/ 869413 w 5530975"/>
              <a:gd name="connsiteY3" fmla="*/ 1468606 h 1526788"/>
              <a:gd name="connsiteX4" fmla="*/ 14068 w 5530975"/>
              <a:gd name="connsiteY4" fmla="*/ 352276 h 1526788"/>
              <a:gd name="connsiteX0" fmla="*/ 5516879 w 5516907"/>
              <a:gd name="connsiteY0" fmla="*/ 219879 h 1545911"/>
              <a:gd name="connsiteX1" fmla="*/ 3500437 w 5516907"/>
              <a:gd name="connsiteY1" fmla="*/ 249406 h 1545911"/>
              <a:gd name="connsiteX2" fmla="*/ 2784157 w 5516907"/>
              <a:gd name="connsiteY2" fmla="*/ 1409551 h 1545911"/>
              <a:gd name="connsiteX3" fmla="*/ 855345 w 5516907"/>
              <a:gd name="connsiteY3" fmla="*/ 1468606 h 1545911"/>
              <a:gd name="connsiteX4" fmla="*/ 437129 w 5516907"/>
              <a:gd name="connsiteY4" fmla="*/ 919477 h 1545911"/>
              <a:gd name="connsiteX5" fmla="*/ 0 w 5516907"/>
              <a:gd name="connsiteY5" fmla="*/ 352276 h 1545911"/>
              <a:gd name="connsiteX0" fmla="*/ 5575050 w 5575078"/>
              <a:gd name="connsiteY0" fmla="*/ 219879 h 1545911"/>
              <a:gd name="connsiteX1" fmla="*/ 3558608 w 5575078"/>
              <a:gd name="connsiteY1" fmla="*/ 249406 h 1545911"/>
              <a:gd name="connsiteX2" fmla="*/ 2842328 w 5575078"/>
              <a:gd name="connsiteY2" fmla="*/ 1409551 h 1545911"/>
              <a:gd name="connsiteX3" fmla="*/ 913516 w 5575078"/>
              <a:gd name="connsiteY3" fmla="*/ 1468606 h 1545911"/>
              <a:gd name="connsiteX4" fmla="*/ 0 w 5575078"/>
              <a:gd name="connsiteY4" fmla="*/ 629917 h 1545911"/>
              <a:gd name="connsiteX5" fmla="*/ 58171 w 5575078"/>
              <a:gd name="connsiteY5" fmla="*/ 352276 h 1545911"/>
              <a:gd name="connsiteX0" fmla="*/ 5623559 w 5623587"/>
              <a:gd name="connsiteY0" fmla="*/ 219879 h 1545911"/>
              <a:gd name="connsiteX1" fmla="*/ 3607117 w 5623587"/>
              <a:gd name="connsiteY1" fmla="*/ 249406 h 1545911"/>
              <a:gd name="connsiteX2" fmla="*/ 2890837 w 5623587"/>
              <a:gd name="connsiteY2" fmla="*/ 1409551 h 1545911"/>
              <a:gd name="connsiteX3" fmla="*/ 962025 w 5623587"/>
              <a:gd name="connsiteY3" fmla="*/ 1468606 h 1545911"/>
              <a:gd name="connsiteX4" fmla="*/ 48509 w 5623587"/>
              <a:gd name="connsiteY4" fmla="*/ 629917 h 1545911"/>
              <a:gd name="connsiteX5" fmla="*/ 0 w 5623587"/>
              <a:gd name="connsiteY5" fmla="*/ 306556 h 1545911"/>
              <a:gd name="connsiteX0" fmla="*/ 5623559 w 5623587"/>
              <a:gd name="connsiteY0" fmla="*/ 219879 h 1545911"/>
              <a:gd name="connsiteX1" fmla="*/ 3607117 w 5623587"/>
              <a:gd name="connsiteY1" fmla="*/ 249406 h 1545911"/>
              <a:gd name="connsiteX2" fmla="*/ 2890837 w 5623587"/>
              <a:gd name="connsiteY2" fmla="*/ 1409551 h 1545911"/>
              <a:gd name="connsiteX3" fmla="*/ 962025 w 5623587"/>
              <a:gd name="connsiteY3" fmla="*/ 1468606 h 1545911"/>
              <a:gd name="connsiteX4" fmla="*/ 48509 w 5623587"/>
              <a:gd name="connsiteY4" fmla="*/ 629917 h 1545911"/>
              <a:gd name="connsiteX5" fmla="*/ 0 w 5623587"/>
              <a:gd name="connsiteY5" fmla="*/ 306556 h 1545911"/>
              <a:gd name="connsiteX0" fmla="*/ 5623559 w 5623587"/>
              <a:gd name="connsiteY0" fmla="*/ 219879 h 1545911"/>
              <a:gd name="connsiteX1" fmla="*/ 3607117 w 5623587"/>
              <a:gd name="connsiteY1" fmla="*/ 249406 h 1545911"/>
              <a:gd name="connsiteX2" fmla="*/ 2890837 w 5623587"/>
              <a:gd name="connsiteY2" fmla="*/ 1409551 h 1545911"/>
              <a:gd name="connsiteX3" fmla="*/ 962025 w 5623587"/>
              <a:gd name="connsiteY3" fmla="*/ 1468606 h 1545911"/>
              <a:gd name="connsiteX4" fmla="*/ 48509 w 5623587"/>
              <a:gd name="connsiteY4" fmla="*/ 629917 h 1545911"/>
              <a:gd name="connsiteX5" fmla="*/ 0 w 5623587"/>
              <a:gd name="connsiteY5" fmla="*/ 306556 h 1545911"/>
              <a:gd name="connsiteX0" fmla="*/ 5623559 w 5623587"/>
              <a:gd name="connsiteY0" fmla="*/ 219879 h 1538157"/>
              <a:gd name="connsiteX1" fmla="*/ 3607117 w 5623587"/>
              <a:gd name="connsiteY1" fmla="*/ 249406 h 1538157"/>
              <a:gd name="connsiteX2" fmla="*/ 2890837 w 5623587"/>
              <a:gd name="connsiteY2" fmla="*/ 1409551 h 1538157"/>
              <a:gd name="connsiteX3" fmla="*/ 962025 w 5623587"/>
              <a:gd name="connsiteY3" fmla="*/ 1454318 h 1538157"/>
              <a:gd name="connsiteX4" fmla="*/ 48509 w 5623587"/>
              <a:gd name="connsiteY4" fmla="*/ 629917 h 1538157"/>
              <a:gd name="connsiteX5" fmla="*/ 0 w 5623587"/>
              <a:gd name="connsiteY5" fmla="*/ 306556 h 1538157"/>
              <a:gd name="connsiteX0" fmla="*/ 5623559 w 5623587"/>
              <a:gd name="connsiteY0" fmla="*/ 219879 h 1526778"/>
              <a:gd name="connsiteX1" fmla="*/ 3607117 w 5623587"/>
              <a:gd name="connsiteY1" fmla="*/ 249406 h 1526778"/>
              <a:gd name="connsiteX2" fmla="*/ 2890837 w 5623587"/>
              <a:gd name="connsiteY2" fmla="*/ 1409551 h 1526778"/>
              <a:gd name="connsiteX3" fmla="*/ 962025 w 5623587"/>
              <a:gd name="connsiteY3" fmla="*/ 1454318 h 1526778"/>
              <a:gd name="connsiteX4" fmla="*/ 48509 w 5623587"/>
              <a:gd name="connsiteY4" fmla="*/ 629917 h 1526778"/>
              <a:gd name="connsiteX5" fmla="*/ 0 w 5623587"/>
              <a:gd name="connsiteY5" fmla="*/ 306556 h 1526778"/>
              <a:gd name="connsiteX0" fmla="*/ 5623559 w 5623587"/>
              <a:gd name="connsiteY0" fmla="*/ 219879 h 1526778"/>
              <a:gd name="connsiteX1" fmla="*/ 3607117 w 5623587"/>
              <a:gd name="connsiteY1" fmla="*/ 249406 h 1526778"/>
              <a:gd name="connsiteX2" fmla="*/ 2890837 w 5623587"/>
              <a:gd name="connsiteY2" fmla="*/ 1409551 h 1526778"/>
              <a:gd name="connsiteX3" fmla="*/ 962025 w 5623587"/>
              <a:gd name="connsiteY3" fmla="*/ 1454318 h 1526778"/>
              <a:gd name="connsiteX4" fmla="*/ 48509 w 5623587"/>
              <a:gd name="connsiteY4" fmla="*/ 629917 h 1526778"/>
              <a:gd name="connsiteX5" fmla="*/ 0 w 5623587"/>
              <a:gd name="connsiteY5" fmla="*/ 306556 h 1526778"/>
              <a:gd name="connsiteX0" fmla="*/ 5623559 w 5623587"/>
              <a:gd name="connsiteY0" fmla="*/ 219879 h 1519261"/>
              <a:gd name="connsiteX1" fmla="*/ 3607117 w 5623587"/>
              <a:gd name="connsiteY1" fmla="*/ 249406 h 1519261"/>
              <a:gd name="connsiteX2" fmla="*/ 2890837 w 5623587"/>
              <a:gd name="connsiteY2" fmla="*/ 1409551 h 1519261"/>
              <a:gd name="connsiteX3" fmla="*/ 962025 w 5623587"/>
              <a:gd name="connsiteY3" fmla="*/ 1454318 h 1519261"/>
              <a:gd name="connsiteX4" fmla="*/ 48509 w 5623587"/>
              <a:gd name="connsiteY4" fmla="*/ 629917 h 1519261"/>
              <a:gd name="connsiteX5" fmla="*/ 0 w 5623587"/>
              <a:gd name="connsiteY5" fmla="*/ 306556 h 1519261"/>
              <a:gd name="connsiteX0" fmla="*/ 5623559 w 5623587"/>
              <a:gd name="connsiteY0" fmla="*/ 216236 h 1476620"/>
              <a:gd name="connsiteX1" fmla="*/ 3607117 w 5623587"/>
              <a:gd name="connsiteY1" fmla="*/ 245763 h 1476620"/>
              <a:gd name="connsiteX2" fmla="*/ 2928937 w 5623587"/>
              <a:gd name="connsiteY2" fmla="*/ 1329708 h 1476620"/>
              <a:gd name="connsiteX3" fmla="*/ 962025 w 5623587"/>
              <a:gd name="connsiteY3" fmla="*/ 1450675 h 1476620"/>
              <a:gd name="connsiteX4" fmla="*/ 48509 w 5623587"/>
              <a:gd name="connsiteY4" fmla="*/ 626274 h 1476620"/>
              <a:gd name="connsiteX5" fmla="*/ 0 w 5623587"/>
              <a:gd name="connsiteY5" fmla="*/ 302913 h 1476620"/>
              <a:gd name="connsiteX0" fmla="*/ 5623559 w 5623587"/>
              <a:gd name="connsiteY0" fmla="*/ 216236 h 1469854"/>
              <a:gd name="connsiteX1" fmla="*/ 3607117 w 5623587"/>
              <a:gd name="connsiteY1" fmla="*/ 245763 h 1469854"/>
              <a:gd name="connsiteX2" fmla="*/ 2928937 w 5623587"/>
              <a:gd name="connsiteY2" fmla="*/ 1329708 h 1469854"/>
              <a:gd name="connsiteX3" fmla="*/ 962025 w 5623587"/>
              <a:gd name="connsiteY3" fmla="*/ 1450675 h 1469854"/>
              <a:gd name="connsiteX4" fmla="*/ 48509 w 5623587"/>
              <a:gd name="connsiteY4" fmla="*/ 626274 h 1469854"/>
              <a:gd name="connsiteX5" fmla="*/ 0 w 5623587"/>
              <a:gd name="connsiteY5" fmla="*/ 302913 h 1469854"/>
              <a:gd name="connsiteX0" fmla="*/ 5623559 w 5623587"/>
              <a:gd name="connsiteY0" fmla="*/ 218732 h 1494564"/>
              <a:gd name="connsiteX1" fmla="*/ 3607117 w 5623587"/>
              <a:gd name="connsiteY1" fmla="*/ 248259 h 1494564"/>
              <a:gd name="connsiteX2" fmla="*/ 2862262 w 5623587"/>
              <a:gd name="connsiteY2" fmla="*/ 1384592 h 1494564"/>
              <a:gd name="connsiteX3" fmla="*/ 962025 w 5623587"/>
              <a:gd name="connsiteY3" fmla="*/ 1453171 h 1494564"/>
              <a:gd name="connsiteX4" fmla="*/ 48509 w 5623587"/>
              <a:gd name="connsiteY4" fmla="*/ 628770 h 1494564"/>
              <a:gd name="connsiteX5" fmla="*/ 0 w 5623587"/>
              <a:gd name="connsiteY5" fmla="*/ 305409 h 1494564"/>
              <a:gd name="connsiteX0" fmla="*/ 5623559 w 5623587"/>
              <a:gd name="connsiteY0" fmla="*/ 218732 h 1496422"/>
              <a:gd name="connsiteX1" fmla="*/ 3607117 w 5623587"/>
              <a:gd name="connsiteY1" fmla="*/ 248259 h 1496422"/>
              <a:gd name="connsiteX2" fmla="*/ 2862262 w 5623587"/>
              <a:gd name="connsiteY2" fmla="*/ 1384592 h 1496422"/>
              <a:gd name="connsiteX3" fmla="*/ 962025 w 5623587"/>
              <a:gd name="connsiteY3" fmla="*/ 1453171 h 1496422"/>
              <a:gd name="connsiteX4" fmla="*/ 48509 w 5623587"/>
              <a:gd name="connsiteY4" fmla="*/ 628770 h 1496422"/>
              <a:gd name="connsiteX5" fmla="*/ 0 w 5623587"/>
              <a:gd name="connsiteY5" fmla="*/ 305409 h 1496422"/>
              <a:gd name="connsiteX0" fmla="*/ 5623559 w 5623597"/>
              <a:gd name="connsiteY0" fmla="*/ 206784 h 1484474"/>
              <a:gd name="connsiteX1" fmla="*/ 3607117 w 5623597"/>
              <a:gd name="connsiteY1" fmla="*/ 236311 h 1484474"/>
              <a:gd name="connsiteX2" fmla="*/ 2862262 w 5623597"/>
              <a:gd name="connsiteY2" fmla="*/ 1372644 h 1484474"/>
              <a:gd name="connsiteX3" fmla="*/ 962025 w 5623597"/>
              <a:gd name="connsiteY3" fmla="*/ 1441223 h 1484474"/>
              <a:gd name="connsiteX4" fmla="*/ 48509 w 5623597"/>
              <a:gd name="connsiteY4" fmla="*/ 616822 h 1484474"/>
              <a:gd name="connsiteX5" fmla="*/ 0 w 5623597"/>
              <a:gd name="connsiteY5" fmla="*/ 293461 h 1484474"/>
              <a:gd name="connsiteX0" fmla="*/ 5623559 w 5623559"/>
              <a:gd name="connsiteY0" fmla="*/ 38234 h 1315924"/>
              <a:gd name="connsiteX1" fmla="*/ 3607117 w 5623559"/>
              <a:gd name="connsiteY1" fmla="*/ 67761 h 1315924"/>
              <a:gd name="connsiteX2" fmla="*/ 2862262 w 5623559"/>
              <a:gd name="connsiteY2" fmla="*/ 1204094 h 1315924"/>
              <a:gd name="connsiteX3" fmla="*/ 962025 w 5623559"/>
              <a:gd name="connsiteY3" fmla="*/ 1272673 h 1315924"/>
              <a:gd name="connsiteX4" fmla="*/ 48509 w 5623559"/>
              <a:gd name="connsiteY4" fmla="*/ 448272 h 1315924"/>
              <a:gd name="connsiteX5" fmla="*/ 0 w 5623559"/>
              <a:gd name="connsiteY5" fmla="*/ 124911 h 1315924"/>
              <a:gd name="connsiteX0" fmla="*/ 5623559 w 5623559"/>
              <a:gd name="connsiteY0" fmla="*/ 4401 h 1282091"/>
              <a:gd name="connsiteX1" fmla="*/ 3607117 w 5623559"/>
              <a:gd name="connsiteY1" fmla="*/ 33928 h 1282091"/>
              <a:gd name="connsiteX2" fmla="*/ 2862262 w 5623559"/>
              <a:gd name="connsiteY2" fmla="*/ 1170261 h 1282091"/>
              <a:gd name="connsiteX3" fmla="*/ 962025 w 5623559"/>
              <a:gd name="connsiteY3" fmla="*/ 1238840 h 1282091"/>
              <a:gd name="connsiteX4" fmla="*/ 48509 w 5623559"/>
              <a:gd name="connsiteY4" fmla="*/ 414439 h 1282091"/>
              <a:gd name="connsiteX5" fmla="*/ 0 w 5623559"/>
              <a:gd name="connsiteY5" fmla="*/ 91078 h 1282091"/>
              <a:gd name="connsiteX0" fmla="*/ 5623559 w 5623559"/>
              <a:gd name="connsiteY0" fmla="*/ 0 h 1277690"/>
              <a:gd name="connsiteX1" fmla="*/ 3607117 w 5623559"/>
              <a:gd name="connsiteY1" fmla="*/ 29527 h 1277690"/>
              <a:gd name="connsiteX2" fmla="*/ 2862262 w 5623559"/>
              <a:gd name="connsiteY2" fmla="*/ 1165860 h 1277690"/>
              <a:gd name="connsiteX3" fmla="*/ 962025 w 5623559"/>
              <a:gd name="connsiteY3" fmla="*/ 1234439 h 1277690"/>
              <a:gd name="connsiteX4" fmla="*/ 48509 w 5623559"/>
              <a:gd name="connsiteY4" fmla="*/ 410038 h 1277690"/>
              <a:gd name="connsiteX5" fmla="*/ 0 w 5623559"/>
              <a:gd name="connsiteY5" fmla="*/ 86677 h 1277690"/>
              <a:gd name="connsiteX0" fmla="*/ 5623559 w 5623559"/>
              <a:gd name="connsiteY0" fmla="*/ 0 h 1264057"/>
              <a:gd name="connsiteX1" fmla="*/ 3607117 w 5623559"/>
              <a:gd name="connsiteY1" fmla="*/ 29527 h 1264057"/>
              <a:gd name="connsiteX2" fmla="*/ 3146993 w 5623559"/>
              <a:gd name="connsiteY2" fmla="*/ 361460 h 1264057"/>
              <a:gd name="connsiteX3" fmla="*/ 2862262 w 5623559"/>
              <a:gd name="connsiteY3" fmla="*/ 1165860 h 1264057"/>
              <a:gd name="connsiteX4" fmla="*/ 962025 w 5623559"/>
              <a:gd name="connsiteY4" fmla="*/ 1234439 h 1264057"/>
              <a:gd name="connsiteX5" fmla="*/ 48509 w 5623559"/>
              <a:gd name="connsiteY5" fmla="*/ 410038 h 1264057"/>
              <a:gd name="connsiteX6" fmla="*/ 0 w 5623559"/>
              <a:gd name="connsiteY6" fmla="*/ 86677 h 1264057"/>
              <a:gd name="connsiteX0" fmla="*/ 5623559 w 5623559"/>
              <a:gd name="connsiteY0" fmla="*/ 915 h 1262469"/>
              <a:gd name="connsiteX1" fmla="*/ 3607117 w 5623559"/>
              <a:gd name="connsiteY1" fmla="*/ 30442 h 1262469"/>
              <a:gd name="connsiteX2" fmla="*/ 3066031 w 5623559"/>
              <a:gd name="connsiteY2" fmla="*/ 405238 h 1262469"/>
              <a:gd name="connsiteX3" fmla="*/ 2862262 w 5623559"/>
              <a:gd name="connsiteY3" fmla="*/ 1166775 h 1262469"/>
              <a:gd name="connsiteX4" fmla="*/ 962025 w 5623559"/>
              <a:gd name="connsiteY4" fmla="*/ 1235354 h 1262469"/>
              <a:gd name="connsiteX5" fmla="*/ 48509 w 5623559"/>
              <a:gd name="connsiteY5" fmla="*/ 410953 h 1262469"/>
              <a:gd name="connsiteX6" fmla="*/ 0 w 5623559"/>
              <a:gd name="connsiteY6" fmla="*/ 87592 h 1262469"/>
              <a:gd name="connsiteX0" fmla="*/ 5623559 w 5623559"/>
              <a:gd name="connsiteY0" fmla="*/ 915 h 1262469"/>
              <a:gd name="connsiteX1" fmla="*/ 3607117 w 5623559"/>
              <a:gd name="connsiteY1" fmla="*/ 30442 h 1262469"/>
              <a:gd name="connsiteX2" fmla="*/ 3066031 w 5623559"/>
              <a:gd name="connsiteY2" fmla="*/ 405238 h 1262469"/>
              <a:gd name="connsiteX3" fmla="*/ 2862262 w 5623559"/>
              <a:gd name="connsiteY3" fmla="*/ 1166775 h 1262469"/>
              <a:gd name="connsiteX4" fmla="*/ 962025 w 5623559"/>
              <a:gd name="connsiteY4" fmla="*/ 1235354 h 1262469"/>
              <a:gd name="connsiteX5" fmla="*/ 48509 w 5623559"/>
              <a:gd name="connsiteY5" fmla="*/ 410953 h 1262469"/>
              <a:gd name="connsiteX6" fmla="*/ 0 w 5623559"/>
              <a:gd name="connsiteY6" fmla="*/ 87592 h 1262469"/>
              <a:gd name="connsiteX0" fmla="*/ 5623559 w 5623559"/>
              <a:gd name="connsiteY0" fmla="*/ 915 h 1262469"/>
              <a:gd name="connsiteX1" fmla="*/ 3607117 w 5623559"/>
              <a:gd name="connsiteY1" fmla="*/ 30442 h 1262469"/>
              <a:gd name="connsiteX2" fmla="*/ 3066031 w 5623559"/>
              <a:gd name="connsiteY2" fmla="*/ 405238 h 1262469"/>
              <a:gd name="connsiteX3" fmla="*/ 2862262 w 5623559"/>
              <a:gd name="connsiteY3" fmla="*/ 1166775 h 1262469"/>
              <a:gd name="connsiteX4" fmla="*/ 962025 w 5623559"/>
              <a:gd name="connsiteY4" fmla="*/ 1235354 h 1262469"/>
              <a:gd name="connsiteX5" fmla="*/ 48509 w 5623559"/>
              <a:gd name="connsiteY5" fmla="*/ 410953 h 1262469"/>
              <a:gd name="connsiteX6" fmla="*/ 0 w 5623559"/>
              <a:gd name="connsiteY6" fmla="*/ 87592 h 1262469"/>
              <a:gd name="connsiteX0" fmla="*/ 5623559 w 5623559"/>
              <a:gd name="connsiteY0" fmla="*/ 2322 h 1262789"/>
              <a:gd name="connsiteX1" fmla="*/ 3607117 w 5623559"/>
              <a:gd name="connsiteY1" fmla="*/ 31849 h 1262789"/>
              <a:gd name="connsiteX2" fmla="*/ 3056506 w 5623559"/>
              <a:gd name="connsiteY2" fmla="*/ 425695 h 1262789"/>
              <a:gd name="connsiteX3" fmla="*/ 2862262 w 5623559"/>
              <a:gd name="connsiteY3" fmla="*/ 1168182 h 1262789"/>
              <a:gd name="connsiteX4" fmla="*/ 962025 w 5623559"/>
              <a:gd name="connsiteY4" fmla="*/ 1236761 h 1262789"/>
              <a:gd name="connsiteX5" fmla="*/ 48509 w 5623559"/>
              <a:gd name="connsiteY5" fmla="*/ 412360 h 1262789"/>
              <a:gd name="connsiteX6" fmla="*/ 0 w 5623559"/>
              <a:gd name="connsiteY6" fmla="*/ 88999 h 1262789"/>
              <a:gd name="connsiteX0" fmla="*/ 5623559 w 5623559"/>
              <a:gd name="connsiteY0" fmla="*/ 2322 h 1262789"/>
              <a:gd name="connsiteX1" fmla="*/ 3607117 w 5623559"/>
              <a:gd name="connsiteY1" fmla="*/ 31849 h 1262789"/>
              <a:gd name="connsiteX2" fmla="*/ 3056506 w 5623559"/>
              <a:gd name="connsiteY2" fmla="*/ 425695 h 1262789"/>
              <a:gd name="connsiteX3" fmla="*/ 2862262 w 5623559"/>
              <a:gd name="connsiteY3" fmla="*/ 1168182 h 1262789"/>
              <a:gd name="connsiteX4" fmla="*/ 962025 w 5623559"/>
              <a:gd name="connsiteY4" fmla="*/ 1236761 h 1262789"/>
              <a:gd name="connsiteX5" fmla="*/ 48509 w 5623559"/>
              <a:gd name="connsiteY5" fmla="*/ 412360 h 1262789"/>
              <a:gd name="connsiteX6" fmla="*/ 0 w 5623559"/>
              <a:gd name="connsiteY6" fmla="*/ 88999 h 1262789"/>
              <a:gd name="connsiteX0" fmla="*/ 5623559 w 5623559"/>
              <a:gd name="connsiteY0" fmla="*/ 2322 h 1262789"/>
              <a:gd name="connsiteX1" fmla="*/ 3607117 w 5623559"/>
              <a:gd name="connsiteY1" fmla="*/ 31849 h 1262789"/>
              <a:gd name="connsiteX2" fmla="*/ 3056506 w 5623559"/>
              <a:gd name="connsiteY2" fmla="*/ 425695 h 1262789"/>
              <a:gd name="connsiteX3" fmla="*/ 2862262 w 5623559"/>
              <a:gd name="connsiteY3" fmla="*/ 1168182 h 1262789"/>
              <a:gd name="connsiteX4" fmla="*/ 962025 w 5623559"/>
              <a:gd name="connsiteY4" fmla="*/ 1236761 h 1262789"/>
              <a:gd name="connsiteX5" fmla="*/ 48509 w 5623559"/>
              <a:gd name="connsiteY5" fmla="*/ 412360 h 1262789"/>
              <a:gd name="connsiteX6" fmla="*/ 0 w 5623559"/>
              <a:gd name="connsiteY6" fmla="*/ 88999 h 1262789"/>
              <a:gd name="connsiteX0" fmla="*/ 5623559 w 5623559"/>
              <a:gd name="connsiteY0" fmla="*/ 2322 h 1251511"/>
              <a:gd name="connsiteX1" fmla="*/ 3607117 w 5623559"/>
              <a:gd name="connsiteY1" fmla="*/ 31849 h 1251511"/>
              <a:gd name="connsiteX2" fmla="*/ 3056506 w 5623559"/>
              <a:gd name="connsiteY2" fmla="*/ 425695 h 1251511"/>
              <a:gd name="connsiteX3" fmla="*/ 2862262 w 5623559"/>
              <a:gd name="connsiteY3" fmla="*/ 1168182 h 1251511"/>
              <a:gd name="connsiteX4" fmla="*/ 962025 w 5623559"/>
              <a:gd name="connsiteY4" fmla="*/ 1236761 h 1251511"/>
              <a:gd name="connsiteX5" fmla="*/ 48509 w 5623559"/>
              <a:gd name="connsiteY5" fmla="*/ 412360 h 1251511"/>
              <a:gd name="connsiteX6" fmla="*/ 0 w 5623559"/>
              <a:gd name="connsiteY6" fmla="*/ 88999 h 1251511"/>
              <a:gd name="connsiteX0" fmla="*/ 5592588 w 5592588"/>
              <a:gd name="connsiteY0" fmla="*/ 2322 h 1383747"/>
              <a:gd name="connsiteX1" fmla="*/ 3576146 w 5592588"/>
              <a:gd name="connsiteY1" fmla="*/ 31849 h 1383747"/>
              <a:gd name="connsiteX2" fmla="*/ 3025535 w 5592588"/>
              <a:gd name="connsiteY2" fmla="*/ 425695 h 1383747"/>
              <a:gd name="connsiteX3" fmla="*/ 2831291 w 5592588"/>
              <a:gd name="connsiteY3" fmla="*/ 1168182 h 1383747"/>
              <a:gd name="connsiteX4" fmla="*/ 931054 w 5592588"/>
              <a:gd name="connsiteY4" fmla="*/ 1236761 h 1383747"/>
              <a:gd name="connsiteX5" fmla="*/ 17538 w 5592588"/>
              <a:gd name="connsiteY5" fmla="*/ 412360 h 1383747"/>
              <a:gd name="connsiteX6" fmla="*/ 37609 w 5592588"/>
              <a:gd name="connsiteY6" fmla="*/ 1376779 h 1383747"/>
              <a:gd name="connsiteX0" fmla="*/ 5554979 w 5554979"/>
              <a:gd name="connsiteY0" fmla="*/ 2322 h 1376779"/>
              <a:gd name="connsiteX1" fmla="*/ 3538537 w 5554979"/>
              <a:gd name="connsiteY1" fmla="*/ 31849 h 1376779"/>
              <a:gd name="connsiteX2" fmla="*/ 2987926 w 5554979"/>
              <a:gd name="connsiteY2" fmla="*/ 425695 h 1376779"/>
              <a:gd name="connsiteX3" fmla="*/ 2793682 w 5554979"/>
              <a:gd name="connsiteY3" fmla="*/ 1168182 h 1376779"/>
              <a:gd name="connsiteX4" fmla="*/ 893445 w 5554979"/>
              <a:gd name="connsiteY4" fmla="*/ 1236761 h 1376779"/>
              <a:gd name="connsiteX5" fmla="*/ 0 w 5554979"/>
              <a:gd name="connsiteY5" fmla="*/ 1376779 h 1376779"/>
              <a:gd name="connsiteX0" fmla="*/ 5554979 w 5554979"/>
              <a:gd name="connsiteY0" fmla="*/ 91441 h 1465898"/>
              <a:gd name="connsiteX1" fmla="*/ 3538537 w 5554979"/>
              <a:gd name="connsiteY1" fmla="*/ 120968 h 1465898"/>
              <a:gd name="connsiteX2" fmla="*/ 2987926 w 5554979"/>
              <a:gd name="connsiteY2" fmla="*/ 514814 h 1465898"/>
              <a:gd name="connsiteX3" fmla="*/ 2793682 w 5554979"/>
              <a:gd name="connsiteY3" fmla="*/ 1257301 h 1465898"/>
              <a:gd name="connsiteX4" fmla="*/ 1007745 w 5554979"/>
              <a:gd name="connsiteY4" fmla="*/ 0 h 1465898"/>
              <a:gd name="connsiteX5" fmla="*/ 0 w 5554979"/>
              <a:gd name="connsiteY5" fmla="*/ 1465898 h 1465898"/>
              <a:gd name="connsiteX0" fmla="*/ 5554979 w 5554979"/>
              <a:gd name="connsiteY0" fmla="*/ 407938 h 1782395"/>
              <a:gd name="connsiteX1" fmla="*/ 3538537 w 5554979"/>
              <a:gd name="connsiteY1" fmla="*/ 437465 h 1782395"/>
              <a:gd name="connsiteX2" fmla="*/ 2987926 w 5554979"/>
              <a:gd name="connsiteY2" fmla="*/ 831311 h 1782395"/>
              <a:gd name="connsiteX3" fmla="*/ 1833562 w 5554979"/>
              <a:gd name="connsiteY3" fmla="*/ 11698 h 1782395"/>
              <a:gd name="connsiteX4" fmla="*/ 1007745 w 5554979"/>
              <a:gd name="connsiteY4" fmla="*/ 316497 h 1782395"/>
              <a:gd name="connsiteX5" fmla="*/ 0 w 5554979"/>
              <a:gd name="connsiteY5" fmla="*/ 1782395 h 1782395"/>
              <a:gd name="connsiteX0" fmla="*/ 5554979 w 5554979"/>
              <a:gd name="connsiteY0" fmla="*/ 407938 h 1782395"/>
              <a:gd name="connsiteX1" fmla="*/ 3538537 w 5554979"/>
              <a:gd name="connsiteY1" fmla="*/ 437465 h 1782395"/>
              <a:gd name="connsiteX2" fmla="*/ 1833562 w 5554979"/>
              <a:gd name="connsiteY2" fmla="*/ 11698 h 1782395"/>
              <a:gd name="connsiteX3" fmla="*/ 1007745 w 5554979"/>
              <a:gd name="connsiteY3" fmla="*/ 316497 h 1782395"/>
              <a:gd name="connsiteX4" fmla="*/ 0 w 5554979"/>
              <a:gd name="connsiteY4" fmla="*/ 1782395 h 1782395"/>
              <a:gd name="connsiteX0" fmla="*/ 5554979 w 5554979"/>
              <a:gd name="connsiteY0" fmla="*/ 396461 h 1770918"/>
              <a:gd name="connsiteX1" fmla="*/ 2860357 w 5554979"/>
              <a:gd name="connsiteY1" fmla="*/ 258348 h 1770918"/>
              <a:gd name="connsiteX2" fmla="*/ 1833562 w 5554979"/>
              <a:gd name="connsiteY2" fmla="*/ 221 h 1770918"/>
              <a:gd name="connsiteX3" fmla="*/ 1007745 w 5554979"/>
              <a:gd name="connsiteY3" fmla="*/ 305020 h 1770918"/>
              <a:gd name="connsiteX4" fmla="*/ 0 w 5554979"/>
              <a:gd name="connsiteY4" fmla="*/ 1770918 h 1770918"/>
              <a:gd name="connsiteX0" fmla="*/ 4160519 w 4160519"/>
              <a:gd name="connsiteY0" fmla="*/ 510783 h 1770940"/>
              <a:gd name="connsiteX1" fmla="*/ 2860357 w 4160519"/>
              <a:gd name="connsiteY1" fmla="*/ 258370 h 1770940"/>
              <a:gd name="connsiteX2" fmla="*/ 1833562 w 4160519"/>
              <a:gd name="connsiteY2" fmla="*/ 243 h 1770940"/>
              <a:gd name="connsiteX3" fmla="*/ 1007745 w 4160519"/>
              <a:gd name="connsiteY3" fmla="*/ 305042 h 1770940"/>
              <a:gd name="connsiteX4" fmla="*/ 0 w 4160519"/>
              <a:gd name="connsiteY4" fmla="*/ 1770940 h 1770940"/>
              <a:gd name="connsiteX0" fmla="*/ 4160519 w 4160519"/>
              <a:gd name="connsiteY0" fmla="*/ 510783 h 1770940"/>
              <a:gd name="connsiteX1" fmla="*/ 2860357 w 4160519"/>
              <a:gd name="connsiteY1" fmla="*/ 258370 h 1770940"/>
              <a:gd name="connsiteX2" fmla="*/ 1833562 w 4160519"/>
              <a:gd name="connsiteY2" fmla="*/ 243 h 1770940"/>
              <a:gd name="connsiteX3" fmla="*/ 1007745 w 4160519"/>
              <a:gd name="connsiteY3" fmla="*/ 305042 h 1770940"/>
              <a:gd name="connsiteX4" fmla="*/ 0 w 4160519"/>
              <a:gd name="connsiteY4" fmla="*/ 1770940 h 1770940"/>
              <a:gd name="connsiteX0" fmla="*/ 4160519 w 4160519"/>
              <a:gd name="connsiteY0" fmla="*/ 511691 h 1771848"/>
              <a:gd name="connsiteX1" fmla="*/ 2814637 w 4160519"/>
              <a:gd name="connsiteY1" fmla="*/ 213558 h 1771848"/>
              <a:gd name="connsiteX2" fmla="*/ 1833562 w 4160519"/>
              <a:gd name="connsiteY2" fmla="*/ 1151 h 1771848"/>
              <a:gd name="connsiteX3" fmla="*/ 1007745 w 4160519"/>
              <a:gd name="connsiteY3" fmla="*/ 305950 h 1771848"/>
              <a:gd name="connsiteX4" fmla="*/ 0 w 4160519"/>
              <a:gd name="connsiteY4" fmla="*/ 1771848 h 1771848"/>
              <a:gd name="connsiteX0" fmla="*/ 4160519 w 4160519"/>
              <a:gd name="connsiteY0" fmla="*/ 511691 h 1771848"/>
              <a:gd name="connsiteX1" fmla="*/ 2814637 w 4160519"/>
              <a:gd name="connsiteY1" fmla="*/ 213558 h 1771848"/>
              <a:gd name="connsiteX2" fmla="*/ 1833562 w 4160519"/>
              <a:gd name="connsiteY2" fmla="*/ 1151 h 1771848"/>
              <a:gd name="connsiteX3" fmla="*/ 1007745 w 4160519"/>
              <a:gd name="connsiteY3" fmla="*/ 305950 h 1771848"/>
              <a:gd name="connsiteX4" fmla="*/ 0 w 4160519"/>
              <a:gd name="connsiteY4" fmla="*/ 1771848 h 1771848"/>
              <a:gd name="connsiteX0" fmla="*/ 4160519 w 4160519"/>
              <a:gd name="connsiteY0" fmla="*/ 529899 h 1790056"/>
              <a:gd name="connsiteX1" fmla="*/ 2814637 w 4160519"/>
              <a:gd name="connsiteY1" fmla="*/ 231766 h 1790056"/>
              <a:gd name="connsiteX2" fmla="*/ 1833562 w 4160519"/>
              <a:gd name="connsiteY2" fmla="*/ 19359 h 1790056"/>
              <a:gd name="connsiteX3" fmla="*/ 1007745 w 4160519"/>
              <a:gd name="connsiteY3" fmla="*/ 324158 h 1790056"/>
              <a:gd name="connsiteX4" fmla="*/ 0 w 4160519"/>
              <a:gd name="connsiteY4" fmla="*/ 1790056 h 1790056"/>
              <a:gd name="connsiteX0" fmla="*/ 4160519 w 4160519"/>
              <a:gd name="connsiteY0" fmla="*/ 512465 h 1772622"/>
              <a:gd name="connsiteX1" fmla="*/ 2814637 w 4160519"/>
              <a:gd name="connsiteY1" fmla="*/ 214332 h 1772622"/>
              <a:gd name="connsiteX2" fmla="*/ 1833562 w 4160519"/>
              <a:gd name="connsiteY2" fmla="*/ 1925 h 1772622"/>
              <a:gd name="connsiteX3" fmla="*/ 954405 w 4160519"/>
              <a:gd name="connsiteY3" fmla="*/ 337204 h 1772622"/>
              <a:gd name="connsiteX4" fmla="*/ 0 w 4160519"/>
              <a:gd name="connsiteY4" fmla="*/ 1772622 h 1772622"/>
              <a:gd name="connsiteX0" fmla="*/ 4160519 w 4160519"/>
              <a:gd name="connsiteY0" fmla="*/ 512465 h 1772622"/>
              <a:gd name="connsiteX1" fmla="*/ 2814637 w 4160519"/>
              <a:gd name="connsiteY1" fmla="*/ 214332 h 1772622"/>
              <a:gd name="connsiteX2" fmla="*/ 1833562 w 4160519"/>
              <a:gd name="connsiteY2" fmla="*/ 1925 h 1772622"/>
              <a:gd name="connsiteX3" fmla="*/ 954405 w 4160519"/>
              <a:gd name="connsiteY3" fmla="*/ 337204 h 1772622"/>
              <a:gd name="connsiteX4" fmla="*/ 0 w 4160519"/>
              <a:gd name="connsiteY4" fmla="*/ 1772622 h 1772622"/>
              <a:gd name="connsiteX0" fmla="*/ 4160519 w 4160519"/>
              <a:gd name="connsiteY0" fmla="*/ 512465 h 1772622"/>
              <a:gd name="connsiteX1" fmla="*/ 2814637 w 4160519"/>
              <a:gd name="connsiteY1" fmla="*/ 214332 h 1772622"/>
              <a:gd name="connsiteX2" fmla="*/ 1833562 w 4160519"/>
              <a:gd name="connsiteY2" fmla="*/ 1925 h 1772622"/>
              <a:gd name="connsiteX3" fmla="*/ 954405 w 4160519"/>
              <a:gd name="connsiteY3" fmla="*/ 337204 h 1772622"/>
              <a:gd name="connsiteX4" fmla="*/ 0 w 4160519"/>
              <a:gd name="connsiteY4" fmla="*/ 1772622 h 1772622"/>
              <a:gd name="connsiteX0" fmla="*/ 4160519 w 4160519"/>
              <a:gd name="connsiteY0" fmla="*/ 512465 h 1772622"/>
              <a:gd name="connsiteX1" fmla="*/ 2814637 w 4160519"/>
              <a:gd name="connsiteY1" fmla="*/ 214332 h 1772622"/>
              <a:gd name="connsiteX2" fmla="*/ 1833562 w 4160519"/>
              <a:gd name="connsiteY2" fmla="*/ 1925 h 1772622"/>
              <a:gd name="connsiteX3" fmla="*/ 954405 w 4160519"/>
              <a:gd name="connsiteY3" fmla="*/ 337204 h 1772622"/>
              <a:gd name="connsiteX4" fmla="*/ 0 w 4160519"/>
              <a:gd name="connsiteY4" fmla="*/ 1772622 h 1772622"/>
              <a:gd name="connsiteX0" fmla="*/ 4160519 w 4160519"/>
              <a:gd name="connsiteY0" fmla="*/ 510565 h 1770722"/>
              <a:gd name="connsiteX1" fmla="*/ 2814637 w 4160519"/>
              <a:gd name="connsiteY1" fmla="*/ 212432 h 1770722"/>
              <a:gd name="connsiteX2" fmla="*/ 1833562 w 4160519"/>
              <a:gd name="connsiteY2" fmla="*/ 25 h 1770722"/>
              <a:gd name="connsiteX3" fmla="*/ 954405 w 4160519"/>
              <a:gd name="connsiteY3" fmla="*/ 335304 h 1770722"/>
              <a:gd name="connsiteX4" fmla="*/ 0 w 4160519"/>
              <a:gd name="connsiteY4" fmla="*/ 1770722 h 1770722"/>
              <a:gd name="connsiteX0" fmla="*/ 4152899 w 4152899"/>
              <a:gd name="connsiteY0" fmla="*/ 510565 h 1862162"/>
              <a:gd name="connsiteX1" fmla="*/ 2807017 w 4152899"/>
              <a:gd name="connsiteY1" fmla="*/ 212432 h 1862162"/>
              <a:gd name="connsiteX2" fmla="*/ 1825942 w 4152899"/>
              <a:gd name="connsiteY2" fmla="*/ 25 h 1862162"/>
              <a:gd name="connsiteX3" fmla="*/ 946785 w 4152899"/>
              <a:gd name="connsiteY3" fmla="*/ 335304 h 1862162"/>
              <a:gd name="connsiteX4" fmla="*/ 0 w 4152899"/>
              <a:gd name="connsiteY4" fmla="*/ 1862162 h 1862162"/>
              <a:gd name="connsiteX0" fmla="*/ 4152899 w 4152899"/>
              <a:gd name="connsiteY0" fmla="*/ 510565 h 1862162"/>
              <a:gd name="connsiteX1" fmla="*/ 2807017 w 4152899"/>
              <a:gd name="connsiteY1" fmla="*/ 212432 h 1862162"/>
              <a:gd name="connsiteX2" fmla="*/ 1825942 w 4152899"/>
              <a:gd name="connsiteY2" fmla="*/ 25 h 1862162"/>
              <a:gd name="connsiteX3" fmla="*/ 946785 w 4152899"/>
              <a:gd name="connsiteY3" fmla="*/ 335304 h 1862162"/>
              <a:gd name="connsiteX4" fmla="*/ 0 w 4152899"/>
              <a:gd name="connsiteY4" fmla="*/ 1862162 h 1862162"/>
              <a:gd name="connsiteX0" fmla="*/ 5172074 w 5172074"/>
              <a:gd name="connsiteY0" fmla="*/ 510565 h 1076350"/>
              <a:gd name="connsiteX1" fmla="*/ 3826192 w 5172074"/>
              <a:gd name="connsiteY1" fmla="*/ 212432 h 1076350"/>
              <a:gd name="connsiteX2" fmla="*/ 2845117 w 5172074"/>
              <a:gd name="connsiteY2" fmla="*/ 25 h 1076350"/>
              <a:gd name="connsiteX3" fmla="*/ 1965960 w 5172074"/>
              <a:gd name="connsiteY3" fmla="*/ 335304 h 1076350"/>
              <a:gd name="connsiteX4" fmla="*/ 0 w 5172074"/>
              <a:gd name="connsiteY4" fmla="*/ 1076350 h 1076350"/>
              <a:gd name="connsiteX0" fmla="*/ 5172074 w 5172074"/>
              <a:gd name="connsiteY0" fmla="*/ 537428 h 1103213"/>
              <a:gd name="connsiteX1" fmla="*/ 3826192 w 5172074"/>
              <a:gd name="connsiteY1" fmla="*/ 239295 h 1103213"/>
              <a:gd name="connsiteX2" fmla="*/ 2845117 w 5172074"/>
              <a:gd name="connsiteY2" fmla="*/ 26888 h 1103213"/>
              <a:gd name="connsiteX3" fmla="*/ 1365885 w 5172074"/>
              <a:gd name="connsiteY3" fmla="*/ 871754 h 1103213"/>
              <a:gd name="connsiteX4" fmla="*/ 0 w 5172074"/>
              <a:gd name="connsiteY4" fmla="*/ 1103213 h 1103213"/>
              <a:gd name="connsiteX0" fmla="*/ 5229224 w 5229224"/>
              <a:gd name="connsiteY0" fmla="*/ 537428 h 1093688"/>
              <a:gd name="connsiteX1" fmla="*/ 3883342 w 5229224"/>
              <a:gd name="connsiteY1" fmla="*/ 239295 h 1093688"/>
              <a:gd name="connsiteX2" fmla="*/ 2902267 w 5229224"/>
              <a:gd name="connsiteY2" fmla="*/ 26888 h 1093688"/>
              <a:gd name="connsiteX3" fmla="*/ 1423035 w 5229224"/>
              <a:gd name="connsiteY3" fmla="*/ 871754 h 1093688"/>
              <a:gd name="connsiteX4" fmla="*/ 0 w 5229224"/>
              <a:gd name="connsiteY4" fmla="*/ 1093688 h 1093688"/>
              <a:gd name="connsiteX0" fmla="*/ 5229224 w 5229224"/>
              <a:gd name="connsiteY0" fmla="*/ 537428 h 1093688"/>
              <a:gd name="connsiteX1" fmla="*/ 3883342 w 5229224"/>
              <a:gd name="connsiteY1" fmla="*/ 239295 h 1093688"/>
              <a:gd name="connsiteX2" fmla="*/ 2902267 w 5229224"/>
              <a:gd name="connsiteY2" fmla="*/ 26888 h 1093688"/>
              <a:gd name="connsiteX3" fmla="*/ 1423035 w 5229224"/>
              <a:gd name="connsiteY3" fmla="*/ 871754 h 1093688"/>
              <a:gd name="connsiteX4" fmla="*/ 0 w 5229224"/>
              <a:gd name="connsiteY4" fmla="*/ 1093688 h 1093688"/>
              <a:gd name="connsiteX0" fmla="*/ 5229224 w 5229224"/>
              <a:gd name="connsiteY0" fmla="*/ 537428 h 1093688"/>
              <a:gd name="connsiteX1" fmla="*/ 3883342 w 5229224"/>
              <a:gd name="connsiteY1" fmla="*/ 239295 h 1093688"/>
              <a:gd name="connsiteX2" fmla="*/ 2902267 w 5229224"/>
              <a:gd name="connsiteY2" fmla="*/ 26888 h 1093688"/>
              <a:gd name="connsiteX3" fmla="*/ 1423035 w 5229224"/>
              <a:gd name="connsiteY3" fmla="*/ 871754 h 1093688"/>
              <a:gd name="connsiteX4" fmla="*/ 0 w 5229224"/>
              <a:gd name="connsiteY4" fmla="*/ 1093688 h 1093688"/>
              <a:gd name="connsiteX0" fmla="*/ 5229224 w 5229224"/>
              <a:gd name="connsiteY0" fmla="*/ 303362 h 859622"/>
              <a:gd name="connsiteX1" fmla="*/ 3883342 w 5229224"/>
              <a:gd name="connsiteY1" fmla="*/ 5229 h 859622"/>
              <a:gd name="connsiteX2" fmla="*/ 2654617 w 5229224"/>
              <a:gd name="connsiteY2" fmla="*/ 554822 h 859622"/>
              <a:gd name="connsiteX3" fmla="*/ 1423035 w 5229224"/>
              <a:gd name="connsiteY3" fmla="*/ 637688 h 859622"/>
              <a:gd name="connsiteX4" fmla="*/ 0 w 5229224"/>
              <a:gd name="connsiteY4" fmla="*/ 859622 h 859622"/>
              <a:gd name="connsiteX0" fmla="*/ 5229224 w 5229224"/>
              <a:gd name="connsiteY0" fmla="*/ 303362 h 859622"/>
              <a:gd name="connsiteX1" fmla="*/ 3883342 w 5229224"/>
              <a:gd name="connsiteY1" fmla="*/ 5229 h 859622"/>
              <a:gd name="connsiteX2" fmla="*/ 2654617 w 5229224"/>
              <a:gd name="connsiteY2" fmla="*/ 554822 h 859622"/>
              <a:gd name="connsiteX3" fmla="*/ 1423035 w 5229224"/>
              <a:gd name="connsiteY3" fmla="*/ 637688 h 859622"/>
              <a:gd name="connsiteX4" fmla="*/ 0 w 5229224"/>
              <a:gd name="connsiteY4" fmla="*/ 859622 h 859622"/>
              <a:gd name="connsiteX0" fmla="*/ 5229224 w 5229224"/>
              <a:gd name="connsiteY0" fmla="*/ 303362 h 859622"/>
              <a:gd name="connsiteX1" fmla="*/ 3883342 w 5229224"/>
              <a:gd name="connsiteY1" fmla="*/ 5229 h 859622"/>
              <a:gd name="connsiteX2" fmla="*/ 2654617 w 5229224"/>
              <a:gd name="connsiteY2" fmla="*/ 554822 h 859622"/>
              <a:gd name="connsiteX3" fmla="*/ 1423035 w 5229224"/>
              <a:gd name="connsiteY3" fmla="*/ 637688 h 859622"/>
              <a:gd name="connsiteX4" fmla="*/ 0 w 5229224"/>
              <a:gd name="connsiteY4" fmla="*/ 859622 h 859622"/>
              <a:gd name="connsiteX0" fmla="*/ 5229224 w 5229224"/>
              <a:gd name="connsiteY0" fmla="*/ 17953 h 574213"/>
              <a:gd name="connsiteX1" fmla="*/ 4116704 w 5229224"/>
              <a:gd name="connsiteY1" fmla="*/ 458008 h 574213"/>
              <a:gd name="connsiteX2" fmla="*/ 2654617 w 5229224"/>
              <a:gd name="connsiteY2" fmla="*/ 269413 h 574213"/>
              <a:gd name="connsiteX3" fmla="*/ 1423035 w 5229224"/>
              <a:gd name="connsiteY3" fmla="*/ 352279 h 574213"/>
              <a:gd name="connsiteX4" fmla="*/ 0 w 5229224"/>
              <a:gd name="connsiteY4" fmla="*/ 574213 h 574213"/>
              <a:gd name="connsiteX0" fmla="*/ 6162674 w 6162674"/>
              <a:gd name="connsiteY0" fmla="*/ 348810 h 348810"/>
              <a:gd name="connsiteX1" fmla="*/ 4116704 w 6162674"/>
              <a:gd name="connsiteY1" fmla="*/ 193552 h 348810"/>
              <a:gd name="connsiteX2" fmla="*/ 2654617 w 6162674"/>
              <a:gd name="connsiteY2" fmla="*/ 4957 h 348810"/>
              <a:gd name="connsiteX3" fmla="*/ 1423035 w 6162674"/>
              <a:gd name="connsiteY3" fmla="*/ 87823 h 348810"/>
              <a:gd name="connsiteX4" fmla="*/ 0 w 6162674"/>
              <a:gd name="connsiteY4" fmla="*/ 309757 h 348810"/>
              <a:gd name="connsiteX0" fmla="*/ 6162674 w 6162674"/>
              <a:gd name="connsiteY0" fmla="*/ 348810 h 348810"/>
              <a:gd name="connsiteX1" fmla="*/ 4116704 w 6162674"/>
              <a:gd name="connsiteY1" fmla="*/ 193552 h 348810"/>
              <a:gd name="connsiteX2" fmla="*/ 2654617 w 6162674"/>
              <a:gd name="connsiteY2" fmla="*/ 4957 h 348810"/>
              <a:gd name="connsiteX3" fmla="*/ 1423035 w 6162674"/>
              <a:gd name="connsiteY3" fmla="*/ 87823 h 348810"/>
              <a:gd name="connsiteX4" fmla="*/ 0 w 6162674"/>
              <a:gd name="connsiteY4" fmla="*/ 309757 h 348810"/>
              <a:gd name="connsiteX0" fmla="*/ 6162674 w 6162674"/>
              <a:gd name="connsiteY0" fmla="*/ 348810 h 348810"/>
              <a:gd name="connsiteX1" fmla="*/ 4116704 w 6162674"/>
              <a:gd name="connsiteY1" fmla="*/ 193552 h 348810"/>
              <a:gd name="connsiteX2" fmla="*/ 2654617 w 6162674"/>
              <a:gd name="connsiteY2" fmla="*/ 4957 h 348810"/>
              <a:gd name="connsiteX3" fmla="*/ 1423035 w 6162674"/>
              <a:gd name="connsiteY3" fmla="*/ 87823 h 348810"/>
              <a:gd name="connsiteX4" fmla="*/ 0 w 6162674"/>
              <a:gd name="connsiteY4" fmla="*/ 309757 h 348810"/>
              <a:gd name="connsiteX0" fmla="*/ 5469254 w 5469254"/>
              <a:gd name="connsiteY0" fmla="*/ 348810 h 446917"/>
              <a:gd name="connsiteX1" fmla="*/ 3423284 w 5469254"/>
              <a:gd name="connsiteY1" fmla="*/ 193552 h 446917"/>
              <a:gd name="connsiteX2" fmla="*/ 1961197 w 5469254"/>
              <a:gd name="connsiteY2" fmla="*/ 4957 h 446917"/>
              <a:gd name="connsiteX3" fmla="*/ 729615 w 5469254"/>
              <a:gd name="connsiteY3" fmla="*/ 87823 h 446917"/>
              <a:gd name="connsiteX4" fmla="*/ 0 w 5469254"/>
              <a:gd name="connsiteY4" fmla="*/ 446917 h 446917"/>
              <a:gd name="connsiteX0" fmla="*/ 4973954 w 4973954"/>
              <a:gd name="connsiteY0" fmla="*/ 188790 h 446917"/>
              <a:gd name="connsiteX1" fmla="*/ 3423284 w 4973954"/>
              <a:gd name="connsiteY1" fmla="*/ 193552 h 446917"/>
              <a:gd name="connsiteX2" fmla="*/ 1961197 w 4973954"/>
              <a:gd name="connsiteY2" fmla="*/ 4957 h 446917"/>
              <a:gd name="connsiteX3" fmla="*/ 729615 w 4973954"/>
              <a:gd name="connsiteY3" fmla="*/ 87823 h 446917"/>
              <a:gd name="connsiteX4" fmla="*/ 0 w 4973954"/>
              <a:gd name="connsiteY4" fmla="*/ 446917 h 446917"/>
              <a:gd name="connsiteX0" fmla="*/ 4973954 w 4973954"/>
              <a:gd name="connsiteY0" fmla="*/ 189657 h 447784"/>
              <a:gd name="connsiteX1" fmla="*/ 3423284 w 4973954"/>
              <a:gd name="connsiteY1" fmla="*/ 194419 h 447784"/>
              <a:gd name="connsiteX2" fmla="*/ 1961197 w 4973954"/>
              <a:gd name="connsiteY2" fmla="*/ 5824 h 447784"/>
              <a:gd name="connsiteX3" fmla="*/ 0 w 4973954"/>
              <a:gd name="connsiteY3" fmla="*/ 447784 h 447784"/>
              <a:gd name="connsiteX0" fmla="*/ 4973954 w 4973954"/>
              <a:gd name="connsiteY0" fmla="*/ 190174 h 448301"/>
              <a:gd name="connsiteX1" fmla="*/ 1961197 w 4973954"/>
              <a:gd name="connsiteY1" fmla="*/ 6341 h 448301"/>
              <a:gd name="connsiteX2" fmla="*/ 0 w 4973954"/>
              <a:gd name="connsiteY2" fmla="*/ 448301 h 448301"/>
              <a:gd name="connsiteX0" fmla="*/ 4973954 w 4973954"/>
              <a:gd name="connsiteY0" fmla="*/ 195284 h 453411"/>
              <a:gd name="connsiteX1" fmla="*/ 1961197 w 4973954"/>
              <a:gd name="connsiteY1" fmla="*/ 11451 h 453411"/>
              <a:gd name="connsiteX2" fmla="*/ 0 w 4973954"/>
              <a:gd name="connsiteY2" fmla="*/ 453411 h 453411"/>
              <a:gd name="connsiteX0" fmla="*/ 4973954 w 4973954"/>
              <a:gd name="connsiteY0" fmla="*/ 259887 h 518014"/>
              <a:gd name="connsiteX1" fmla="*/ 2921317 w 4973954"/>
              <a:gd name="connsiteY1" fmla="*/ 7474 h 518014"/>
              <a:gd name="connsiteX2" fmla="*/ 0 w 4973954"/>
              <a:gd name="connsiteY2" fmla="*/ 518014 h 518014"/>
              <a:gd name="connsiteX0" fmla="*/ 4973954 w 4973954"/>
              <a:gd name="connsiteY0" fmla="*/ 259887 h 518014"/>
              <a:gd name="connsiteX1" fmla="*/ 2921317 w 4973954"/>
              <a:gd name="connsiteY1" fmla="*/ 7474 h 518014"/>
              <a:gd name="connsiteX2" fmla="*/ 0 w 4973954"/>
              <a:gd name="connsiteY2" fmla="*/ 518014 h 518014"/>
              <a:gd name="connsiteX0" fmla="*/ 4973954 w 4973954"/>
              <a:gd name="connsiteY0" fmla="*/ 230797 h 488924"/>
              <a:gd name="connsiteX1" fmla="*/ 2784157 w 4973954"/>
              <a:gd name="connsiteY1" fmla="*/ 8864 h 488924"/>
              <a:gd name="connsiteX2" fmla="*/ 0 w 4973954"/>
              <a:gd name="connsiteY2" fmla="*/ 488924 h 488924"/>
              <a:gd name="connsiteX0" fmla="*/ 4973954 w 4973954"/>
              <a:gd name="connsiteY0" fmla="*/ 258524 h 486171"/>
              <a:gd name="connsiteX1" fmla="*/ 2784157 w 4973954"/>
              <a:gd name="connsiteY1" fmla="*/ 6111 h 486171"/>
              <a:gd name="connsiteX2" fmla="*/ 0 w 4973954"/>
              <a:gd name="connsiteY2" fmla="*/ 486171 h 486171"/>
              <a:gd name="connsiteX0" fmla="*/ 4973954 w 4973954"/>
              <a:gd name="connsiteY0" fmla="*/ 261239 h 488886"/>
              <a:gd name="connsiteX1" fmla="*/ 2784157 w 4973954"/>
              <a:gd name="connsiteY1" fmla="*/ 8826 h 488886"/>
              <a:gd name="connsiteX2" fmla="*/ 0 w 4973954"/>
              <a:gd name="connsiteY2" fmla="*/ 488886 h 488886"/>
              <a:gd name="connsiteX0" fmla="*/ 4815825 w 4815825"/>
              <a:gd name="connsiteY0" fmla="*/ 288720 h 949503"/>
              <a:gd name="connsiteX1" fmla="*/ 2626028 w 4815825"/>
              <a:gd name="connsiteY1" fmla="*/ 36307 h 949503"/>
              <a:gd name="connsiteX2" fmla="*/ 0 w 4815825"/>
              <a:gd name="connsiteY2" fmla="*/ 949503 h 949503"/>
              <a:gd name="connsiteX0" fmla="*/ 4815825 w 4815825"/>
              <a:gd name="connsiteY0" fmla="*/ 55933 h 716716"/>
              <a:gd name="connsiteX1" fmla="*/ 1553498 w 4815825"/>
              <a:gd name="connsiteY1" fmla="*/ 381035 h 716716"/>
              <a:gd name="connsiteX2" fmla="*/ 0 w 4815825"/>
              <a:gd name="connsiteY2" fmla="*/ 716716 h 716716"/>
              <a:gd name="connsiteX0" fmla="*/ 4815825 w 4815825"/>
              <a:gd name="connsiteY0" fmla="*/ 49352 h 710135"/>
              <a:gd name="connsiteX1" fmla="*/ 1553498 w 4815825"/>
              <a:gd name="connsiteY1" fmla="*/ 374454 h 710135"/>
              <a:gd name="connsiteX2" fmla="*/ 0 w 4815825"/>
              <a:gd name="connsiteY2" fmla="*/ 710135 h 710135"/>
              <a:gd name="connsiteX0" fmla="*/ 4815825 w 4815825"/>
              <a:gd name="connsiteY0" fmla="*/ 0 h 660783"/>
              <a:gd name="connsiteX1" fmla="*/ 2721310 w 4815825"/>
              <a:gd name="connsiteY1" fmla="*/ 131846 h 660783"/>
              <a:gd name="connsiteX2" fmla="*/ 1553498 w 4815825"/>
              <a:gd name="connsiteY2" fmla="*/ 325102 h 660783"/>
              <a:gd name="connsiteX3" fmla="*/ 0 w 4815825"/>
              <a:gd name="connsiteY3" fmla="*/ 660783 h 660783"/>
              <a:gd name="connsiteX0" fmla="*/ 4815825 w 4815825"/>
              <a:gd name="connsiteY0" fmla="*/ 0 h 660783"/>
              <a:gd name="connsiteX1" fmla="*/ 2700685 w 4815825"/>
              <a:gd name="connsiteY1" fmla="*/ 393103 h 660783"/>
              <a:gd name="connsiteX2" fmla="*/ 1553498 w 4815825"/>
              <a:gd name="connsiteY2" fmla="*/ 325102 h 660783"/>
              <a:gd name="connsiteX3" fmla="*/ 0 w 4815825"/>
              <a:gd name="connsiteY3" fmla="*/ 660783 h 660783"/>
              <a:gd name="connsiteX0" fmla="*/ 4815825 w 4815825"/>
              <a:gd name="connsiteY0" fmla="*/ 0 h 660783"/>
              <a:gd name="connsiteX1" fmla="*/ 2700685 w 4815825"/>
              <a:gd name="connsiteY1" fmla="*/ 393103 h 660783"/>
              <a:gd name="connsiteX2" fmla="*/ 1470995 w 4815825"/>
              <a:gd name="connsiteY2" fmla="*/ 407605 h 660783"/>
              <a:gd name="connsiteX3" fmla="*/ 0 w 4815825"/>
              <a:gd name="connsiteY3" fmla="*/ 660783 h 660783"/>
              <a:gd name="connsiteX0" fmla="*/ 4815825 w 4815825"/>
              <a:gd name="connsiteY0" fmla="*/ 0 h 660783"/>
              <a:gd name="connsiteX1" fmla="*/ 2700685 w 4815825"/>
              <a:gd name="connsiteY1" fmla="*/ 393103 h 660783"/>
              <a:gd name="connsiteX2" fmla="*/ 1470995 w 4815825"/>
              <a:gd name="connsiteY2" fmla="*/ 407605 h 660783"/>
              <a:gd name="connsiteX3" fmla="*/ 0 w 4815825"/>
              <a:gd name="connsiteY3" fmla="*/ 660783 h 660783"/>
              <a:gd name="connsiteX0" fmla="*/ 4698947 w 4698947"/>
              <a:gd name="connsiteY0" fmla="*/ 0 h 860164"/>
              <a:gd name="connsiteX1" fmla="*/ 2700685 w 4698947"/>
              <a:gd name="connsiteY1" fmla="*/ 592484 h 860164"/>
              <a:gd name="connsiteX2" fmla="*/ 1470995 w 4698947"/>
              <a:gd name="connsiteY2" fmla="*/ 606986 h 860164"/>
              <a:gd name="connsiteX3" fmla="*/ 0 w 4698947"/>
              <a:gd name="connsiteY3" fmla="*/ 860164 h 860164"/>
              <a:gd name="connsiteX0" fmla="*/ 4698947 w 4698947"/>
              <a:gd name="connsiteY0" fmla="*/ 0 h 860164"/>
              <a:gd name="connsiteX1" fmla="*/ 3896967 w 4698947"/>
              <a:gd name="connsiteY1" fmla="*/ 234974 h 860164"/>
              <a:gd name="connsiteX2" fmla="*/ 2700685 w 4698947"/>
              <a:gd name="connsiteY2" fmla="*/ 592484 h 860164"/>
              <a:gd name="connsiteX3" fmla="*/ 1470995 w 4698947"/>
              <a:gd name="connsiteY3" fmla="*/ 606986 h 860164"/>
              <a:gd name="connsiteX4" fmla="*/ 0 w 4698947"/>
              <a:gd name="connsiteY4" fmla="*/ 860164 h 860164"/>
              <a:gd name="connsiteX0" fmla="*/ 4698947 w 4698947"/>
              <a:gd name="connsiteY0" fmla="*/ 0 h 860164"/>
              <a:gd name="connsiteX1" fmla="*/ 3752588 w 4698947"/>
              <a:gd name="connsiteY1" fmla="*/ 131846 h 860164"/>
              <a:gd name="connsiteX2" fmla="*/ 2700685 w 4698947"/>
              <a:gd name="connsiteY2" fmla="*/ 592484 h 860164"/>
              <a:gd name="connsiteX3" fmla="*/ 1470995 w 4698947"/>
              <a:gd name="connsiteY3" fmla="*/ 606986 h 860164"/>
              <a:gd name="connsiteX4" fmla="*/ 0 w 4698947"/>
              <a:gd name="connsiteY4" fmla="*/ 860164 h 860164"/>
              <a:gd name="connsiteX0" fmla="*/ 4698947 w 4698947"/>
              <a:gd name="connsiteY0" fmla="*/ 0 h 860164"/>
              <a:gd name="connsiteX1" fmla="*/ 3752588 w 4698947"/>
              <a:gd name="connsiteY1" fmla="*/ 131846 h 860164"/>
              <a:gd name="connsiteX2" fmla="*/ 2700685 w 4698947"/>
              <a:gd name="connsiteY2" fmla="*/ 592484 h 860164"/>
              <a:gd name="connsiteX3" fmla="*/ 1470995 w 4698947"/>
              <a:gd name="connsiteY3" fmla="*/ 606986 h 860164"/>
              <a:gd name="connsiteX4" fmla="*/ 0 w 4698947"/>
              <a:gd name="connsiteY4" fmla="*/ 860164 h 860164"/>
              <a:gd name="connsiteX0" fmla="*/ 4698947 w 4698947"/>
              <a:gd name="connsiteY0" fmla="*/ 0 h 860164"/>
              <a:gd name="connsiteX1" fmla="*/ 3752588 w 4698947"/>
              <a:gd name="connsiteY1" fmla="*/ 131846 h 860164"/>
              <a:gd name="connsiteX2" fmla="*/ 2700685 w 4698947"/>
              <a:gd name="connsiteY2" fmla="*/ 592484 h 860164"/>
              <a:gd name="connsiteX3" fmla="*/ 1470995 w 4698947"/>
              <a:gd name="connsiteY3" fmla="*/ 606986 h 860164"/>
              <a:gd name="connsiteX4" fmla="*/ 0 w 4698947"/>
              <a:gd name="connsiteY4" fmla="*/ 860164 h 860164"/>
              <a:gd name="connsiteX0" fmla="*/ 4740198 w 4740198"/>
              <a:gd name="connsiteY0" fmla="*/ 0 h 825788"/>
              <a:gd name="connsiteX1" fmla="*/ 3752588 w 4740198"/>
              <a:gd name="connsiteY1" fmla="*/ 97470 h 825788"/>
              <a:gd name="connsiteX2" fmla="*/ 2700685 w 4740198"/>
              <a:gd name="connsiteY2" fmla="*/ 558108 h 825788"/>
              <a:gd name="connsiteX3" fmla="*/ 1470995 w 4740198"/>
              <a:gd name="connsiteY3" fmla="*/ 572610 h 825788"/>
              <a:gd name="connsiteX4" fmla="*/ 0 w 4740198"/>
              <a:gd name="connsiteY4" fmla="*/ 825788 h 825788"/>
              <a:gd name="connsiteX0" fmla="*/ 4740198 w 4740198"/>
              <a:gd name="connsiteY0" fmla="*/ 2204 h 827992"/>
              <a:gd name="connsiteX1" fmla="*/ 3752588 w 4740198"/>
              <a:gd name="connsiteY1" fmla="*/ 99674 h 827992"/>
              <a:gd name="connsiteX2" fmla="*/ 2700685 w 4740198"/>
              <a:gd name="connsiteY2" fmla="*/ 560312 h 827992"/>
              <a:gd name="connsiteX3" fmla="*/ 1470995 w 4740198"/>
              <a:gd name="connsiteY3" fmla="*/ 574814 h 827992"/>
              <a:gd name="connsiteX4" fmla="*/ 0 w 4740198"/>
              <a:gd name="connsiteY4" fmla="*/ 827992 h 827992"/>
              <a:gd name="connsiteX0" fmla="*/ 4767698 w 4767698"/>
              <a:gd name="connsiteY0" fmla="*/ 2204 h 793616"/>
              <a:gd name="connsiteX1" fmla="*/ 3780088 w 4767698"/>
              <a:gd name="connsiteY1" fmla="*/ 99674 h 793616"/>
              <a:gd name="connsiteX2" fmla="*/ 2728185 w 4767698"/>
              <a:gd name="connsiteY2" fmla="*/ 560312 h 793616"/>
              <a:gd name="connsiteX3" fmla="*/ 1498495 w 4767698"/>
              <a:gd name="connsiteY3" fmla="*/ 574814 h 793616"/>
              <a:gd name="connsiteX4" fmla="*/ 0 w 4767698"/>
              <a:gd name="connsiteY4" fmla="*/ 793616 h 793616"/>
              <a:gd name="connsiteX0" fmla="*/ 4767698 w 4767698"/>
              <a:gd name="connsiteY0" fmla="*/ 2204 h 793616"/>
              <a:gd name="connsiteX1" fmla="*/ 3780088 w 4767698"/>
              <a:gd name="connsiteY1" fmla="*/ 99674 h 793616"/>
              <a:gd name="connsiteX2" fmla="*/ 2728185 w 4767698"/>
              <a:gd name="connsiteY2" fmla="*/ 560312 h 793616"/>
              <a:gd name="connsiteX3" fmla="*/ 1498495 w 4767698"/>
              <a:gd name="connsiteY3" fmla="*/ 574814 h 793616"/>
              <a:gd name="connsiteX4" fmla="*/ 0 w 4767698"/>
              <a:gd name="connsiteY4" fmla="*/ 793616 h 793616"/>
              <a:gd name="connsiteX0" fmla="*/ 4767698 w 4767698"/>
              <a:gd name="connsiteY0" fmla="*/ 2204 h 793616"/>
              <a:gd name="connsiteX1" fmla="*/ 3780088 w 4767698"/>
              <a:gd name="connsiteY1" fmla="*/ 99674 h 793616"/>
              <a:gd name="connsiteX2" fmla="*/ 2728185 w 4767698"/>
              <a:gd name="connsiteY2" fmla="*/ 560312 h 793616"/>
              <a:gd name="connsiteX3" fmla="*/ 1498495 w 4767698"/>
              <a:gd name="connsiteY3" fmla="*/ 574814 h 793616"/>
              <a:gd name="connsiteX4" fmla="*/ 0 w 4767698"/>
              <a:gd name="connsiteY4" fmla="*/ 793616 h 793616"/>
              <a:gd name="connsiteX0" fmla="*/ 4747073 w 4747073"/>
              <a:gd name="connsiteY0" fmla="*/ 2204 h 605044"/>
              <a:gd name="connsiteX1" fmla="*/ 3759463 w 4747073"/>
              <a:gd name="connsiteY1" fmla="*/ 99674 h 605044"/>
              <a:gd name="connsiteX2" fmla="*/ 2707560 w 4747073"/>
              <a:gd name="connsiteY2" fmla="*/ 560312 h 605044"/>
              <a:gd name="connsiteX3" fmla="*/ 1477870 w 4747073"/>
              <a:gd name="connsiteY3" fmla="*/ 574814 h 605044"/>
              <a:gd name="connsiteX4" fmla="*/ 0 w 4747073"/>
              <a:gd name="connsiteY4" fmla="*/ 332979 h 605044"/>
              <a:gd name="connsiteX0" fmla="*/ 4747073 w 4747073"/>
              <a:gd name="connsiteY0" fmla="*/ 2204 h 605044"/>
              <a:gd name="connsiteX1" fmla="*/ 3759463 w 4747073"/>
              <a:gd name="connsiteY1" fmla="*/ 99674 h 605044"/>
              <a:gd name="connsiteX2" fmla="*/ 2707560 w 4747073"/>
              <a:gd name="connsiteY2" fmla="*/ 560312 h 605044"/>
              <a:gd name="connsiteX3" fmla="*/ 1477870 w 4747073"/>
              <a:gd name="connsiteY3" fmla="*/ 574814 h 605044"/>
              <a:gd name="connsiteX4" fmla="*/ 0 w 4747073"/>
              <a:gd name="connsiteY4" fmla="*/ 332979 h 605044"/>
              <a:gd name="connsiteX0" fmla="*/ 4747073 w 4747073"/>
              <a:gd name="connsiteY0" fmla="*/ 2204 h 605044"/>
              <a:gd name="connsiteX1" fmla="*/ 3759463 w 4747073"/>
              <a:gd name="connsiteY1" fmla="*/ 99674 h 605044"/>
              <a:gd name="connsiteX2" fmla="*/ 2707560 w 4747073"/>
              <a:gd name="connsiteY2" fmla="*/ 560312 h 605044"/>
              <a:gd name="connsiteX3" fmla="*/ 1477870 w 4747073"/>
              <a:gd name="connsiteY3" fmla="*/ 574814 h 605044"/>
              <a:gd name="connsiteX4" fmla="*/ 0 w 4747073"/>
              <a:gd name="connsiteY4" fmla="*/ 332979 h 605044"/>
              <a:gd name="connsiteX0" fmla="*/ 4747073 w 4747073"/>
              <a:gd name="connsiteY0" fmla="*/ 2204 h 605044"/>
              <a:gd name="connsiteX1" fmla="*/ 3759463 w 4747073"/>
              <a:gd name="connsiteY1" fmla="*/ 99674 h 605044"/>
              <a:gd name="connsiteX2" fmla="*/ 2707560 w 4747073"/>
              <a:gd name="connsiteY2" fmla="*/ 560312 h 605044"/>
              <a:gd name="connsiteX3" fmla="*/ 1477870 w 4747073"/>
              <a:gd name="connsiteY3" fmla="*/ 574814 h 605044"/>
              <a:gd name="connsiteX4" fmla="*/ 0 w 4747073"/>
              <a:gd name="connsiteY4" fmla="*/ 332979 h 605044"/>
              <a:gd name="connsiteX0" fmla="*/ 3546923 w 3546923"/>
              <a:gd name="connsiteY0" fmla="*/ 2204 h 1671248"/>
              <a:gd name="connsiteX1" fmla="*/ 2559313 w 3546923"/>
              <a:gd name="connsiteY1" fmla="*/ 99674 h 1671248"/>
              <a:gd name="connsiteX2" fmla="*/ 1507410 w 3546923"/>
              <a:gd name="connsiteY2" fmla="*/ 560312 h 1671248"/>
              <a:gd name="connsiteX3" fmla="*/ 277720 w 3546923"/>
              <a:gd name="connsiteY3" fmla="*/ 574814 h 1671248"/>
              <a:gd name="connsiteX4" fmla="*/ 0 w 3546923"/>
              <a:gd name="connsiteY4" fmla="*/ 1671241 h 1671248"/>
              <a:gd name="connsiteX0" fmla="*/ 3546923 w 3546923"/>
              <a:gd name="connsiteY0" fmla="*/ 2204 h 1671250"/>
              <a:gd name="connsiteX1" fmla="*/ 2559313 w 3546923"/>
              <a:gd name="connsiteY1" fmla="*/ 99674 h 1671250"/>
              <a:gd name="connsiteX2" fmla="*/ 1507410 w 3546923"/>
              <a:gd name="connsiteY2" fmla="*/ 560312 h 1671250"/>
              <a:gd name="connsiteX3" fmla="*/ 944470 w 3546923"/>
              <a:gd name="connsiteY3" fmla="*/ 779602 h 1671250"/>
              <a:gd name="connsiteX4" fmla="*/ 0 w 3546923"/>
              <a:gd name="connsiteY4" fmla="*/ 1671241 h 1671250"/>
              <a:gd name="connsiteX0" fmla="*/ 3527873 w 3527873"/>
              <a:gd name="connsiteY0" fmla="*/ 2204 h 1652200"/>
              <a:gd name="connsiteX1" fmla="*/ 2540263 w 3527873"/>
              <a:gd name="connsiteY1" fmla="*/ 99674 h 1652200"/>
              <a:gd name="connsiteX2" fmla="*/ 1488360 w 3527873"/>
              <a:gd name="connsiteY2" fmla="*/ 560312 h 1652200"/>
              <a:gd name="connsiteX3" fmla="*/ 925420 w 3527873"/>
              <a:gd name="connsiteY3" fmla="*/ 779602 h 1652200"/>
              <a:gd name="connsiteX4" fmla="*/ 0 w 3527873"/>
              <a:gd name="connsiteY4" fmla="*/ 1652191 h 1652200"/>
              <a:gd name="connsiteX0" fmla="*/ 3527873 w 3527873"/>
              <a:gd name="connsiteY0" fmla="*/ 2204 h 1652191"/>
              <a:gd name="connsiteX1" fmla="*/ 2540263 w 3527873"/>
              <a:gd name="connsiteY1" fmla="*/ 99674 h 1652191"/>
              <a:gd name="connsiteX2" fmla="*/ 1488360 w 3527873"/>
              <a:gd name="connsiteY2" fmla="*/ 560312 h 1652191"/>
              <a:gd name="connsiteX3" fmla="*/ 925420 w 3527873"/>
              <a:gd name="connsiteY3" fmla="*/ 779602 h 1652191"/>
              <a:gd name="connsiteX4" fmla="*/ 0 w 3527873"/>
              <a:gd name="connsiteY4" fmla="*/ 1652191 h 1652191"/>
              <a:gd name="connsiteX0" fmla="*/ 3527873 w 3527873"/>
              <a:gd name="connsiteY0" fmla="*/ 2204 h 1652191"/>
              <a:gd name="connsiteX1" fmla="*/ 2540263 w 3527873"/>
              <a:gd name="connsiteY1" fmla="*/ 99674 h 1652191"/>
              <a:gd name="connsiteX2" fmla="*/ 1564560 w 3527873"/>
              <a:gd name="connsiteY2" fmla="*/ 65012 h 1652191"/>
              <a:gd name="connsiteX3" fmla="*/ 925420 w 3527873"/>
              <a:gd name="connsiteY3" fmla="*/ 779602 h 1652191"/>
              <a:gd name="connsiteX4" fmla="*/ 0 w 3527873"/>
              <a:gd name="connsiteY4" fmla="*/ 1652191 h 1652191"/>
              <a:gd name="connsiteX0" fmla="*/ 3527873 w 3527873"/>
              <a:gd name="connsiteY0" fmla="*/ 12496 h 1662483"/>
              <a:gd name="connsiteX1" fmla="*/ 1564560 w 3527873"/>
              <a:gd name="connsiteY1" fmla="*/ 75304 h 1662483"/>
              <a:gd name="connsiteX2" fmla="*/ 925420 w 3527873"/>
              <a:gd name="connsiteY2" fmla="*/ 789894 h 1662483"/>
              <a:gd name="connsiteX3" fmla="*/ 0 w 3527873"/>
              <a:gd name="connsiteY3" fmla="*/ 1662483 h 1662483"/>
              <a:gd name="connsiteX0" fmla="*/ 2151510 w 2151510"/>
              <a:gd name="connsiteY0" fmla="*/ 0 h 2697737"/>
              <a:gd name="connsiteX1" fmla="*/ 1564560 w 2151510"/>
              <a:gd name="connsiteY1" fmla="*/ 1110558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64560 w 2151510"/>
              <a:gd name="connsiteY1" fmla="*/ 1110558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64560 w 2151510"/>
              <a:gd name="connsiteY1" fmla="*/ 1110558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64560 w 2151510"/>
              <a:gd name="connsiteY1" fmla="*/ 1110558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78847 w 2151510"/>
              <a:gd name="connsiteY1" fmla="*/ 1115320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78847 w 2151510"/>
              <a:gd name="connsiteY1" fmla="*/ 1115320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78847 w 2151510"/>
              <a:gd name="connsiteY1" fmla="*/ 1115320 h 2697737"/>
              <a:gd name="connsiteX2" fmla="*/ 815882 w 2151510"/>
              <a:gd name="connsiteY2" fmla="*/ 180609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59797 w 2151510"/>
              <a:gd name="connsiteY1" fmla="*/ 1029595 h 2697737"/>
              <a:gd name="connsiteX2" fmla="*/ 815882 w 2151510"/>
              <a:gd name="connsiteY2" fmla="*/ 1806098 h 2697737"/>
              <a:gd name="connsiteX3" fmla="*/ 0 w 2151510"/>
              <a:gd name="connsiteY3" fmla="*/ 2697737 h 2697737"/>
              <a:gd name="connsiteX0" fmla="*/ 2137222 w 2137222"/>
              <a:gd name="connsiteY0" fmla="*/ 0 h 2726312"/>
              <a:gd name="connsiteX1" fmla="*/ 1559797 w 2137222"/>
              <a:gd name="connsiteY1" fmla="*/ 1058170 h 2726312"/>
              <a:gd name="connsiteX2" fmla="*/ 815882 w 2137222"/>
              <a:gd name="connsiteY2" fmla="*/ 1834673 h 2726312"/>
              <a:gd name="connsiteX3" fmla="*/ 0 w 2137222"/>
              <a:gd name="connsiteY3" fmla="*/ 2726312 h 2726312"/>
              <a:gd name="connsiteX0" fmla="*/ 2161034 w 2161034"/>
              <a:gd name="connsiteY0" fmla="*/ 0 h 2602487"/>
              <a:gd name="connsiteX1" fmla="*/ 1583609 w 2161034"/>
              <a:gd name="connsiteY1" fmla="*/ 1058170 h 2602487"/>
              <a:gd name="connsiteX2" fmla="*/ 839694 w 2161034"/>
              <a:gd name="connsiteY2" fmla="*/ 1834673 h 2602487"/>
              <a:gd name="connsiteX3" fmla="*/ 0 w 2161034"/>
              <a:gd name="connsiteY3" fmla="*/ 2602487 h 2602487"/>
              <a:gd name="connsiteX0" fmla="*/ 2161034 w 2161034"/>
              <a:gd name="connsiteY0" fmla="*/ 0 h 2602487"/>
              <a:gd name="connsiteX1" fmla="*/ 1583609 w 2161034"/>
              <a:gd name="connsiteY1" fmla="*/ 1058170 h 2602487"/>
              <a:gd name="connsiteX2" fmla="*/ 839694 w 2161034"/>
              <a:gd name="connsiteY2" fmla="*/ 1834673 h 2602487"/>
              <a:gd name="connsiteX3" fmla="*/ 0 w 2161034"/>
              <a:gd name="connsiteY3" fmla="*/ 2602487 h 2602487"/>
              <a:gd name="connsiteX0" fmla="*/ 3118090 w 3118090"/>
              <a:gd name="connsiteY0" fmla="*/ 0 h 2732288"/>
              <a:gd name="connsiteX1" fmla="*/ 1583609 w 3118090"/>
              <a:gd name="connsiteY1" fmla="*/ 1187971 h 2732288"/>
              <a:gd name="connsiteX2" fmla="*/ 839694 w 3118090"/>
              <a:gd name="connsiteY2" fmla="*/ 1964474 h 2732288"/>
              <a:gd name="connsiteX3" fmla="*/ 0 w 3118090"/>
              <a:gd name="connsiteY3" fmla="*/ 2732288 h 2732288"/>
              <a:gd name="connsiteX0" fmla="*/ 3118090 w 3118090"/>
              <a:gd name="connsiteY0" fmla="*/ 0 h 2732288"/>
              <a:gd name="connsiteX1" fmla="*/ 2094914 w 3118090"/>
              <a:gd name="connsiteY1" fmla="*/ 1179859 h 2732288"/>
              <a:gd name="connsiteX2" fmla="*/ 839694 w 3118090"/>
              <a:gd name="connsiteY2" fmla="*/ 1964474 h 2732288"/>
              <a:gd name="connsiteX3" fmla="*/ 0 w 3118090"/>
              <a:gd name="connsiteY3" fmla="*/ 2732288 h 2732288"/>
              <a:gd name="connsiteX0" fmla="*/ 3144310 w 3144310"/>
              <a:gd name="connsiteY0" fmla="*/ 0 h 2359111"/>
              <a:gd name="connsiteX1" fmla="*/ 2121134 w 3144310"/>
              <a:gd name="connsiteY1" fmla="*/ 1179859 h 2359111"/>
              <a:gd name="connsiteX2" fmla="*/ 865914 w 3144310"/>
              <a:gd name="connsiteY2" fmla="*/ 1964474 h 2359111"/>
              <a:gd name="connsiteX3" fmla="*/ 0 w 3144310"/>
              <a:gd name="connsiteY3" fmla="*/ 2359111 h 2359111"/>
              <a:gd name="connsiteX0" fmla="*/ 3144310 w 3144310"/>
              <a:gd name="connsiteY0" fmla="*/ 0 h 2359111"/>
              <a:gd name="connsiteX1" fmla="*/ 2121134 w 3144310"/>
              <a:gd name="connsiteY1" fmla="*/ 1179859 h 2359111"/>
              <a:gd name="connsiteX2" fmla="*/ 1259225 w 3144310"/>
              <a:gd name="connsiteY2" fmla="*/ 1745435 h 2359111"/>
              <a:gd name="connsiteX3" fmla="*/ 0 w 3144310"/>
              <a:gd name="connsiteY3" fmla="*/ 2359111 h 2359111"/>
              <a:gd name="connsiteX0" fmla="*/ 3183641 w 3183641"/>
              <a:gd name="connsiteY0" fmla="*/ 0 h 2399674"/>
              <a:gd name="connsiteX1" fmla="*/ 2160465 w 3183641"/>
              <a:gd name="connsiteY1" fmla="*/ 1179859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160465 w 3183641"/>
              <a:gd name="connsiteY1" fmla="*/ 1179859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160465 w 3183641"/>
              <a:gd name="connsiteY1" fmla="*/ 1179859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160465 w 3183641"/>
              <a:gd name="connsiteY1" fmla="*/ 1179859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2137619 w 3183641"/>
              <a:gd name="connsiteY2" fmla="*/ 2069937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1350998 w 3183641"/>
              <a:gd name="connsiteY2" fmla="*/ 1639972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1350998 w 3183641"/>
              <a:gd name="connsiteY2" fmla="*/ 1639972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1350998 w 3183641"/>
              <a:gd name="connsiteY2" fmla="*/ 1639972 h 2399674"/>
              <a:gd name="connsiteX3" fmla="*/ 0 w 3183641"/>
              <a:gd name="connsiteY3" fmla="*/ 2399674 h 2399674"/>
              <a:gd name="connsiteX0" fmla="*/ 3196751 w 3196751"/>
              <a:gd name="connsiteY0" fmla="*/ 0 h 2375337"/>
              <a:gd name="connsiteX1" fmla="*/ 2501334 w 3196751"/>
              <a:gd name="connsiteY1" fmla="*/ 879695 h 2375337"/>
              <a:gd name="connsiteX2" fmla="*/ 1350998 w 3196751"/>
              <a:gd name="connsiteY2" fmla="*/ 1615635 h 2375337"/>
              <a:gd name="connsiteX3" fmla="*/ 0 w 3196751"/>
              <a:gd name="connsiteY3" fmla="*/ 2375337 h 2375337"/>
              <a:gd name="connsiteX0" fmla="*/ 3196751 w 3196803"/>
              <a:gd name="connsiteY0" fmla="*/ 0 h 2375337"/>
              <a:gd name="connsiteX1" fmla="*/ 2501334 w 3196803"/>
              <a:gd name="connsiteY1" fmla="*/ 879695 h 2375337"/>
              <a:gd name="connsiteX2" fmla="*/ 1350998 w 3196803"/>
              <a:gd name="connsiteY2" fmla="*/ 1615635 h 2375337"/>
              <a:gd name="connsiteX3" fmla="*/ 0 w 3196803"/>
              <a:gd name="connsiteY3" fmla="*/ 2375337 h 2375337"/>
              <a:gd name="connsiteX0" fmla="*/ 3340343 w 3340367"/>
              <a:gd name="connsiteY0" fmla="*/ 226666 h 1656216"/>
              <a:gd name="connsiteX1" fmla="*/ 2501334 w 3340367"/>
              <a:gd name="connsiteY1" fmla="*/ 160574 h 1656216"/>
              <a:gd name="connsiteX2" fmla="*/ 1350998 w 3340367"/>
              <a:gd name="connsiteY2" fmla="*/ 896514 h 1656216"/>
              <a:gd name="connsiteX3" fmla="*/ 0 w 3340367"/>
              <a:gd name="connsiteY3" fmla="*/ 1656216 h 1656216"/>
              <a:gd name="connsiteX0" fmla="*/ 3340343 w 3469490"/>
              <a:gd name="connsiteY0" fmla="*/ 0 h 1429550"/>
              <a:gd name="connsiteX1" fmla="*/ 3151723 w 3469490"/>
              <a:gd name="connsiteY1" fmla="*/ 356730 h 1429550"/>
              <a:gd name="connsiteX2" fmla="*/ 1350998 w 3469490"/>
              <a:gd name="connsiteY2" fmla="*/ 669848 h 1429550"/>
              <a:gd name="connsiteX3" fmla="*/ 0 w 3469490"/>
              <a:gd name="connsiteY3" fmla="*/ 1429550 h 1429550"/>
              <a:gd name="connsiteX0" fmla="*/ 3340343 w 3469490"/>
              <a:gd name="connsiteY0" fmla="*/ 0 h 1429550"/>
              <a:gd name="connsiteX1" fmla="*/ 3151723 w 3469490"/>
              <a:gd name="connsiteY1" fmla="*/ 356730 h 1429550"/>
              <a:gd name="connsiteX2" fmla="*/ 2556046 w 3469490"/>
              <a:gd name="connsiteY2" fmla="*/ 807080 h 1429550"/>
              <a:gd name="connsiteX3" fmla="*/ 0 w 3469490"/>
              <a:gd name="connsiteY3" fmla="*/ 1429550 h 1429550"/>
              <a:gd name="connsiteX0" fmla="*/ 2107139 w 2236286"/>
              <a:gd name="connsiteY0" fmla="*/ 0 h 1485184"/>
              <a:gd name="connsiteX1" fmla="*/ 1918519 w 2236286"/>
              <a:gd name="connsiteY1" fmla="*/ 356730 h 1485184"/>
              <a:gd name="connsiteX2" fmla="*/ 1322842 w 2236286"/>
              <a:gd name="connsiteY2" fmla="*/ 807080 h 1485184"/>
              <a:gd name="connsiteX3" fmla="*/ 0 w 2236286"/>
              <a:gd name="connsiteY3" fmla="*/ 1485184 h 1485184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96240 w 1909684"/>
              <a:gd name="connsiteY2" fmla="*/ 807080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96240 w 1909684"/>
              <a:gd name="connsiteY2" fmla="*/ 807080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45560 w 1909684"/>
              <a:gd name="connsiteY2" fmla="*/ 892387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45560 w 1909684"/>
              <a:gd name="connsiteY2" fmla="*/ 892387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45560 w 1909684"/>
              <a:gd name="connsiteY2" fmla="*/ 892387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292356 w 1909684"/>
              <a:gd name="connsiteY2" fmla="*/ 825626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759735 w 1909684"/>
              <a:gd name="connsiteY2" fmla="*/ 951731 h 1418423"/>
              <a:gd name="connsiteX3" fmla="*/ 0 w 1909684"/>
              <a:gd name="connsiteY3" fmla="*/ 1418423 h 1418423"/>
              <a:gd name="connsiteX0" fmla="*/ 1780537 w 1850578"/>
              <a:gd name="connsiteY0" fmla="*/ 0 h 1418423"/>
              <a:gd name="connsiteX1" fmla="*/ 1484927 w 1850578"/>
              <a:gd name="connsiteY1" fmla="*/ 434618 h 1418423"/>
              <a:gd name="connsiteX2" fmla="*/ 759735 w 1850578"/>
              <a:gd name="connsiteY2" fmla="*/ 951731 h 1418423"/>
              <a:gd name="connsiteX3" fmla="*/ 0 w 1850578"/>
              <a:gd name="connsiteY3" fmla="*/ 1418423 h 1418423"/>
              <a:gd name="connsiteX0" fmla="*/ 1780537 w 1780568"/>
              <a:gd name="connsiteY0" fmla="*/ 0 h 1418423"/>
              <a:gd name="connsiteX1" fmla="*/ 1484927 w 1780568"/>
              <a:gd name="connsiteY1" fmla="*/ 434618 h 1418423"/>
              <a:gd name="connsiteX2" fmla="*/ 759735 w 1780568"/>
              <a:gd name="connsiteY2" fmla="*/ 951731 h 1418423"/>
              <a:gd name="connsiteX3" fmla="*/ 0 w 1780568"/>
              <a:gd name="connsiteY3" fmla="*/ 1418423 h 1418423"/>
              <a:gd name="connsiteX0" fmla="*/ 1780537 w 1780568"/>
              <a:gd name="connsiteY0" fmla="*/ 0 h 1418423"/>
              <a:gd name="connsiteX1" fmla="*/ 1484927 w 1780568"/>
              <a:gd name="connsiteY1" fmla="*/ 434618 h 1418423"/>
              <a:gd name="connsiteX2" fmla="*/ 759735 w 1780568"/>
              <a:gd name="connsiteY2" fmla="*/ 951731 h 1418423"/>
              <a:gd name="connsiteX3" fmla="*/ 0 w 1780568"/>
              <a:gd name="connsiteY3" fmla="*/ 1418423 h 1418423"/>
              <a:gd name="connsiteX0" fmla="*/ 1780537 w 1780568"/>
              <a:gd name="connsiteY0" fmla="*/ 0 h 1418423"/>
              <a:gd name="connsiteX1" fmla="*/ 1484927 w 1780568"/>
              <a:gd name="connsiteY1" fmla="*/ 434618 h 1418423"/>
              <a:gd name="connsiteX2" fmla="*/ 0 w 1780568"/>
              <a:gd name="connsiteY2" fmla="*/ 1418423 h 1418423"/>
              <a:gd name="connsiteX0" fmla="*/ 1780537 w 1780537"/>
              <a:gd name="connsiteY0" fmla="*/ 0 h 1418423"/>
              <a:gd name="connsiteX1" fmla="*/ 0 w 1780537"/>
              <a:gd name="connsiteY1" fmla="*/ 1418423 h 1418423"/>
              <a:gd name="connsiteX0" fmla="*/ 1790625 w 1790625"/>
              <a:gd name="connsiteY0" fmla="*/ 0 h 654785"/>
              <a:gd name="connsiteX1" fmla="*/ 0 w 1790625"/>
              <a:gd name="connsiteY1" fmla="*/ 654785 h 654785"/>
              <a:gd name="connsiteX0" fmla="*/ 435171 w 435171"/>
              <a:gd name="connsiteY0" fmla="*/ 35624014 h 35625000"/>
              <a:gd name="connsiteX1" fmla="*/ 0 w 435171"/>
              <a:gd name="connsiteY1" fmla="*/ 987 h 35625000"/>
              <a:gd name="connsiteX0" fmla="*/ 435171 w 450923"/>
              <a:gd name="connsiteY0" fmla="*/ 35624888 h 35624887"/>
              <a:gd name="connsiteX1" fmla="*/ 0 w 450923"/>
              <a:gd name="connsiteY1" fmla="*/ 1861 h 35624887"/>
              <a:gd name="connsiteX0" fmla="*/ 435171 w 435171"/>
              <a:gd name="connsiteY0" fmla="*/ 35624888 h 35624887"/>
              <a:gd name="connsiteX1" fmla="*/ 286235 w 435171"/>
              <a:gd name="connsiteY1" fmla="*/ 2210840 h 35624887"/>
              <a:gd name="connsiteX2" fmla="*/ 0 w 435171"/>
              <a:gd name="connsiteY2" fmla="*/ 1861 h 35624887"/>
              <a:gd name="connsiteX0" fmla="*/ 435171 w 435171"/>
              <a:gd name="connsiteY0" fmla="*/ 35624888 h 35624887"/>
              <a:gd name="connsiteX1" fmla="*/ 286235 w 435171"/>
              <a:gd name="connsiteY1" fmla="*/ 2210840 h 35624887"/>
              <a:gd name="connsiteX2" fmla="*/ 0 w 435171"/>
              <a:gd name="connsiteY2" fmla="*/ 1861 h 35624887"/>
              <a:gd name="connsiteX0" fmla="*/ 435171 w 435171"/>
              <a:gd name="connsiteY0" fmla="*/ 38935314 h 38935313"/>
              <a:gd name="connsiteX1" fmla="*/ 286235 w 435171"/>
              <a:gd name="connsiteY1" fmla="*/ 5521266 h 38935313"/>
              <a:gd name="connsiteX2" fmla="*/ 0 w 435171"/>
              <a:gd name="connsiteY2" fmla="*/ 3312287 h 38935313"/>
              <a:gd name="connsiteX0" fmla="*/ 435171 w 463760"/>
              <a:gd name="connsiteY0" fmla="*/ 35845245 h 35845244"/>
              <a:gd name="connsiteX1" fmla="*/ 431462 w 463760"/>
              <a:gd name="connsiteY1" fmla="*/ 9149289 h 35845244"/>
              <a:gd name="connsiteX2" fmla="*/ 0 w 463760"/>
              <a:gd name="connsiteY2" fmla="*/ 222218 h 35845244"/>
              <a:gd name="connsiteX0" fmla="*/ 435171 w 463760"/>
              <a:gd name="connsiteY0" fmla="*/ 35635683 h 35635682"/>
              <a:gd name="connsiteX1" fmla="*/ 431462 w 463760"/>
              <a:gd name="connsiteY1" fmla="*/ 8939727 h 35635682"/>
              <a:gd name="connsiteX2" fmla="*/ 0 w 463760"/>
              <a:gd name="connsiteY2" fmla="*/ 12656 h 35635682"/>
              <a:gd name="connsiteX0" fmla="*/ 435171 w 463760"/>
              <a:gd name="connsiteY0" fmla="*/ 35623028 h 35623027"/>
              <a:gd name="connsiteX1" fmla="*/ 431462 w 463760"/>
              <a:gd name="connsiteY1" fmla="*/ 8927072 h 35623027"/>
              <a:gd name="connsiteX2" fmla="*/ 218462 w 463760"/>
              <a:gd name="connsiteY2" fmla="*/ 3430441 h 35623027"/>
              <a:gd name="connsiteX3" fmla="*/ 0 w 463760"/>
              <a:gd name="connsiteY3" fmla="*/ 1 h 35623027"/>
              <a:gd name="connsiteX0" fmla="*/ 435171 w 463760"/>
              <a:gd name="connsiteY0" fmla="*/ 35623028 h 35623027"/>
              <a:gd name="connsiteX1" fmla="*/ 431462 w 463760"/>
              <a:gd name="connsiteY1" fmla="*/ 8927072 h 35623027"/>
              <a:gd name="connsiteX2" fmla="*/ 360462 w 463760"/>
              <a:gd name="connsiteY2" fmla="*/ 6606251 h 35623027"/>
              <a:gd name="connsiteX3" fmla="*/ 218462 w 463760"/>
              <a:gd name="connsiteY3" fmla="*/ 3430441 h 35623027"/>
              <a:gd name="connsiteX4" fmla="*/ 0 w 463760"/>
              <a:gd name="connsiteY4" fmla="*/ 1 h 35623027"/>
              <a:gd name="connsiteX0" fmla="*/ 435171 w 463760"/>
              <a:gd name="connsiteY0" fmla="*/ 35623028 h 35623027"/>
              <a:gd name="connsiteX1" fmla="*/ 431462 w 463760"/>
              <a:gd name="connsiteY1" fmla="*/ 8927072 h 35623027"/>
              <a:gd name="connsiteX2" fmla="*/ 218462 w 463760"/>
              <a:gd name="connsiteY2" fmla="*/ 3430441 h 35623027"/>
              <a:gd name="connsiteX3" fmla="*/ 0 w 463760"/>
              <a:gd name="connsiteY3" fmla="*/ 1 h 35623027"/>
              <a:gd name="connsiteX0" fmla="*/ 435171 w 435171"/>
              <a:gd name="connsiteY0" fmla="*/ 35623028 h 35623027"/>
              <a:gd name="connsiteX1" fmla="*/ 218462 w 435171"/>
              <a:gd name="connsiteY1" fmla="*/ 3430441 h 35623027"/>
              <a:gd name="connsiteX2" fmla="*/ 0 w 435171"/>
              <a:gd name="connsiteY2" fmla="*/ 1 h 35623027"/>
              <a:gd name="connsiteX0" fmla="*/ 435171 w 435171"/>
              <a:gd name="connsiteY0" fmla="*/ 35623028 h 35623027"/>
              <a:gd name="connsiteX1" fmla="*/ 418552 w 435171"/>
              <a:gd name="connsiteY1" fmla="*/ 8682758 h 35623027"/>
              <a:gd name="connsiteX2" fmla="*/ 218462 w 435171"/>
              <a:gd name="connsiteY2" fmla="*/ 3430441 h 35623027"/>
              <a:gd name="connsiteX3" fmla="*/ 0 w 435171"/>
              <a:gd name="connsiteY3" fmla="*/ 1 h 35623027"/>
              <a:gd name="connsiteX0" fmla="*/ 435171 w 435171"/>
              <a:gd name="connsiteY0" fmla="*/ 35623028 h 35623027"/>
              <a:gd name="connsiteX1" fmla="*/ 418552 w 435171"/>
              <a:gd name="connsiteY1" fmla="*/ 8682758 h 35623027"/>
              <a:gd name="connsiteX2" fmla="*/ 218462 w 435171"/>
              <a:gd name="connsiteY2" fmla="*/ 3430441 h 35623027"/>
              <a:gd name="connsiteX3" fmla="*/ 0 w 435171"/>
              <a:gd name="connsiteY3" fmla="*/ 1 h 35623027"/>
              <a:gd name="connsiteX0" fmla="*/ 435171 w 435171"/>
              <a:gd name="connsiteY0" fmla="*/ 35623028 h 35623027"/>
              <a:gd name="connsiteX1" fmla="*/ 418552 w 435171"/>
              <a:gd name="connsiteY1" fmla="*/ 8682758 h 35623027"/>
              <a:gd name="connsiteX2" fmla="*/ 218462 w 435171"/>
              <a:gd name="connsiteY2" fmla="*/ 3430441 h 35623027"/>
              <a:gd name="connsiteX3" fmla="*/ 0 w 435171"/>
              <a:gd name="connsiteY3" fmla="*/ 1 h 3562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171" h="35623027">
                <a:moveTo>
                  <a:pt x="435171" y="35623028"/>
                </a:moveTo>
                <a:cubicBezTo>
                  <a:pt x="409810" y="31479067"/>
                  <a:pt x="454670" y="14048189"/>
                  <a:pt x="418552" y="8682758"/>
                </a:cubicBezTo>
                <a:cubicBezTo>
                  <a:pt x="337253" y="4416635"/>
                  <a:pt x="355994" y="5712225"/>
                  <a:pt x="218462" y="3430441"/>
                </a:cubicBezTo>
                <a:cubicBezTo>
                  <a:pt x="146552" y="1942596"/>
                  <a:pt x="52547" y="123868"/>
                  <a:pt x="0" y="1"/>
                </a:cubicBezTo>
              </a:path>
            </a:pathLst>
          </a:custGeom>
          <a:noFill/>
          <a:ln w="76200" cap="flat" cmpd="sng" algn="ctr">
            <a:solidFill>
              <a:srgbClr val="D72E29"/>
            </a:solidFill>
            <a:prstDash val="solid"/>
            <a:miter lim="800000"/>
            <a:headEnd type="oval" w="sm" len="sm"/>
            <a:tailEnd type="oval" w="sm" len="sm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348CF6-2193-3DCB-3FA5-292CCF0BA49C}"/>
              </a:ext>
            </a:extLst>
          </p:cNvPr>
          <p:cNvSpPr/>
          <p:nvPr/>
        </p:nvSpPr>
        <p:spPr>
          <a:xfrm flipV="1">
            <a:off x="8762999" y="3723696"/>
            <a:ext cx="117050" cy="513791"/>
          </a:xfrm>
          <a:custGeom>
            <a:avLst/>
            <a:gdLst>
              <a:gd name="connsiteX0" fmla="*/ 0 w 678180"/>
              <a:gd name="connsiteY0" fmla="*/ 510540 h 510540"/>
              <a:gd name="connsiteX1" fmla="*/ 38100 w 678180"/>
              <a:gd name="connsiteY1" fmla="*/ 464820 h 510540"/>
              <a:gd name="connsiteX2" fmla="*/ 152400 w 678180"/>
              <a:gd name="connsiteY2" fmla="*/ 358140 h 510540"/>
              <a:gd name="connsiteX3" fmla="*/ 304800 w 678180"/>
              <a:gd name="connsiteY3" fmla="*/ 251460 h 510540"/>
              <a:gd name="connsiteX4" fmla="*/ 457200 w 678180"/>
              <a:gd name="connsiteY4" fmla="*/ 144780 h 510540"/>
              <a:gd name="connsiteX5" fmla="*/ 533400 w 678180"/>
              <a:gd name="connsiteY5" fmla="*/ 99060 h 510540"/>
              <a:gd name="connsiteX6" fmla="*/ 571500 w 678180"/>
              <a:gd name="connsiteY6" fmla="*/ 68580 h 510540"/>
              <a:gd name="connsiteX7" fmla="*/ 617220 w 678180"/>
              <a:gd name="connsiteY7" fmla="*/ 45720 h 510540"/>
              <a:gd name="connsiteX8" fmla="*/ 640080 w 678180"/>
              <a:gd name="connsiteY8" fmla="*/ 22860 h 510540"/>
              <a:gd name="connsiteX9" fmla="*/ 678180 w 678180"/>
              <a:gd name="connsiteY9" fmla="*/ 0 h 510540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533400 w 1063943"/>
              <a:gd name="connsiteY5" fmla="*/ 208598 h 620078"/>
              <a:gd name="connsiteX6" fmla="*/ 571500 w 1063943"/>
              <a:gd name="connsiteY6" fmla="*/ 178118 h 620078"/>
              <a:gd name="connsiteX7" fmla="*/ 617220 w 1063943"/>
              <a:gd name="connsiteY7" fmla="*/ 155258 h 620078"/>
              <a:gd name="connsiteX8" fmla="*/ 640080 w 1063943"/>
              <a:gd name="connsiteY8" fmla="*/ 132398 h 620078"/>
              <a:gd name="connsiteX9" fmla="*/ 1063943 w 1063943"/>
              <a:gd name="connsiteY9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533400 w 1063943"/>
              <a:gd name="connsiteY5" fmla="*/ 208598 h 620078"/>
              <a:gd name="connsiteX6" fmla="*/ 571500 w 1063943"/>
              <a:gd name="connsiteY6" fmla="*/ 178118 h 620078"/>
              <a:gd name="connsiteX7" fmla="*/ 617220 w 1063943"/>
              <a:gd name="connsiteY7" fmla="*/ 155258 h 620078"/>
              <a:gd name="connsiteX8" fmla="*/ 625793 w 1063943"/>
              <a:gd name="connsiteY8" fmla="*/ 75248 h 620078"/>
              <a:gd name="connsiteX9" fmla="*/ 1063943 w 1063943"/>
              <a:gd name="connsiteY9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533400 w 1063943"/>
              <a:gd name="connsiteY5" fmla="*/ 208598 h 620078"/>
              <a:gd name="connsiteX6" fmla="*/ 571500 w 1063943"/>
              <a:gd name="connsiteY6" fmla="*/ 178118 h 620078"/>
              <a:gd name="connsiteX7" fmla="*/ 625793 w 1063943"/>
              <a:gd name="connsiteY7" fmla="*/ 75248 h 620078"/>
              <a:gd name="connsiteX8" fmla="*/ 1063943 w 1063943"/>
              <a:gd name="connsiteY8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533400 w 1063943"/>
              <a:gd name="connsiteY5" fmla="*/ 208598 h 620078"/>
              <a:gd name="connsiteX6" fmla="*/ 490537 w 1063943"/>
              <a:gd name="connsiteY6" fmla="*/ 173356 h 620078"/>
              <a:gd name="connsiteX7" fmla="*/ 625793 w 1063943"/>
              <a:gd name="connsiteY7" fmla="*/ 75248 h 620078"/>
              <a:gd name="connsiteX8" fmla="*/ 1063943 w 1063943"/>
              <a:gd name="connsiteY8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457200 w 1063943"/>
              <a:gd name="connsiteY4" fmla="*/ 254318 h 620078"/>
              <a:gd name="connsiteX5" fmla="*/ 490537 w 1063943"/>
              <a:gd name="connsiteY5" fmla="*/ 173356 h 620078"/>
              <a:gd name="connsiteX6" fmla="*/ 625793 w 1063943"/>
              <a:gd name="connsiteY6" fmla="*/ 75248 h 620078"/>
              <a:gd name="connsiteX7" fmla="*/ 1063943 w 1063943"/>
              <a:gd name="connsiteY7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04800 w 1063943"/>
              <a:gd name="connsiteY3" fmla="*/ 360998 h 620078"/>
              <a:gd name="connsiteX4" fmla="*/ 381000 w 1063943"/>
              <a:gd name="connsiteY4" fmla="*/ 463868 h 620078"/>
              <a:gd name="connsiteX5" fmla="*/ 490537 w 1063943"/>
              <a:gd name="connsiteY5" fmla="*/ 173356 h 620078"/>
              <a:gd name="connsiteX6" fmla="*/ 625793 w 1063943"/>
              <a:gd name="connsiteY6" fmla="*/ 75248 h 620078"/>
              <a:gd name="connsiteX7" fmla="*/ 1063943 w 1063943"/>
              <a:gd name="connsiteY7" fmla="*/ 0 h 620078"/>
              <a:gd name="connsiteX0" fmla="*/ 0 w 1063943"/>
              <a:gd name="connsiteY0" fmla="*/ 620078 h 620078"/>
              <a:gd name="connsiteX1" fmla="*/ 38100 w 1063943"/>
              <a:gd name="connsiteY1" fmla="*/ 574358 h 620078"/>
              <a:gd name="connsiteX2" fmla="*/ 152400 w 1063943"/>
              <a:gd name="connsiteY2" fmla="*/ 467678 h 620078"/>
              <a:gd name="connsiteX3" fmla="*/ 381000 w 1063943"/>
              <a:gd name="connsiteY3" fmla="*/ 463868 h 620078"/>
              <a:gd name="connsiteX4" fmla="*/ 490537 w 1063943"/>
              <a:gd name="connsiteY4" fmla="*/ 173356 h 620078"/>
              <a:gd name="connsiteX5" fmla="*/ 625793 w 1063943"/>
              <a:gd name="connsiteY5" fmla="*/ 75248 h 620078"/>
              <a:gd name="connsiteX6" fmla="*/ 1063943 w 1063943"/>
              <a:gd name="connsiteY6" fmla="*/ 0 h 620078"/>
              <a:gd name="connsiteX0" fmla="*/ 336566 w 1033797"/>
              <a:gd name="connsiteY0" fmla="*/ 2163128 h 2163128"/>
              <a:gd name="connsiteX1" fmla="*/ 7954 w 1033797"/>
              <a:gd name="connsiteY1" fmla="*/ 574358 h 2163128"/>
              <a:gd name="connsiteX2" fmla="*/ 122254 w 1033797"/>
              <a:gd name="connsiteY2" fmla="*/ 467678 h 2163128"/>
              <a:gd name="connsiteX3" fmla="*/ 350854 w 1033797"/>
              <a:gd name="connsiteY3" fmla="*/ 463868 h 2163128"/>
              <a:gd name="connsiteX4" fmla="*/ 460391 w 1033797"/>
              <a:gd name="connsiteY4" fmla="*/ 173356 h 2163128"/>
              <a:gd name="connsiteX5" fmla="*/ 595647 w 1033797"/>
              <a:gd name="connsiteY5" fmla="*/ 75248 h 2163128"/>
              <a:gd name="connsiteX6" fmla="*/ 1033797 w 1033797"/>
              <a:gd name="connsiteY6" fmla="*/ 0 h 2163128"/>
              <a:gd name="connsiteX0" fmla="*/ 214337 w 911568"/>
              <a:gd name="connsiteY0" fmla="*/ 2163128 h 2163128"/>
              <a:gd name="connsiteX1" fmla="*/ 25 w 911568"/>
              <a:gd name="connsiteY1" fmla="*/ 467678 h 2163128"/>
              <a:gd name="connsiteX2" fmla="*/ 228625 w 911568"/>
              <a:gd name="connsiteY2" fmla="*/ 463868 h 2163128"/>
              <a:gd name="connsiteX3" fmla="*/ 338162 w 911568"/>
              <a:gd name="connsiteY3" fmla="*/ 173356 h 2163128"/>
              <a:gd name="connsiteX4" fmla="*/ 473418 w 911568"/>
              <a:gd name="connsiteY4" fmla="*/ 75248 h 2163128"/>
              <a:gd name="connsiteX5" fmla="*/ 911568 w 911568"/>
              <a:gd name="connsiteY5" fmla="*/ 0 h 2163128"/>
              <a:gd name="connsiteX0" fmla="*/ 19166 w 716397"/>
              <a:gd name="connsiteY0" fmla="*/ 2163128 h 2163128"/>
              <a:gd name="connsiteX1" fmla="*/ 23929 w 716397"/>
              <a:gd name="connsiteY1" fmla="*/ 1196340 h 2163128"/>
              <a:gd name="connsiteX2" fmla="*/ 33454 w 716397"/>
              <a:gd name="connsiteY2" fmla="*/ 463868 h 2163128"/>
              <a:gd name="connsiteX3" fmla="*/ 142991 w 716397"/>
              <a:gd name="connsiteY3" fmla="*/ 173356 h 2163128"/>
              <a:gd name="connsiteX4" fmla="*/ 278247 w 716397"/>
              <a:gd name="connsiteY4" fmla="*/ 75248 h 2163128"/>
              <a:gd name="connsiteX5" fmla="*/ 716397 w 716397"/>
              <a:gd name="connsiteY5" fmla="*/ 0 h 2163128"/>
              <a:gd name="connsiteX0" fmla="*/ 19166 w 716397"/>
              <a:gd name="connsiteY0" fmla="*/ 2177416 h 2177416"/>
              <a:gd name="connsiteX1" fmla="*/ 23929 w 716397"/>
              <a:gd name="connsiteY1" fmla="*/ 1196340 h 2177416"/>
              <a:gd name="connsiteX2" fmla="*/ 33454 w 716397"/>
              <a:gd name="connsiteY2" fmla="*/ 463868 h 2177416"/>
              <a:gd name="connsiteX3" fmla="*/ 142991 w 716397"/>
              <a:gd name="connsiteY3" fmla="*/ 173356 h 2177416"/>
              <a:gd name="connsiteX4" fmla="*/ 278247 w 716397"/>
              <a:gd name="connsiteY4" fmla="*/ 75248 h 2177416"/>
              <a:gd name="connsiteX5" fmla="*/ 716397 w 716397"/>
              <a:gd name="connsiteY5" fmla="*/ 0 h 2177416"/>
              <a:gd name="connsiteX0" fmla="*/ 0 w 697231"/>
              <a:gd name="connsiteY0" fmla="*/ 2177416 h 2177416"/>
              <a:gd name="connsiteX1" fmla="*/ 4763 w 697231"/>
              <a:gd name="connsiteY1" fmla="*/ 1196340 h 2177416"/>
              <a:gd name="connsiteX2" fmla="*/ 14288 w 697231"/>
              <a:gd name="connsiteY2" fmla="*/ 463868 h 2177416"/>
              <a:gd name="connsiteX3" fmla="*/ 123825 w 697231"/>
              <a:gd name="connsiteY3" fmla="*/ 173356 h 2177416"/>
              <a:gd name="connsiteX4" fmla="*/ 259081 w 697231"/>
              <a:gd name="connsiteY4" fmla="*/ 75248 h 2177416"/>
              <a:gd name="connsiteX5" fmla="*/ 697231 w 697231"/>
              <a:gd name="connsiteY5" fmla="*/ 0 h 2177416"/>
              <a:gd name="connsiteX0" fmla="*/ 0 w 697231"/>
              <a:gd name="connsiteY0" fmla="*/ 2177416 h 2177416"/>
              <a:gd name="connsiteX1" fmla="*/ 4763 w 697231"/>
              <a:gd name="connsiteY1" fmla="*/ 1196340 h 2177416"/>
              <a:gd name="connsiteX2" fmla="*/ 14288 w 697231"/>
              <a:gd name="connsiteY2" fmla="*/ 463868 h 2177416"/>
              <a:gd name="connsiteX3" fmla="*/ 76200 w 697231"/>
              <a:gd name="connsiteY3" fmla="*/ 192406 h 2177416"/>
              <a:gd name="connsiteX4" fmla="*/ 259081 w 697231"/>
              <a:gd name="connsiteY4" fmla="*/ 75248 h 2177416"/>
              <a:gd name="connsiteX5" fmla="*/ 697231 w 697231"/>
              <a:gd name="connsiteY5" fmla="*/ 0 h 2177416"/>
              <a:gd name="connsiteX0" fmla="*/ 0 w 697231"/>
              <a:gd name="connsiteY0" fmla="*/ 2177416 h 2177416"/>
              <a:gd name="connsiteX1" fmla="*/ 4763 w 697231"/>
              <a:gd name="connsiteY1" fmla="*/ 1196340 h 2177416"/>
              <a:gd name="connsiteX2" fmla="*/ 14288 w 697231"/>
              <a:gd name="connsiteY2" fmla="*/ 463868 h 2177416"/>
              <a:gd name="connsiteX3" fmla="*/ 76200 w 697231"/>
              <a:gd name="connsiteY3" fmla="*/ 192406 h 2177416"/>
              <a:gd name="connsiteX4" fmla="*/ 259081 w 697231"/>
              <a:gd name="connsiteY4" fmla="*/ 75248 h 2177416"/>
              <a:gd name="connsiteX5" fmla="*/ 697231 w 697231"/>
              <a:gd name="connsiteY5" fmla="*/ 0 h 2177416"/>
              <a:gd name="connsiteX0" fmla="*/ 0 w 678181"/>
              <a:gd name="connsiteY0" fmla="*/ 2158366 h 2158366"/>
              <a:gd name="connsiteX1" fmla="*/ 4763 w 678181"/>
              <a:gd name="connsiteY1" fmla="*/ 1177290 h 2158366"/>
              <a:gd name="connsiteX2" fmla="*/ 14288 w 678181"/>
              <a:gd name="connsiteY2" fmla="*/ 444818 h 2158366"/>
              <a:gd name="connsiteX3" fmla="*/ 76200 w 678181"/>
              <a:gd name="connsiteY3" fmla="*/ 173356 h 2158366"/>
              <a:gd name="connsiteX4" fmla="*/ 259081 w 678181"/>
              <a:gd name="connsiteY4" fmla="*/ 56198 h 2158366"/>
              <a:gd name="connsiteX5" fmla="*/ 678181 w 678181"/>
              <a:gd name="connsiteY5" fmla="*/ 0 h 2158366"/>
              <a:gd name="connsiteX0" fmla="*/ 0 w 678181"/>
              <a:gd name="connsiteY0" fmla="*/ 2158366 h 2158366"/>
              <a:gd name="connsiteX1" fmla="*/ 4763 w 678181"/>
              <a:gd name="connsiteY1" fmla="*/ 1177290 h 2158366"/>
              <a:gd name="connsiteX2" fmla="*/ 14288 w 678181"/>
              <a:gd name="connsiteY2" fmla="*/ 444818 h 2158366"/>
              <a:gd name="connsiteX3" fmla="*/ 76200 w 678181"/>
              <a:gd name="connsiteY3" fmla="*/ 173356 h 2158366"/>
              <a:gd name="connsiteX4" fmla="*/ 259081 w 678181"/>
              <a:gd name="connsiteY4" fmla="*/ 56198 h 2158366"/>
              <a:gd name="connsiteX5" fmla="*/ 678181 w 678181"/>
              <a:gd name="connsiteY5" fmla="*/ 0 h 2158366"/>
              <a:gd name="connsiteX0" fmla="*/ 0 w 678181"/>
              <a:gd name="connsiteY0" fmla="*/ 2153603 h 2153603"/>
              <a:gd name="connsiteX1" fmla="*/ 4763 w 678181"/>
              <a:gd name="connsiteY1" fmla="*/ 1172527 h 2153603"/>
              <a:gd name="connsiteX2" fmla="*/ 14288 w 678181"/>
              <a:gd name="connsiteY2" fmla="*/ 440055 h 2153603"/>
              <a:gd name="connsiteX3" fmla="*/ 76200 w 678181"/>
              <a:gd name="connsiteY3" fmla="*/ 168593 h 2153603"/>
              <a:gd name="connsiteX4" fmla="*/ 259081 w 678181"/>
              <a:gd name="connsiteY4" fmla="*/ 51435 h 2153603"/>
              <a:gd name="connsiteX5" fmla="*/ 678181 w 678181"/>
              <a:gd name="connsiteY5" fmla="*/ 0 h 2153603"/>
              <a:gd name="connsiteX0" fmla="*/ 0 w 573406"/>
              <a:gd name="connsiteY0" fmla="*/ 2106541 h 2106541"/>
              <a:gd name="connsiteX1" fmla="*/ 4763 w 573406"/>
              <a:gd name="connsiteY1" fmla="*/ 1125465 h 2106541"/>
              <a:gd name="connsiteX2" fmla="*/ 14288 w 573406"/>
              <a:gd name="connsiteY2" fmla="*/ 392993 h 2106541"/>
              <a:gd name="connsiteX3" fmla="*/ 76200 w 573406"/>
              <a:gd name="connsiteY3" fmla="*/ 121531 h 2106541"/>
              <a:gd name="connsiteX4" fmla="*/ 259081 w 573406"/>
              <a:gd name="connsiteY4" fmla="*/ 4373 h 2106541"/>
              <a:gd name="connsiteX5" fmla="*/ 573406 w 573406"/>
              <a:gd name="connsiteY5" fmla="*/ 229163 h 2106541"/>
              <a:gd name="connsiteX0" fmla="*/ 0 w 573406"/>
              <a:gd name="connsiteY0" fmla="*/ 1986935 h 1986935"/>
              <a:gd name="connsiteX1" fmla="*/ 4763 w 573406"/>
              <a:gd name="connsiteY1" fmla="*/ 1005859 h 1986935"/>
              <a:gd name="connsiteX2" fmla="*/ 14288 w 573406"/>
              <a:gd name="connsiteY2" fmla="*/ 273387 h 1986935"/>
              <a:gd name="connsiteX3" fmla="*/ 76200 w 573406"/>
              <a:gd name="connsiteY3" fmla="*/ 1925 h 1986935"/>
              <a:gd name="connsiteX4" fmla="*/ 230506 w 573406"/>
              <a:gd name="connsiteY4" fmla="*/ 141942 h 1986935"/>
              <a:gd name="connsiteX5" fmla="*/ 573406 w 573406"/>
              <a:gd name="connsiteY5" fmla="*/ 109557 h 1986935"/>
              <a:gd name="connsiteX0" fmla="*/ 0 w 573406"/>
              <a:gd name="connsiteY0" fmla="*/ 1968104 h 1968104"/>
              <a:gd name="connsiteX1" fmla="*/ 4763 w 573406"/>
              <a:gd name="connsiteY1" fmla="*/ 987028 h 1968104"/>
              <a:gd name="connsiteX2" fmla="*/ 14288 w 573406"/>
              <a:gd name="connsiteY2" fmla="*/ 254556 h 1968104"/>
              <a:gd name="connsiteX3" fmla="*/ 66675 w 573406"/>
              <a:gd name="connsiteY3" fmla="*/ 2144 h 1968104"/>
              <a:gd name="connsiteX4" fmla="*/ 230506 w 573406"/>
              <a:gd name="connsiteY4" fmla="*/ 123111 h 1968104"/>
              <a:gd name="connsiteX5" fmla="*/ 573406 w 573406"/>
              <a:gd name="connsiteY5" fmla="*/ 90726 h 1968104"/>
              <a:gd name="connsiteX0" fmla="*/ 4645 w 578051"/>
              <a:gd name="connsiteY0" fmla="*/ 1877378 h 1877378"/>
              <a:gd name="connsiteX1" fmla="*/ 9408 w 578051"/>
              <a:gd name="connsiteY1" fmla="*/ 896302 h 1877378"/>
              <a:gd name="connsiteX2" fmla="*/ 18933 w 578051"/>
              <a:gd name="connsiteY2" fmla="*/ 163830 h 1877378"/>
              <a:gd name="connsiteX3" fmla="*/ 235151 w 578051"/>
              <a:gd name="connsiteY3" fmla="*/ 32385 h 1877378"/>
              <a:gd name="connsiteX4" fmla="*/ 578051 w 578051"/>
              <a:gd name="connsiteY4" fmla="*/ 0 h 1877378"/>
              <a:gd name="connsiteX0" fmla="*/ 19466 w 592872"/>
              <a:gd name="connsiteY0" fmla="*/ 1877378 h 1877378"/>
              <a:gd name="connsiteX1" fmla="*/ 24229 w 592872"/>
              <a:gd name="connsiteY1" fmla="*/ 896302 h 1877378"/>
              <a:gd name="connsiteX2" fmla="*/ 14704 w 592872"/>
              <a:gd name="connsiteY2" fmla="*/ 240030 h 1877378"/>
              <a:gd name="connsiteX3" fmla="*/ 249972 w 592872"/>
              <a:gd name="connsiteY3" fmla="*/ 32385 h 1877378"/>
              <a:gd name="connsiteX4" fmla="*/ 592872 w 592872"/>
              <a:gd name="connsiteY4" fmla="*/ 0 h 1877378"/>
              <a:gd name="connsiteX0" fmla="*/ 22366 w 595772"/>
              <a:gd name="connsiteY0" fmla="*/ 1877378 h 1877378"/>
              <a:gd name="connsiteX1" fmla="*/ 17604 w 595772"/>
              <a:gd name="connsiteY1" fmla="*/ 939165 h 1877378"/>
              <a:gd name="connsiteX2" fmla="*/ 17604 w 595772"/>
              <a:gd name="connsiteY2" fmla="*/ 240030 h 1877378"/>
              <a:gd name="connsiteX3" fmla="*/ 252872 w 595772"/>
              <a:gd name="connsiteY3" fmla="*/ 32385 h 1877378"/>
              <a:gd name="connsiteX4" fmla="*/ 595772 w 595772"/>
              <a:gd name="connsiteY4" fmla="*/ 0 h 1877378"/>
              <a:gd name="connsiteX0" fmla="*/ 24716 w 598122"/>
              <a:gd name="connsiteY0" fmla="*/ 1877378 h 1877378"/>
              <a:gd name="connsiteX1" fmla="*/ 19954 w 598122"/>
              <a:gd name="connsiteY1" fmla="*/ 939165 h 1877378"/>
              <a:gd name="connsiteX2" fmla="*/ 19954 w 598122"/>
              <a:gd name="connsiteY2" fmla="*/ 240030 h 1877378"/>
              <a:gd name="connsiteX3" fmla="*/ 255222 w 598122"/>
              <a:gd name="connsiteY3" fmla="*/ 32385 h 1877378"/>
              <a:gd name="connsiteX4" fmla="*/ 598122 w 598122"/>
              <a:gd name="connsiteY4" fmla="*/ 0 h 1877378"/>
              <a:gd name="connsiteX0" fmla="*/ 22367 w 595773"/>
              <a:gd name="connsiteY0" fmla="*/ 1877378 h 1877378"/>
              <a:gd name="connsiteX1" fmla="*/ 17605 w 595773"/>
              <a:gd name="connsiteY1" fmla="*/ 939165 h 1877378"/>
              <a:gd name="connsiteX2" fmla="*/ 17605 w 595773"/>
              <a:gd name="connsiteY2" fmla="*/ 240030 h 1877378"/>
              <a:gd name="connsiteX3" fmla="*/ 252873 w 595773"/>
              <a:gd name="connsiteY3" fmla="*/ 32385 h 1877378"/>
              <a:gd name="connsiteX4" fmla="*/ 595773 w 595773"/>
              <a:gd name="connsiteY4" fmla="*/ 0 h 1877378"/>
              <a:gd name="connsiteX0" fmla="*/ 30833 w 604239"/>
              <a:gd name="connsiteY0" fmla="*/ 1877378 h 1877378"/>
              <a:gd name="connsiteX1" fmla="*/ 26071 w 604239"/>
              <a:gd name="connsiteY1" fmla="*/ 939165 h 1877378"/>
              <a:gd name="connsiteX2" fmla="*/ 26071 w 604239"/>
              <a:gd name="connsiteY2" fmla="*/ 240030 h 1877378"/>
              <a:gd name="connsiteX3" fmla="*/ 261339 w 604239"/>
              <a:gd name="connsiteY3" fmla="*/ 32385 h 1877378"/>
              <a:gd name="connsiteX4" fmla="*/ 604239 w 604239"/>
              <a:gd name="connsiteY4" fmla="*/ 0 h 1877378"/>
              <a:gd name="connsiteX0" fmla="*/ 28717 w 602123"/>
              <a:gd name="connsiteY0" fmla="*/ 1877378 h 1877378"/>
              <a:gd name="connsiteX1" fmla="*/ 23955 w 602123"/>
              <a:gd name="connsiteY1" fmla="*/ 939165 h 1877378"/>
              <a:gd name="connsiteX2" fmla="*/ 23955 w 602123"/>
              <a:gd name="connsiteY2" fmla="*/ 240030 h 1877378"/>
              <a:gd name="connsiteX3" fmla="*/ 259223 w 602123"/>
              <a:gd name="connsiteY3" fmla="*/ 32385 h 1877378"/>
              <a:gd name="connsiteX4" fmla="*/ 602123 w 602123"/>
              <a:gd name="connsiteY4" fmla="*/ 0 h 1877378"/>
              <a:gd name="connsiteX0" fmla="*/ 1122420 w 1354568"/>
              <a:gd name="connsiteY0" fmla="*/ 1847178 h 1847178"/>
              <a:gd name="connsiteX1" fmla="*/ 1117658 w 1354568"/>
              <a:gd name="connsiteY1" fmla="*/ 908965 h 1847178"/>
              <a:gd name="connsiteX2" fmla="*/ 1117658 w 1354568"/>
              <a:gd name="connsiteY2" fmla="*/ 209830 h 1847178"/>
              <a:gd name="connsiteX3" fmla="*/ 1352926 w 1354568"/>
              <a:gd name="connsiteY3" fmla="*/ 2185 h 1847178"/>
              <a:gd name="connsiteX4" fmla="*/ 9901 w 1354568"/>
              <a:gd name="connsiteY4" fmla="*/ 531775 h 1847178"/>
              <a:gd name="connsiteX0" fmla="*/ 5526780 w 5526792"/>
              <a:gd name="connsiteY0" fmla="*/ 399378 h 909743"/>
              <a:gd name="connsiteX1" fmla="*/ 1117658 w 5526792"/>
              <a:gd name="connsiteY1" fmla="*/ 908965 h 909743"/>
              <a:gd name="connsiteX2" fmla="*/ 1117658 w 5526792"/>
              <a:gd name="connsiteY2" fmla="*/ 209830 h 909743"/>
              <a:gd name="connsiteX3" fmla="*/ 1352926 w 5526792"/>
              <a:gd name="connsiteY3" fmla="*/ 2185 h 909743"/>
              <a:gd name="connsiteX4" fmla="*/ 9901 w 5526792"/>
              <a:gd name="connsiteY4" fmla="*/ 531775 h 909743"/>
              <a:gd name="connsiteX0" fmla="*/ 5526780 w 5526814"/>
              <a:gd name="connsiteY0" fmla="*/ 399378 h 531886"/>
              <a:gd name="connsiteX1" fmla="*/ 3510338 w 5526814"/>
              <a:gd name="connsiteY1" fmla="*/ 428905 h 531886"/>
              <a:gd name="connsiteX2" fmla="*/ 1117658 w 5526814"/>
              <a:gd name="connsiteY2" fmla="*/ 209830 h 531886"/>
              <a:gd name="connsiteX3" fmla="*/ 1352926 w 5526814"/>
              <a:gd name="connsiteY3" fmla="*/ 2185 h 531886"/>
              <a:gd name="connsiteX4" fmla="*/ 9901 w 5526814"/>
              <a:gd name="connsiteY4" fmla="*/ 531775 h 531886"/>
              <a:gd name="connsiteX0" fmla="*/ 5526780 w 5526808"/>
              <a:gd name="connsiteY0" fmla="*/ 399378 h 1592553"/>
              <a:gd name="connsiteX1" fmla="*/ 3510338 w 5526808"/>
              <a:gd name="connsiteY1" fmla="*/ 428905 h 1592553"/>
              <a:gd name="connsiteX2" fmla="*/ 2794058 w 5526808"/>
              <a:gd name="connsiteY2" fmla="*/ 1589050 h 1592553"/>
              <a:gd name="connsiteX3" fmla="*/ 1352926 w 5526808"/>
              <a:gd name="connsiteY3" fmla="*/ 2185 h 1592553"/>
              <a:gd name="connsiteX4" fmla="*/ 9901 w 5526808"/>
              <a:gd name="connsiteY4" fmla="*/ 531775 h 1592553"/>
              <a:gd name="connsiteX0" fmla="*/ 5530947 w 5530975"/>
              <a:gd name="connsiteY0" fmla="*/ 219879 h 1526788"/>
              <a:gd name="connsiteX1" fmla="*/ 3514505 w 5530975"/>
              <a:gd name="connsiteY1" fmla="*/ 249406 h 1526788"/>
              <a:gd name="connsiteX2" fmla="*/ 2798225 w 5530975"/>
              <a:gd name="connsiteY2" fmla="*/ 1409551 h 1526788"/>
              <a:gd name="connsiteX3" fmla="*/ 869413 w 5530975"/>
              <a:gd name="connsiteY3" fmla="*/ 1468606 h 1526788"/>
              <a:gd name="connsiteX4" fmla="*/ 14068 w 5530975"/>
              <a:gd name="connsiteY4" fmla="*/ 352276 h 1526788"/>
              <a:gd name="connsiteX0" fmla="*/ 5516879 w 5516907"/>
              <a:gd name="connsiteY0" fmla="*/ 219879 h 1545911"/>
              <a:gd name="connsiteX1" fmla="*/ 3500437 w 5516907"/>
              <a:gd name="connsiteY1" fmla="*/ 249406 h 1545911"/>
              <a:gd name="connsiteX2" fmla="*/ 2784157 w 5516907"/>
              <a:gd name="connsiteY2" fmla="*/ 1409551 h 1545911"/>
              <a:gd name="connsiteX3" fmla="*/ 855345 w 5516907"/>
              <a:gd name="connsiteY3" fmla="*/ 1468606 h 1545911"/>
              <a:gd name="connsiteX4" fmla="*/ 437129 w 5516907"/>
              <a:gd name="connsiteY4" fmla="*/ 919477 h 1545911"/>
              <a:gd name="connsiteX5" fmla="*/ 0 w 5516907"/>
              <a:gd name="connsiteY5" fmla="*/ 352276 h 1545911"/>
              <a:gd name="connsiteX0" fmla="*/ 5575050 w 5575078"/>
              <a:gd name="connsiteY0" fmla="*/ 219879 h 1545911"/>
              <a:gd name="connsiteX1" fmla="*/ 3558608 w 5575078"/>
              <a:gd name="connsiteY1" fmla="*/ 249406 h 1545911"/>
              <a:gd name="connsiteX2" fmla="*/ 2842328 w 5575078"/>
              <a:gd name="connsiteY2" fmla="*/ 1409551 h 1545911"/>
              <a:gd name="connsiteX3" fmla="*/ 913516 w 5575078"/>
              <a:gd name="connsiteY3" fmla="*/ 1468606 h 1545911"/>
              <a:gd name="connsiteX4" fmla="*/ 0 w 5575078"/>
              <a:gd name="connsiteY4" fmla="*/ 629917 h 1545911"/>
              <a:gd name="connsiteX5" fmla="*/ 58171 w 5575078"/>
              <a:gd name="connsiteY5" fmla="*/ 352276 h 1545911"/>
              <a:gd name="connsiteX0" fmla="*/ 5623559 w 5623587"/>
              <a:gd name="connsiteY0" fmla="*/ 219879 h 1545911"/>
              <a:gd name="connsiteX1" fmla="*/ 3607117 w 5623587"/>
              <a:gd name="connsiteY1" fmla="*/ 249406 h 1545911"/>
              <a:gd name="connsiteX2" fmla="*/ 2890837 w 5623587"/>
              <a:gd name="connsiteY2" fmla="*/ 1409551 h 1545911"/>
              <a:gd name="connsiteX3" fmla="*/ 962025 w 5623587"/>
              <a:gd name="connsiteY3" fmla="*/ 1468606 h 1545911"/>
              <a:gd name="connsiteX4" fmla="*/ 48509 w 5623587"/>
              <a:gd name="connsiteY4" fmla="*/ 629917 h 1545911"/>
              <a:gd name="connsiteX5" fmla="*/ 0 w 5623587"/>
              <a:gd name="connsiteY5" fmla="*/ 306556 h 1545911"/>
              <a:gd name="connsiteX0" fmla="*/ 5623559 w 5623587"/>
              <a:gd name="connsiteY0" fmla="*/ 219879 h 1545911"/>
              <a:gd name="connsiteX1" fmla="*/ 3607117 w 5623587"/>
              <a:gd name="connsiteY1" fmla="*/ 249406 h 1545911"/>
              <a:gd name="connsiteX2" fmla="*/ 2890837 w 5623587"/>
              <a:gd name="connsiteY2" fmla="*/ 1409551 h 1545911"/>
              <a:gd name="connsiteX3" fmla="*/ 962025 w 5623587"/>
              <a:gd name="connsiteY3" fmla="*/ 1468606 h 1545911"/>
              <a:gd name="connsiteX4" fmla="*/ 48509 w 5623587"/>
              <a:gd name="connsiteY4" fmla="*/ 629917 h 1545911"/>
              <a:gd name="connsiteX5" fmla="*/ 0 w 5623587"/>
              <a:gd name="connsiteY5" fmla="*/ 306556 h 1545911"/>
              <a:gd name="connsiteX0" fmla="*/ 5623559 w 5623587"/>
              <a:gd name="connsiteY0" fmla="*/ 219879 h 1545911"/>
              <a:gd name="connsiteX1" fmla="*/ 3607117 w 5623587"/>
              <a:gd name="connsiteY1" fmla="*/ 249406 h 1545911"/>
              <a:gd name="connsiteX2" fmla="*/ 2890837 w 5623587"/>
              <a:gd name="connsiteY2" fmla="*/ 1409551 h 1545911"/>
              <a:gd name="connsiteX3" fmla="*/ 962025 w 5623587"/>
              <a:gd name="connsiteY3" fmla="*/ 1468606 h 1545911"/>
              <a:gd name="connsiteX4" fmla="*/ 48509 w 5623587"/>
              <a:gd name="connsiteY4" fmla="*/ 629917 h 1545911"/>
              <a:gd name="connsiteX5" fmla="*/ 0 w 5623587"/>
              <a:gd name="connsiteY5" fmla="*/ 306556 h 1545911"/>
              <a:gd name="connsiteX0" fmla="*/ 5623559 w 5623587"/>
              <a:gd name="connsiteY0" fmla="*/ 219879 h 1538157"/>
              <a:gd name="connsiteX1" fmla="*/ 3607117 w 5623587"/>
              <a:gd name="connsiteY1" fmla="*/ 249406 h 1538157"/>
              <a:gd name="connsiteX2" fmla="*/ 2890837 w 5623587"/>
              <a:gd name="connsiteY2" fmla="*/ 1409551 h 1538157"/>
              <a:gd name="connsiteX3" fmla="*/ 962025 w 5623587"/>
              <a:gd name="connsiteY3" fmla="*/ 1454318 h 1538157"/>
              <a:gd name="connsiteX4" fmla="*/ 48509 w 5623587"/>
              <a:gd name="connsiteY4" fmla="*/ 629917 h 1538157"/>
              <a:gd name="connsiteX5" fmla="*/ 0 w 5623587"/>
              <a:gd name="connsiteY5" fmla="*/ 306556 h 1538157"/>
              <a:gd name="connsiteX0" fmla="*/ 5623559 w 5623587"/>
              <a:gd name="connsiteY0" fmla="*/ 219879 h 1526778"/>
              <a:gd name="connsiteX1" fmla="*/ 3607117 w 5623587"/>
              <a:gd name="connsiteY1" fmla="*/ 249406 h 1526778"/>
              <a:gd name="connsiteX2" fmla="*/ 2890837 w 5623587"/>
              <a:gd name="connsiteY2" fmla="*/ 1409551 h 1526778"/>
              <a:gd name="connsiteX3" fmla="*/ 962025 w 5623587"/>
              <a:gd name="connsiteY3" fmla="*/ 1454318 h 1526778"/>
              <a:gd name="connsiteX4" fmla="*/ 48509 w 5623587"/>
              <a:gd name="connsiteY4" fmla="*/ 629917 h 1526778"/>
              <a:gd name="connsiteX5" fmla="*/ 0 w 5623587"/>
              <a:gd name="connsiteY5" fmla="*/ 306556 h 1526778"/>
              <a:gd name="connsiteX0" fmla="*/ 5623559 w 5623587"/>
              <a:gd name="connsiteY0" fmla="*/ 219879 h 1526778"/>
              <a:gd name="connsiteX1" fmla="*/ 3607117 w 5623587"/>
              <a:gd name="connsiteY1" fmla="*/ 249406 h 1526778"/>
              <a:gd name="connsiteX2" fmla="*/ 2890837 w 5623587"/>
              <a:gd name="connsiteY2" fmla="*/ 1409551 h 1526778"/>
              <a:gd name="connsiteX3" fmla="*/ 962025 w 5623587"/>
              <a:gd name="connsiteY3" fmla="*/ 1454318 h 1526778"/>
              <a:gd name="connsiteX4" fmla="*/ 48509 w 5623587"/>
              <a:gd name="connsiteY4" fmla="*/ 629917 h 1526778"/>
              <a:gd name="connsiteX5" fmla="*/ 0 w 5623587"/>
              <a:gd name="connsiteY5" fmla="*/ 306556 h 1526778"/>
              <a:gd name="connsiteX0" fmla="*/ 5623559 w 5623587"/>
              <a:gd name="connsiteY0" fmla="*/ 219879 h 1519261"/>
              <a:gd name="connsiteX1" fmla="*/ 3607117 w 5623587"/>
              <a:gd name="connsiteY1" fmla="*/ 249406 h 1519261"/>
              <a:gd name="connsiteX2" fmla="*/ 2890837 w 5623587"/>
              <a:gd name="connsiteY2" fmla="*/ 1409551 h 1519261"/>
              <a:gd name="connsiteX3" fmla="*/ 962025 w 5623587"/>
              <a:gd name="connsiteY3" fmla="*/ 1454318 h 1519261"/>
              <a:gd name="connsiteX4" fmla="*/ 48509 w 5623587"/>
              <a:gd name="connsiteY4" fmla="*/ 629917 h 1519261"/>
              <a:gd name="connsiteX5" fmla="*/ 0 w 5623587"/>
              <a:gd name="connsiteY5" fmla="*/ 306556 h 1519261"/>
              <a:gd name="connsiteX0" fmla="*/ 5623559 w 5623587"/>
              <a:gd name="connsiteY0" fmla="*/ 216236 h 1476620"/>
              <a:gd name="connsiteX1" fmla="*/ 3607117 w 5623587"/>
              <a:gd name="connsiteY1" fmla="*/ 245763 h 1476620"/>
              <a:gd name="connsiteX2" fmla="*/ 2928937 w 5623587"/>
              <a:gd name="connsiteY2" fmla="*/ 1329708 h 1476620"/>
              <a:gd name="connsiteX3" fmla="*/ 962025 w 5623587"/>
              <a:gd name="connsiteY3" fmla="*/ 1450675 h 1476620"/>
              <a:gd name="connsiteX4" fmla="*/ 48509 w 5623587"/>
              <a:gd name="connsiteY4" fmla="*/ 626274 h 1476620"/>
              <a:gd name="connsiteX5" fmla="*/ 0 w 5623587"/>
              <a:gd name="connsiteY5" fmla="*/ 302913 h 1476620"/>
              <a:gd name="connsiteX0" fmla="*/ 5623559 w 5623587"/>
              <a:gd name="connsiteY0" fmla="*/ 216236 h 1469854"/>
              <a:gd name="connsiteX1" fmla="*/ 3607117 w 5623587"/>
              <a:gd name="connsiteY1" fmla="*/ 245763 h 1469854"/>
              <a:gd name="connsiteX2" fmla="*/ 2928937 w 5623587"/>
              <a:gd name="connsiteY2" fmla="*/ 1329708 h 1469854"/>
              <a:gd name="connsiteX3" fmla="*/ 962025 w 5623587"/>
              <a:gd name="connsiteY3" fmla="*/ 1450675 h 1469854"/>
              <a:gd name="connsiteX4" fmla="*/ 48509 w 5623587"/>
              <a:gd name="connsiteY4" fmla="*/ 626274 h 1469854"/>
              <a:gd name="connsiteX5" fmla="*/ 0 w 5623587"/>
              <a:gd name="connsiteY5" fmla="*/ 302913 h 1469854"/>
              <a:gd name="connsiteX0" fmla="*/ 5623559 w 5623587"/>
              <a:gd name="connsiteY0" fmla="*/ 218732 h 1494564"/>
              <a:gd name="connsiteX1" fmla="*/ 3607117 w 5623587"/>
              <a:gd name="connsiteY1" fmla="*/ 248259 h 1494564"/>
              <a:gd name="connsiteX2" fmla="*/ 2862262 w 5623587"/>
              <a:gd name="connsiteY2" fmla="*/ 1384592 h 1494564"/>
              <a:gd name="connsiteX3" fmla="*/ 962025 w 5623587"/>
              <a:gd name="connsiteY3" fmla="*/ 1453171 h 1494564"/>
              <a:gd name="connsiteX4" fmla="*/ 48509 w 5623587"/>
              <a:gd name="connsiteY4" fmla="*/ 628770 h 1494564"/>
              <a:gd name="connsiteX5" fmla="*/ 0 w 5623587"/>
              <a:gd name="connsiteY5" fmla="*/ 305409 h 1494564"/>
              <a:gd name="connsiteX0" fmla="*/ 5623559 w 5623587"/>
              <a:gd name="connsiteY0" fmla="*/ 218732 h 1496422"/>
              <a:gd name="connsiteX1" fmla="*/ 3607117 w 5623587"/>
              <a:gd name="connsiteY1" fmla="*/ 248259 h 1496422"/>
              <a:gd name="connsiteX2" fmla="*/ 2862262 w 5623587"/>
              <a:gd name="connsiteY2" fmla="*/ 1384592 h 1496422"/>
              <a:gd name="connsiteX3" fmla="*/ 962025 w 5623587"/>
              <a:gd name="connsiteY3" fmla="*/ 1453171 h 1496422"/>
              <a:gd name="connsiteX4" fmla="*/ 48509 w 5623587"/>
              <a:gd name="connsiteY4" fmla="*/ 628770 h 1496422"/>
              <a:gd name="connsiteX5" fmla="*/ 0 w 5623587"/>
              <a:gd name="connsiteY5" fmla="*/ 305409 h 1496422"/>
              <a:gd name="connsiteX0" fmla="*/ 5623559 w 5623597"/>
              <a:gd name="connsiteY0" fmla="*/ 206784 h 1484474"/>
              <a:gd name="connsiteX1" fmla="*/ 3607117 w 5623597"/>
              <a:gd name="connsiteY1" fmla="*/ 236311 h 1484474"/>
              <a:gd name="connsiteX2" fmla="*/ 2862262 w 5623597"/>
              <a:gd name="connsiteY2" fmla="*/ 1372644 h 1484474"/>
              <a:gd name="connsiteX3" fmla="*/ 962025 w 5623597"/>
              <a:gd name="connsiteY3" fmla="*/ 1441223 h 1484474"/>
              <a:gd name="connsiteX4" fmla="*/ 48509 w 5623597"/>
              <a:gd name="connsiteY4" fmla="*/ 616822 h 1484474"/>
              <a:gd name="connsiteX5" fmla="*/ 0 w 5623597"/>
              <a:gd name="connsiteY5" fmla="*/ 293461 h 1484474"/>
              <a:gd name="connsiteX0" fmla="*/ 5623559 w 5623559"/>
              <a:gd name="connsiteY0" fmla="*/ 38234 h 1315924"/>
              <a:gd name="connsiteX1" fmla="*/ 3607117 w 5623559"/>
              <a:gd name="connsiteY1" fmla="*/ 67761 h 1315924"/>
              <a:gd name="connsiteX2" fmla="*/ 2862262 w 5623559"/>
              <a:gd name="connsiteY2" fmla="*/ 1204094 h 1315924"/>
              <a:gd name="connsiteX3" fmla="*/ 962025 w 5623559"/>
              <a:gd name="connsiteY3" fmla="*/ 1272673 h 1315924"/>
              <a:gd name="connsiteX4" fmla="*/ 48509 w 5623559"/>
              <a:gd name="connsiteY4" fmla="*/ 448272 h 1315924"/>
              <a:gd name="connsiteX5" fmla="*/ 0 w 5623559"/>
              <a:gd name="connsiteY5" fmla="*/ 124911 h 1315924"/>
              <a:gd name="connsiteX0" fmla="*/ 5623559 w 5623559"/>
              <a:gd name="connsiteY0" fmla="*/ 4401 h 1282091"/>
              <a:gd name="connsiteX1" fmla="*/ 3607117 w 5623559"/>
              <a:gd name="connsiteY1" fmla="*/ 33928 h 1282091"/>
              <a:gd name="connsiteX2" fmla="*/ 2862262 w 5623559"/>
              <a:gd name="connsiteY2" fmla="*/ 1170261 h 1282091"/>
              <a:gd name="connsiteX3" fmla="*/ 962025 w 5623559"/>
              <a:gd name="connsiteY3" fmla="*/ 1238840 h 1282091"/>
              <a:gd name="connsiteX4" fmla="*/ 48509 w 5623559"/>
              <a:gd name="connsiteY4" fmla="*/ 414439 h 1282091"/>
              <a:gd name="connsiteX5" fmla="*/ 0 w 5623559"/>
              <a:gd name="connsiteY5" fmla="*/ 91078 h 1282091"/>
              <a:gd name="connsiteX0" fmla="*/ 5623559 w 5623559"/>
              <a:gd name="connsiteY0" fmla="*/ 0 h 1277690"/>
              <a:gd name="connsiteX1" fmla="*/ 3607117 w 5623559"/>
              <a:gd name="connsiteY1" fmla="*/ 29527 h 1277690"/>
              <a:gd name="connsiteX2" fmla="*/ 2862262 w 5623559"/>
              <a:gd name="connsiteY2" fmla="*/ 1165860 h 1277690"/>
              <a:gd name="connsiteX3" fmla="*/ 962025 w 5623559"/>
              <a:gd name="connsiteY3" fmla="*/ 1234439 h 1277690"/>
              <a:gd name="connsiteX4" fmla="*/ 48509 w 5623559"/>
              <a:gd name="connsiteY4" fmla="*/ 410038 h 1277690"/>
              <a:gd name="connsiteX5" fmla="*/ 0 w 5623559"/>
              <a:gd name="connsiteY5" fmla="*/ 86677 h 1277690"/>
              <a:gd name="connsiteX0" fmla="*/ 5623559 w 5623559"/>
              <a:gd name="connsiteY0" fmla="*/ 0 h 1264057"/>
              <a:gd name="connsiteX1" fmla="*/ 3607117 w 5623559"/>
              <a:gd name="connsiteY1" fmla="*/ 29527 h 1264057"/>
              <a:gd name="connsiteX2" fmla="*/ 3146993 w 5623559"/>
              <a:gd name="connsiteY2" fmla="*/ 361460 h 1264057"/>
              <a:gd name="connsiteX3" fmla="*/ 2862262 w 5623559"/>
              <a:gd name="connsiteY3" fmla="*/ 1165860 h 1264057"/>
              <a:gd name="connsiteX4" fmla="*/ 962025 w 5623559"/>
              <a:gd name="connsiteY4" fmla="*/ 1234439 h 1264057"/>
              <a:gd name="connsiteX5" fmla="*/ 48509 w 5623559"/>
              <a:gd name="connsiteY5" fmla="*/ 410038 h 1264057"/>
              <a:gd name="connsiteX6" fmla="*/ 0 w 5623559"/>
              <a:gd name="connsiteY6" fmla="*/ 86677 h 1264057"/>
              <a:gd name="connsiteX0" fmla="*/ 5623559 w 5623559"/>
              <a:gd name="connsiteY0" fmla="*/ 915 h 1262469"/>
              <a:gd name="connsiteX1" fmla="*/ 3607117 w 5623559"/>
              <a:gd name="connsiteY1" fmla="*/ 30442 h 1262469"/>
              <a:gd name="connsiteX2" fmla="*/ 3066031 w 5623559"/>
              <a:gd name="connsiteY2" fmla="*/ 405238 h 1262469"/>
              <a:gd name="connsiteX3" fmla="*/ 2862262 w 5623559"/>
              <a:gd name="connsiteY3" fmla="*/ 1166775 h 1262469"/>
              <a:gd name="connsiteX4" fmla="*/ 962025 w 5623559"/>
              <a:gd name="connsiteY4" fmla="*/ 1235354 h 1262469"/>
              <a:gd name="connsiteX5" fmla="*/ 48509 w 5623559"/>
              <a:gd name="connsiteY5" fmla="*/ 410953 h 1262469"/>
              <a:gd name="connsiteX6" fmla="*/ 0 w 5623559"/>
              <a:gd name="connsiteY6" fmla="*/ 87592 h 1262469"/>
              <a:gd name="connsiteX0" fmla="*/ 5623559 w 5623559"/>
              <a:gd name="connsiteY0" fmla="*/ 915 h 1262469"/>
              <a:gd name="connsiteX1" fmla="*/ 3607117 w 5623559"/>
              <a:gd name="connsiteY1" fmla="*/ 30442 h 1262469"/>
              <a:gd name="connsiteX2" fmla="*/ 3066031 w 5623559"/>
              <a:gd name="connsiteY2" fmla="*/ 405238 h 1262469"/>
              <a:gd name="connsiteX3" fmla="*/ 2862262 w 5623559"/>
              <a:gd name="connsiteY3" fmla="*/ 1166775 h 1262469"/>
              <a:gd name="connsiteX4" fmla="*/ 962025 w 5623559"/>
              <a:gd name="connsiteY4" fmla="*/ 1235354 h 1262469"/>
              <a:gd name="connsiteX5" fmla="*/ 48509 w 5623559"/>
              <a:gd name="connsiteY5" fmla="*/ 410953 h 1262469"/>
              <a:gd name="connsiteX6" fmla="*/ 0 w 5623559"/>
              <a:gd name="connsiteY6" fmla="*/ 87592 h 1262469"/>
              <a:gd name="connsiteX0" fmla="*/ 5623559 w 5623559"/>
              <a:gd name="connsiteY0" fmla="*/ 915 h 1262469"/>
              <a:gd name="connsiteX1" fmla="*/ 3607117 w 5623559"/>
              <a:gd name="connsiteY1" fmla="*/ 30442 h 1262469"/>
              <a:gd name="connsiteX2" fmla="*/ 3066031 w 5623559"/>
              <a:gd name="connsiteY2" fmla="*/ 405238 h 1262469"/>
              <a:gd name="connsiteX3" fmla="*/ 2862262 w 5623559"/>
              <a:gd name="connsiteY3" fmla="*/ 1166775 h 1262469"/>
              <a:gd name="connsiteX4" fmla="*/ 962025 w 5623559"/>
              <a:gd name="connsiteY4" fmla="*/ 1235354 h 1262469"/>
              <a:gd name="connsiteX5" fmla="*/ 48509 w 5623559"/>
              <a:gd name="connsiteY5" fmla="*/ 410953 h 1262469"/>
              <a:gd name="connsiteX6" fmla="*/ 0 w 5623559"/>
              <a:gd name="connsiteY6" fmla="*/ 87592 h 1262469"/>
              <a:gd name="connsiteX0" fmla="*/ 5623559 w 5623559"/>
              <a:gd name="connsiteY0" fmla="*/ 2322 h 1262789"/>
              <a:gd name="connsiteX1" fmla="*/ 3607117 w 5623559"/>
              <a:gd name="connsiteY1" fmla="*/ 31849 h 1262789"/>
              <a:gd name="connsiteX2" fmla="*/ 3056506 w 5623559"/>
              <a:gd name="connsiteY2" fmla="*/ 425695 h 1262789"/>
              <a:gd name="connsiteX3" fmla="*/ 2862262 w 5623559"/>
              <a:gd name="connsiteY3" fmla="*/ 1168182 h 1262789"/>
              <a:gd name="connsiteX4" fmla="*/ 962025 w 5623559"/>
              <a:gd name="connsiteY4" fmla="*/ 1236761 h 1262789"/>
              <a:gd name="connsiteX5" fmla="*/ 48509 w 5623559"/>
              <a:gd name="connsiteY5" fmla="*/ 412360 h 1262789"/>
              <a:gd name="connsiteX6" fmla="*/ 0 w 5623559"/>
              <a:gd name="connsiteY6" fmla="*/ 88999 h 1262789"/>
              <a:gd name="connsiteX0" fmla="*/ 5623559 w 5623559"/>
              <a:gd name="connsiteY0" fmla="*/ 2322 h 1262789"/>
              <a:gd name="connsiteX1" fmla="*/ 3607117 w 5623559"/>
              <a:gd name="connsiteY1" fmla="*/ 31849 h 1262789"/>
              <a:gd name="connsiteX2" fmla="*/ 3056506 w 5623559"/>
              <a:gd name="connsiteY2" fmla="*/ 425695 h 1262789"/>
              <a:gd name="connsiteX3" fmla="*/ 2862262 w 5623559"/>
              <a:gd name="connsiteY3" fmla="*/ 1168182 h 1262789"/>
              <a:gd name="connsiteX4" fmla="*/ 962025 w 5623559"/>
              <a:gd name="connsiteY4" fmla="*/ 1236761 h 1262789"/>
              <a:gd name="connsiteX5" fmla="*/ 48509 w 5623559"/>
              <a:gd name="connsiteY5" fmla="*/ 412360 h 1262789"/>
              <a:gd name="connsiteX6" fmla="*/ 0 w 5623559"/>
              <a:gd name="connsiteY6" fmla="*/ 88999 h 1262789"/>
              <a:gd name="connsiteX0" fmla="*/ 5623559 w 5623559"/>
              <a:gd name="connsiteY0" fmla="*/ 2322 h 1262789"/>
              <a:gd name="connsiteX1" fmla="*/ 3607117 w 5623559"/>
              <a:gd name="connsiteY1" fmla="*/ 31849 h 1262789"/>
              <a:gd name="connsiteX2" fmla="*/ 3056506 w 5623559"/>
              <a:gd name="connsiteY2" fmla="*/ 425695 h 1262789"/>
              <a:gd name="connsiteX3" fmla="*/ 2862262 w 5623559"/>
              <a:gd name="connsiteY3" fmla="*/ 1168182 h 1262789"/>
              <a:gd name="connsiteX4" fmla="*/ 962025 w 5623559"/>
              <a:gd name="connsiteY4" fmla="*/ 1236761 h 1262789"/>
              <a:gd name="connsiteX5" fmla="*/ 48509 w 5623559"/>
              <a:gd name="connsiteY5" fmla="*/ 412360 h 1262789"/>
              <a:gd name="connsiteX6" fmla="*/ 0 w 5623559"/>
              <a:gd name="connsiteY6" fmla="*/ 88999 h 1262789"/>
              <a:gd name="connsiteX0" fmla="*/ 5623559 w 5623559"/>
              <a:gd name="connsiteY0" fmla="*/ 2322 h 1251511"/>
              <a:gd name="connsiteX1" fmla="*/ 3607117 w 5623559"/>
              <a:gd name="connsiteY1" fmla="*/ 31849 h 1251511"/>
              <a:gd name="connsiteX2" fmla="*/ 3056506 w 5623559"/>
              <a:gd name="connsiteY2" fmla="*/ 425695 h 1251511"/>
              <a:gd name="connsiteX3" fmla="*/ 2862262 w 5623559"/>
              <a:gd name="connsiteY3" fmla="*/ 1168182 h 1251511"/>
              <a:gd name="connsiteX4" fmla="*/ 962025 w 5623559"/>
              <a:gd name="connsiteY4" fmla="*/ 1236761 h 1251511"/>
              <a:gd name="connsiteX5" fmla="*/ 48509 w 5623559"/>
              <a:gd name="connsiteY5" fmla="*/ 412360 h 1251511"/>
              <a:gd name="connsiteX6" fmla="*/ 0 w 5623559"/>
              <a:gd name="connsiteY6" fmla="*/ 88999 h 1251511"/>
              <a:gd name="connsiteX0" fmla="*/ 5592588 w 5592588"/>
              <a:gd name="connsiteY0" fmla="*/ 2322 h 1383747"/>
              <a:gd name="connsiteX1" fmla="*/ 3576146 w 5592588"/>
              <a:gd name="connsiteY1" fmla="*/ 31849 h 1383747"/>
              <a:gd name="connsiteX2" fmla="*/ 3025535 w 5592588"/>
              <a:gd name="connsiteY2" fmla="*/ 425695 h 1383747"/>
              <a:gd name="connsiteX3" fmla="*/ 2831291 w 5592588"/>
              <a:gd name="connsiteY3" fmla="*/ 1168182 h 1383747"/>
              <a:gd name="connsiteX4" fmla="*/ 931054 w 5592588"/>
              <a:gd name="connsiteY4" fmla="*/ 1236761 h 1383747"/>
              <a:gd name="connsiteX5" fmla="*/ 17538 w 5592588"/>
              <a:gd name="connsiteY5" fmla="*/ 412360 h 1383747"/>
              <a:gd name="connsiteX6" fmla="*/ 37609 w 5592588"/>
              <a:gd name="connsiteY6" fmla="*/ 1376779 h 1383747"/>
              <a:gd name="connsiteX0" fmla="*/ 5554979 w 5554979"/>
              <a:gd name="connsiteY0" fmla="*/ 2322 h 1376779"/>
              <a:gd name="connsiteX1" fmla="*/ 3538537 w 5554979"/>
              <a:gd name="connsiteY1" fmla="*/ 31849 h 1376779"/>
              <a:gd name="connsiteX2" fmla="*/ 2987926 w 5554979"/>
              <a:gd name="connsiteY2" fmla="*/ 425695 h 1376779"/>
              <a:gd name="connsiteX3" fmla="*/ 2793682 w 5554979"/>
              <a:gd name="connsiteY3" fmla="*/ 1168182 h 1376779"/>
              <a:gd name="connsiteX4" fmla="*/ 893445 w 5554979"/>
              <a:gd name="connsiteY4" fmla="*/ 1236761 h 1376779"/>
              <a:gd name="connsiteX5" fmla="*/ 0 w 5554979"/>
              <a:gd name="connsiteY5" fmla="*/ 1376779 h 1376779"/>
              <a:gd name="connsiteX0" fmla="*/ 5554979 w 5554979"/>
              <a:gd name="connsiteY0" fmla="*/ 91441 h 1465898"/>
              <a:gd name="connsiteX1" fmla="*/ 3538537 w 5554979"/>
              <a:gd name="connsiteY1" fmla="*/ 120968 h 1465898"/>
              <a:gd name="connsiteX2" fmla="*/ 2987926 w 5554979"/>
              <a:gd name="connsiteY2" fmla="*/ 514814 h 1465898"/>
              <a:gd name="connsiteX3" fmla="*/ 2793682 w 5554979"/>
              <a:gd name="connsiteY3" fmla="*/ 1257301 h 1465898"/>
              <a:gd name="connsiteX4" fmla="*/ 1007745 w 5554979"/>
              <a:gd name="connsiteY4" fmla="*/ 0 h 1465898"/>
              <a:gd name="connsiteX5" fmla="*/ 0 w 5554979"/>
              <a:gd name="connsiteY5" fmla="*/ 1465898 h 1465898"/>
              <a:gd name="connsiteX0" fmla="*/ 5554979 w 5554979"/>
              <a:gd name="connsiteY0" fmla="*/ 407938 h 1782395"/>
              <a:gd name="connsiteX1" fmla="*/ 3538537 w 5554979"/>
              <a:gd name="connsiteY1" fmla="*/ 437465 h 1782395"/>
              <a:gd name="connsiteX2" fmla="*/ 2987926 w 5554979"/>
              <a:gd name="connsiteY2" fmla="*/ 831311 h 1782395"/>
              <a:gd name="connsiteX3" fmla="*/ 1833562 w 5554979"/>
              <a:gd name="connsiteY3" fmla="*/ 11698 h 1782395"/>
              <a:gd name="connsiteX4" fmla="*/ 1007745 w 5554979"/>
              <a:gd name="connsiteY4" fmla="*/ 316497 h 1782395"/>
              <a:gd name="connsiteX5" fmla="*/ 0 w 5554979"/>
              <a:gd name="connsiteY5" fmla="*/ 1782395 h 1782395"/>
              <a:gd name="connsiteX0" fmla="*/ 5554979 w 5554979"/>
              <a:gd name="connsiteY0" fmla="*/ 407938 h 1782395"/>
              <a:gd name="connsiteX1" fmla="*/ 3538537 w 5554979"/>
              <a:gd name="connsiteY1" fmla="*/ 437465 h 1782395"/>
              <a:gd name="connsiteX2" fmla="*/ 1833562 w 5554979"/>
              <a:gd name="connsiteY2" fmla="*/ 11698 h 1782395"/>
              <a:gd name="connsiteX3" fmla="*/ 1007745 w 5554979"/>
              <a:gd name="connsiteY3" fmla="*/ 316497 h 1782395"/>
              <a:gd name="connsiteX4" fmla="*/ 0 w 5554979"/>
              <a:gd name="connsiteY4" fmla="*/ 1782395 h 1782395"/>
              <a:gd name="connsiteX0" fmla="*/ 5554979 w 5554979"/>
              <a:gd name="connsiteY0" fmla="*/ 396461 h 1770918"/>
              <a:gd name="connsiteX1" fmla="*/ 2860357 w 5554979"/>
              <a:gd name="connsiteY1" fmla="*/ 258348 h 1770918"/>
              <a:gd name="connsiteX2" fmla="*/ 1833562 w 5554979"/>
              <a:gd name="connsiteY2" fmla="*/ 221 h 1770918"/>
              <a:gd name="connsiteX3" fmla="*/ 1007745 w 5554979"/>
              <a:gd name="connsiteY3" fmla="*/ 305020 h 1770918"/>
              <a:gd name="connsiteX4" fmla="*/ 0 w 5554979"/>
              <a:gd name="connsiteY4" fmla="*/ 1770918 h 1770918"/>
              <a:gd name="connsiteX0" fmla="*/ 4160519 w 4160519"/>
              <a:gd name="connsiteY0" fmla="*/ 510783 h 1770940"/>
              <a:gd name="connsiteX1" fmla="*/ 2860357 w 4160519"/>
              <a:gd name="connsiteY1" fmla="*/ 258370 h 1770940"/>
              <a:gd name="connsiteX2" fmla="*/ 1833562 w 4160519"/>
              <a:gd name="connsiteY2" fmla="*/ 243 h 1770940"/>
              <a:gd name="connsiteX3" fmla="*/ 1007745 w 4160519"/>
              <a:gd name="connsiteY3" fmla="*/ 305042 h 1770940"/>
              <a:gd name="connsiteX4" fmla="*/ 0 w 4160519"/>
              <a:gd name="connsiteY4" fmla="*/ 1770940 h 1770940"/>
              <a:gd name="connsiteX0" fmla="*/ 4160519 w 4160519"/>
              <a:gd name="connsiteY0" fmla="*/ 510783 h 1770940"/>
              <a:gd name="connsiteX1" fmla="*/ 2860357 w 4160519"/>
              <a:gd name="connsiteY1" fmla="*/ 258370 h 1770940"/>
              <a:gd name="connsiteX2" fmla="*/ 1833562 w 4160519"/>
              <a:gd name="connsiteY2" fmla="*/ 243 h 1770940"/>
              <a:gd name="connsiteX3" fmla="*/ 1007745 w 4160519"/>
              <a:gd name="connsiteY3" fmla="*/ 305042 h 1770940"/>
              <a:gd name="connsiteX4" fmla="*/ 0 w 4160519"/>
              <a:gd name="connsiteY4" fmla="*/ 1770940 h 1770940"/>
              <a:gd name="connsiteX0" fmla="*/ 4160519 w 4160519"/>
              <a:gd name="connsiteY0" fmla="*/ 511691 h 1771848"/>
              <a:gd name="connsiteX1" fmla="*/ 2814637 w 4160519"/>
              <a:gd name="connsiteY1" fmla="*/ 213558 h 1771848"/>
              <a:gd name="connsiteX2" fmla="*/ 1833562 w 4160519"/>
              <a:gd name="connsiteY2" fmla="*/ 1151 h 1771848"/>
              <a:gd name="connsiteX3" fmla="*/ 1007745 w 4160519"/>
              <a:gd name="connsiteY3" fmla="*/ 305950 h 1771848"/>
              <a:gd name="connsiteX4" fmla="*/ 0 w 4160519"/>
              <a:gd name="connsiteY4" fmla="*/ 1771848 h 1771848"/>
              <a:gd name="connsiteX0" fmla="*/ 4160519 w 4160519"/>
              <a:gd name="connsiteY0" fmla="*/ 511691 h 1771848"/>
              <a:gd name="connsiteX1" fmla="*/ 2814637 w 4160519"/>
              <a:gd name="connsiteY1" fmla="*/ 213558 h 1771848"/>
              <a:gd name="connsiteX2" fmla="*/ 1833562 w 4160519"/>
              <a:gd name="connsiteY2" fmla="*/ 1151 h 1771848"/>
              <a:gd name="connsiteX3" fmla="*/ 1007745 w 4160519"/>
              <a:gd name="connsiteY3" fmla="*/ 305950 h 1771848"/>
              <a:gd name="connsiteX4" fmla="*/ 0 w 4160519"/>
              <a:gd name="connsiteY4" fmla="*/ 1771848 h 1771848"/>
              <a:gd name="connsiteX0" fmla="*/ 4160519 w 4160519"/>
              <a:gd name="connsiteY0" fmla="*/ 529899 h 1790056"/>
              <a:gd name="connsiteX1" fmla="*/ 2814637 w 4160519"/>
              <a:gd name="connsiteY1" fmla="*/ 231766 h 1790056"/>
              <a:gd name="connsiteX2" fmla="*/ 1833562 w 4160519"/>
              <a:gd name="connsiteY2" fmla="*/ 19359 h 1790056"/>
              <a:gd name="connsiteX3" fmla="*/ 1007745 w 4160519"/>
              <a:gd name="connsiteY3" fmla="*/ 324158 h 1790056"/>
              <a:gd name="connsiteX4" fmla="*/ 0 w 4160519"/>
              <a:gd name="connsiteY4" fmla="*/ 1790056 h 1790056"/>
              <a:gd name="connsiteX0" fmla="*/ 4160519 w 4160519"/>
              <a:gd name="connsiteY0" fmla="*/ 512465 h 1772622"/>
              <a:gd name="connsiteX1" fmla="*/ 2814637 w 4160519"/>
              <a:gd name="connsiteY1" fmla="*/ 214332 h 1772622"/>
              <a:gd name="connsiteX2" fmla="*/ 1833562 w 4160519"/>
              <a:gd name="connsiteY2" fmla="*/ 1925 h 1772622"/>
              <a:gd name="connsiteX3" fmla="*/ 954405 w 4160519"/>
              <a:gd name="connsiteY3" fmla="*/ 337204 h 1772622"/>
              <a:gd name="connsiteX4" fmla="*/ 0 w 4160519"/>
              <a:gd name="connsiteY4" fmla="*/ 1772622 h 1772622"/>
              <a:gd name="connsiteX0" fmla="*/ 4160519 w 4160519"/>
              <a:gd name="connsiteY0" fmla="*/ 512465 h 1772622"/>
              <a:gd name="connsiteX1" fmla="*/ 2814637 w 4160519"/>
              <a:gd name="connsiteY1" fmla="*/ 214332 h 1772622"/>
              <a:gd name="connsiteX2" fmla="*/ 1833562 w 4160519"/>
              <a:gd name="connsiteY2" fmla="*/ 1925 h 1772622"/>
              <a:gd name="connsiteX3" fmla="*/ 954405 w 4160519"/>
              <a:gd name="connsiteY3" fmla="*/ 337204 h 1772622"/>
              <a:gd name="connsiteX4" fmla="*/ 0 w 4160519"/>
              <a:gd name="connsiteY4" fmla="*/ 1772622 h 1772622"/>
              <a:gd name="connsiteX0" fmla="*/ 4160519 w 4160519"/>
              <a:gd name="connsiteY0" fmla="*/ 512465 h 1772622"/>
              <a:gd name="connsiteX1" fmla="*/ 2814637 w 4160519"/>
              <a:gd name="connsiteY1" fmla="*/ 214332 h 1772622"/>
              <a:gd name="connsiteX2" fmla="*/ 1833562 w 4160519"/>
              <a:gd name="connsiteY2" fmla="*/ 1925 h 1772622"/>
              <a:gd name="connsiteX3" fmla="*/ 954405 w 4160519"/>
              <a:gd name="connsiteY3" fmla="*/ 337204 h 1772622"/>
              <a:gd name="connsiteX4" fmla="*/ 0 w 4160519"/>
              <a:gd name="connsiteY4" fmla="*/ 1772622 h 1772622"/>
              <a:gd name="connsiteX0" fmla="*/ 4160519 w 4160519"/>
              <a:gd name="connsiteY0" fmla="*/ 512465 h 1772622"/>
              <a:gd name="connsiteX1" fmla="*/ 2814637 w 4160519"/>
              <a:gd name="connsiteY1" fmla="*/ 214332 h 1772622"/>
              <a:gd name="connsiteX2" fmla="*/ 1833562 w 4160519"/>
              <a:gd name="connsiteY2" fmla="*/ 1925 h 1772622"/>
              <a:gd name="connsiteX3" fmla="*/ 954405 w 4160519"/>
              <a:gd name="connsiteY3" fmla="*/ 337204 h 1772622"/>
              <a:gd name="connsiteX4" fmla="*/ 0 w 4160519"/>
              <a:gd name="connsiteY4" fmla="*/ 1772622 h 1772622"/>
              <a:gd name="connsiteX0" fmla="*/ 4160519 w 4160519"/>
              <a:gd name="connsiteY0" fmla="*/ 510565 h 1770722"/>
              <a:gd name="connsiteX1" fmla="*/ 2814637 w 4160519"/>
              <a:gd name="connsiteY1" fmla="*/ 212432 h 1770722"/>
              <a:gd name="connsiteX2" fmla="*/ 1833562 w 4160519"/>
              <a:gd name="connsiteY2" fmla="*/ 25 h 1770722"/>
              <a:gd name="connsiteX3" fmla="*/ 954405 w 4160519"/>
              <a:gd name="connsiteY3" fmla="*/ 335304 h 1770722"/>
              <a:gd name="connsiteX4" fmla="*/ 0 w 4160519"/>
              <a:gd name="connsiteY4" fmla="*/ 1770722 h 1770722"/>
              <a:gd name="connsiteX0" fmla="*/ 4152899 w 4152899"/>
              <a:gd name="connsiteY0" fmla="*/ 510565 h 1862162"/>
              <a:gd name="connsiteX1" fmla="*/ 2807017 w 4152899"/>
              <a:gd name="connsiteY1" fmla="*/ 212432 h 1862162"/>
              <a:gd name="connsiteX2" fmla="*/ 1825942 w 4152899"/>
              <a:gd name="connsiteY2" fmla="*/ 25 h 1862162"/>
              <a:gd name="connsiteX3" fmla="*/ 946785 w 4152899"/>
              <a:gd name="connsiteY3" fmla="*/ 335304 h 1862162"/>
              <a:gd name="connsiteX4" fmla="*/ 0 w 4152899"/>
              <a:gd name="connsiteY4" fmla="*/ 1862162 h 1862162"/>
              <a:gd name="connsiteX0" fmla="*/ 4152899 w 4152899"/>
              <a:gd name="connsiteY0" fmla="*/ 510565 h 1862162"/>
              <a:gd name="connsiteX1" fmla="*/ 2807017 w 4152899"/>
              <a:gd name="connsiteY1" fmla="*/ 212432 h 1862162"/>
              <a:gd name="connsiteX2" fmla="*/ 1825942 w 4152899"/>
              <a:gd name="connsiteY2" fmla="*/ 25 h 1862162"/>
              <a:gd name="connsiteX3" fmla="*/ 946785 w 4152899"/>
              <a:gd name="connsiteY3" fmla="*/ 335304 h 1862162"/>
              <a:gd name="connsiteX4" fmla="*/ 0 w 4152899"/>
              <a:gd name="connsiteY4" fmla="*/ 1862162 h 1862162"/>
              <a:gd name="connsiteX0" fmla="*/ 5172074 w 5172074"/>
              <a:gd name="connsiteY0" fmla="*/ 510565 h 1076350"/>
              <a:gd name="connsiteX1" fmla="*/ 3826192 w 5172074"/>
              <a:gd name="connsiteY1" fmla="*/ 212432 h 1076350"/>
              <a:gd name="connsiteX2" fmla="*/ 2845117 w 5172074"/>
              <a:gd name="connsiteY2" fmla="*/ 25 h 1076350"/>
              <a:gd name="connsiteX3" fmla="*/ 1965960 w 5172074"/>
              <a:gd name="connsiteY3" fmla="*/ 335304 h 1076350"/>
              <a:gd name="connsiteX4" fmla="*/ 0 w 5172074"/>
              <a:gd name="connsiteY4" fmla="*/ 1076350 h 1076350"/>
              <a:gd name="connsiteX0" fmla="*/ 5172074 w 5172074"/>
              <a:gd name="connsiteY0" fmla="*/ 537428 h 1103213"/>
              <a:gd name="connsiteX1" fmla="*/ 3826192 w 5172074"/>
              <a:gd name="connsiteY1" fmla="*/ 239295 h 1103213"/>
              <a:gd name="connsiteX2" fmla="*/ 2845117 w 5172074"/>
              <a:gd name="connsiteY2" fmla="*/ 26888 h 1103213"/>
              <a:gd name="connsiteX3" fmla="*/ 1365885 w 5172074"/>
              <a:gd name="connsiteY3" fmla="*/ 871754 h 1103213"/>
              <a:gd name="connsiteX4" fmla="*/ 0 w 5172074"/>
              <a:gd name="connsiteY4" fmla="*/ 1103213 h 1103213"/>
              <a:gd name="connsiteX0" fmla="*/ 5229224 w 5229224"/>
              <a:gd name="connsiteY0" fmla="*/ 537428 h 1093688"/>
              <a:gd name="connsiteX1" fmla="*/ 3883342 w 5229224"/>
              <a:gd name="connsiteY1" fmla="*/ 239295 h 1093688"/>
              <a:gd name="connsiteX2" fmla="*/ 2902267 w 5229224"/>
              <a:gd name="connsiteY2" fmla="*/ 26888 h 1093688"/>
              <a:gd name="connsiteX3" fmla="*/ 1423035 w 5229224"/>
              <a:gd name="connsiteY3" fmla="*/ 871754 h 1093688"/>
              <a:gd name="connsiteX4" fmla="*/ 0 w 5229224"/>
              <a:gd name="connsiteY4" fmla="*/ 1093688 h 1093688"/>
              <a:gd name="connsiteX0" fmla="*/ 5229224 w 5229224"/>
              <a:gd name="connsiteY0" fmla="*/ 537428 h 1093688"/>
              <a:gd name="connsiteX1" fmla="*/ 3883342 w 5229224"/>
              <a:gd name="connsiteY1" fmla="*/ 239295 h 1093688"/>
              <a:gd name="connsiteX2" fmla="*/ 2902267 w 5229224"/>
              <a:gd name="connsiteY2" fmla="*/ 26888 h 1093688"/>
              <a:gd name="connsiteX3" fmla="*/ 1423035 w 5229224"/>
              <a:gd name="connsiteY3" fmla="*/ 871754 h 1093688"/>
              <a:gd name="connsiteX4" fmla="*/ 0 w 5229224"/>
              <a:gd name="connsiteY4" fmla="*/ 1093688 h 1093688"/>
              <a:gd name="connsiteX0" fmla="*/ 5229224 w 5229224"/>
              <a:gd name="connsiteY0" fmla="*/ 537428 h 1093688"/>
              <a:gd name="connsiteX1" fmla="*/ 3883342 w 5229224"/>
              <a:gd name="connsiteY1" fmla="*/ 239295 h 1093688"/>
              <a:gd name="connsiteX2" fmla="*/ 2902267 w 5229224"/>
              <a:gd name="connsiteY2" fmla="*/ 26888 h 1093688"/>
              <a:gd name="connsiteX3" fmla="*/ 1423035 w 5229224"/>
              <a:gd name="connsiteY3" fmla="*/ 871754 h 1093688"/>
              <a:gd name="connsiteX4" fmla="*/ 0 w 5229224"/>
              <a:gd name="connsiteY4" fmla="*/ 1093688 h 1093688"/>
              <a:gd name="connsiteX0" fmla="*/ 5229224 w 5229224"/>
              <a:gd name="connsiteY0" fmla="*/ 303362 h 859622"/>
              <a:gd name="connsiteX1" fmla="*/ 3883342 w 5229224"/>
              <a:gd name="connsiteY1" fmla="*/ 5229 h 859622"/>
              <a:gd name="connsiteX2" fmla="*/ 2654617 w 5229224"/>
              <a:gd name="connsiteY2" fmla="*/ 554822 h 859622"/>
              <a:gd name="connsiteX3" fmla="*/ 1423035 w 5229224"/>
              <a:gd name="connsiteY3" fmla="*/ 637688 h 859622"/>
              <a:gd name="connsiteX4" fmla="*/ 0 w 5229224"/>
              <a:gd name="connsiteY4" fmla="*/ 859622 h 859622"/>
              <a:gd name="connsiteX0" fmla="*/ 5229224 w 5229224"/>
              <a:gd name="connsiteY0" fmla="*/ 303362 h 859622"/>
              <a:gd name="connsiteX1" fmla="*/ 3883342 w 5229224"/>
              <a:gd name="connsiteY1" fmla="*/ 5229 h 859622"/>
              <a:gd name="connsiteX2" fmla="*/ 2654617 w 5229224"/>
              <a:gd name="connsiteY2" fmla="*/ 554822 h 859622"/>
              <a:gd name="connsiteX3" fmla="*/ 1423035 w 5229224"/>
              <a:gd name="connsiteY3" fmla="*/ 637688 h 859622"/>
              <a:gd name="connsiteX4" fmla="*/ 0 w 5229224"/>
              <a:gd name="connsiteY4" fmla="*/ 859622 h 859622"/>
              <a:gd name="connsiteX0" fmla="*/ 5229224 w 5229224"/>
              <a:gd name="connsiteY0" fmla="*/ 303362 h 859622"/>
              <a:gd name="connsiteX1" fmla="*/ 3883342 w 5229224"/>
              <a:gd name="connsiteY1" fmla="*/ 5229 h 859622"/>
              <a:gd name="connsiteX2" fmla="*/ 2654617 w 5229224"/>
              <a:gd name="connsiteY2" fmla="*/ 554822 h 859622"/>
              <a:gd name="connsiteX3" fmla="*/ 1423035 w 5229224"/>
              <a:gd name="connsiteY3" fmla="*/ 637688 h 859622"/>
              <a:gd name="connsiteX4" fmla="*/ 0 w 5229224"/>
              <a:gd name="connsiteY4" fmla="*/ 859622 h 859622"/>
              <a:gd name="connsiteX0" fmla="*/ 5229224 w 5229224"/>
              <a:gd name="connsiteY0" fmla="*/ 17953 h 574213"/>
              <a:gd name="connsiteX1" fmla="*/ 4116704 w 5229224"/>
              <a:gd name="connsiteY1" fmla="*/ 458008 h 574213"/>
              <a:gd name="connsiteX2" fmla="*/ 2654617 w 5229224"/>
              <a:gd name="connsiteY2" fmla="*/ 269413 h 574213"/>
              <a:gd name="connsiteX3" fmla="*/ 1423035 w 5229224"/>
              <a:gd name="connsiteY3" fmla="*/ 352279 h 574213"/>
              <a:gd name="connsiteX4" fmla="*/ 0 w 5229224"/>
              <a:gd name="connsiteY4" fmla="*/ 574213 h 574213"/>
              <a:gd name="connsiteX0" fmla="*/ 6162674 w 6162674"/>
              <a:gd name="connsiteY0" fmla="*/ 348810 h 348810"/>
              <a:gd name="connsiteX1" fmla="*/ 4116704 w 6162674"/>
              <a:gd name="connsiteY1" fmla="*/ 193552 h 348810"/>
              <a:gd name="connsiteX2" fmla="*/ 2654617 w 6162674"/>
              <a:gd name="connsiteY2" fmla="*/ 4957 h 348810"/>
              <a:gd name="connsiteX3" fmla="*/ 1423035 w 6162674"/>
              <a:gd name="connsiteY3" fmla="*/ 87823 h 348810"/>
              <a:gd name="connsiteX4" fmla="*/ 0 w 6162674"/>
              <a:gd name="connsiteY4" fmla="*/ 309757 h 348810"/>
              <a:gd name="connsiteX0" fmla="*/ 6162674 w 6162674"/>
              <a:gd name="connsiteY0" fmla="*/ 348810 h 348810"/>
              <a:gd name="connsiteX1" fmla="*/ 4116704 w 6162674"/>
              <a:gd name="connsiteY1" fmla="*/ 193552 h 348810"/>
              <a:gd name="connsiteX2" fmla="*/ 2654617 w 6162674"/>
              <a:gd name="connsiteY2" fmla="*/ 4957 h 348810"/>
              <a:gd name="connsiteX3" fmla="*/ 1423035 w 6162674"/>
              <a:gd name="connsiteY3" fmla="*/ 87823 h 348810"/>
              <a:gd name="connsiteX4" fmla="*/ 0 w 6162674"/>
              <a:gd name="connsiteY4" fmla="*/ 309757 h 348810"/>
              <a:gd name="connsiteX0" fmla="*/ 6162674 w 6162674"/>
              <a:gd name="connsiteY0" fmla="*/ 348810 h 348810"/>
              <a:gd name="connsiteX1" fmla="*/ 4116704 w 6162674"/>
              <a:gd name="connsiteY1" fmla="*/ 193552 h 348810"/>
              <a:gd name="connsiteX2" fmla="*/ 2654617 w 6162674"/>
              <a:gd name="connsiteY2" fmla="*/ 4957 h 348810"/>
              <a:gd name="connsiteX3" fmla="*/ 1423035 w 6162674"/>
              <a:gd name="connsiteY3" fmla="*/ 87823 h 348810"/>
              <a:gd name="connsiteX4" fmla="*/ 0 w 6162674"/>
              <a:gd name="connsiteY4" fmla="*/ 309757 h 348810"/>
              <a:gd name="connsiteX0" fmla="*/ 5469254 w 5469254"/>
              <a:gd name="connsiteY0" fmla="*/ 348810 h 446917"/>
              <a:gd name="connsiteX1" fmla="*/ 3423284 w 5469254"/>
              <a:gd name="connsiteY1" fmla="*/ 193552 h 446917"/>
              <a:gd name="connsiteX2" fmla="*/ 1961197 w 5469254"/>
              <a:gd name="connsiteY2" fmla="*/ 4957 h 446917"/>
              <a:gd name="connsiteX3" fmla="*/ 729615 w 5469254"/>
              <a:gd name="connsiteY3" fmla="*/ 87823 h 446917"/>
              <a:gd name="connsiteX4" fmla="*/ 0 w 5469254"/>
              <a:gd name="connsiteY4" fmla="*/ 446917 h 446917"/>
              <a:gd name="connsiteX0" fmla="*/ 4973954 w 4973954"/>
              <a:gd name="connsiteY0" fmla="*/ 188790 h 446917"/>
              <a:gd name="connsiteX1" fmla="*/ 3423284 w 4973954"/>
              <a:gd name="connsiteY1" fmla="*/ 193552 h 446917"/>
              <a:gd name="connsiteX2" fmla="*/ 1961197 w 4973954"/>
              <a:gd name="connsiteY2" fmla="*/ 4957 h 446917"/>
              <a:gd name="connsiteX3" fmla="*/ 729615 w 4973954"/>
              <a:gd name="connsiteY3" fmla="*/ 87823 h 446917"/>
              <a:gd name="connsiteX4" fmla="*/ 0 w 4973954"/>
              <a:gd name="connsiteY4" fmla="*/ 446917 h 446917"/>
              <a:gd name="connsiteX0" fmla="*/ 4973954 w 4973954"/>
              <a:gd name="connsiteY0" fmla="*/ 189657 h 447784"/>
              <a:gd name="connsiteX1" fmla="*/ 3423284 w 4973954"/>
              <a:gd name="connsiteY1" fmla="*/ 194419 h 447784"/>
              <a:gd name="connsiteX2" fmla="*/ 1961197 w 4973954"/>
              <a:gd name="connsiteY2" fmla="*/ 5824 h 447784"/>
              <a:gd name="connsiteX3" fmla="*/ 0 w 4973954"/>
              <a:gd name="connsiteY3" fmla="*/ 447784 h 447784"/>
              <a:gd name="connsiteX0" fmla="*/ 4973954 w 4973954"/>
              <a:gd name="connsiteY0" fmla="*/ 190174 h 448301"/>
              <a:gd name="connsiteX1" fmla="*/ 1961197 w 4973954"/>
              <a:gd name="connsiteY1" fmla="*/ 6341 h 448301"/>
              <a:gd name="connsiteX2" fmla="*/ 0 w 4973954"/>
              <a:gd name="connsiteY2" fmla="*/ 448301 h 448301"/>
              <a:gd name="connsiteX0" fmla="*/ 4973954 w 4973954"/>
              <a:gd name="connsiteY0" fmla="*/ 195284 h 453411"/>
              <a:gd name="connsiteX1" fmla="*/ 1961197 w 4973954"/>
              <a:gd name="connsiteY1" fmla="*/ 11451 h 453411"/>
              <a:gd name="connsiteX2" fmla="*/ 0 w 4973954"/>
              <a:gd name="connsiteY2" fmla="*/ 453411 h 453411"/>
              <a:gd name="connsiteX0" fmla="*/ 4973954 w 4973954"/>
              <a:gd name="connsiteY0" fmla="*/ 259887 h 518014"/>
              <a:gd name="connsiteX1" fmla="*/ 2921317 w 4973954"/>
              <a:gd name="connsiteY1" fmla="*/ 7474 h 518014"/>
              <a:gd name="connsiteX2" fmla="*/ 0 w 4973954"/>
              <a:gd name="connsiteY2" fmla="*/ 518014 h 518014"/>
              <a:gd name="connsiteX0" fmla="*/ 4973954 w 4973954"/>
              <a:gd name="connsiteY0" fmla="*/ 259887 h 518014"/>
              <a:gd name="connsiteX1" fmla="*/ 2921317 w 4973954"/>
              <a:gd name="connsiteY1" fmla="*/ 7474 h 518014"/>
              <a:gd name="connsiteX2" fmla="*/ 0 w 4973954"/>
              <a:gd name="connsiteY2" fmla="*/ 518014 h 518014"/>
              <a:gd name="connsiteX0" fmla="*/ 4973954 w 4973954"/>
              <a:gd name="connsiteY0" fmla="*/ 230797 h 488924"/>
              <a:gd name="connsiteX1" fmla="*/ 2784157 w 4973954"/>
              <a:gd name="connsiteY1" fmla="*/ 8864 h 488924"/>
              <a:gd name="connsiteX2" fmla="*/ 0 w 4973954"/>
              <a:gd name="connsiteY2" fmla="*/ 488924 h 488924"/>
              <a:gd name="connsiteX0" fmla="*/ 4973954 w 4973954"/>
              <a:gd name="connsiteY0" fmla="*/ 258524 h 486171"/>
              <a:gd name="connsiteX1" fmla="*/ 2784157 w 4973954"/>
              <a:gd name="connsiteY1" fmla="*/ 6111 h 486171"/>
              <a:gd name="connsiteX2" fmla="*/ 0 w 4973954"/>
              <a:gd name="connsiteY2" fmla="*/ 486171 h 486171"/>
              <a:gd name="connsiteX0" fmla="*/ 4973954 w 4973954"/>
              <a:gd name="connsiteY0" fmla="*/ 261239 h 488886"/>
              <a:gd name="connsiteX1" fmla="*/ 2784157 w 4973954"/>
              <a:gd name="connsiteY1" fmla="*/ 8826 h 488886"/>
              <a:gd name="connsiteX2" fmla="*/ 0 w 4973954"/>
              <a:gd name="connsiteY2" fmla="*/ 488886 h 488886"/>
              <a:gd name="connsiteX0" fmla="*/ 4815825 w 4815825"/>
              <a:gd name="connsiteY0" fmla="*/ 288720 h 949503"/>
              <a:gd name="connsiteX1" fmla="*/ 2626028 w 4815825"/>
              <a:gd name="connsiteY1" fmla="*/ 36307 h 949503"/>
              <a:gd name="connsiteX2" fmla="*/ 0 w 4815825"/>
              <a:gd name="connsiteY2" fmla="*/ 949503 h 949503"/>
              <a:gd name="connsiteX0" fmla="*/ 4815825 w 4815825"/>
              <a:gd name="connsiteY0" fmla="*/ 55933 h 716716"/>
              <a:gd name="connsiteX1" fmla="*/ 1553498 w 4815825"/>
              <a:gd name="connsiteY1" fmla="*/ 381035 h 716716"/>
              <a:gd name="connsiteX2" fmla="*/ 0 w 4815825"/>
              <a:gd name="connsiteY2" fmla="*/ 716716 h 716716"/>
              <a:gd name="connsiteX0" fmla="*/ 4815825 w 4815825"/>
              <a:gd name="connsiteY0" fmla="*/ 49352 h 710135"/>
              <a:gd name="connsiteX1" fmla="*/ 1553498 w 4815825"/>
              <a:gd name="connsiteY1" fmla="*/ 374454 h 710135"/>
              <a:gd name="connsiteX2" fmla="*/ 0 w 4815825"/>
              <a:gd name="connsiteY2" fmla="*/ 710135 h 710135"/>
              <a:gd name="connsiteX0" fmla="*/ 4815825 w 4815825"/>
              <a:gd name="connsiteY0" fmla="*/ 0 h 660783"/>
              <a:gd name="connsiteX1" fmla="*/ 2721310 w 4815825"/>
              <a:gd name="connsiteY1" fmla="*/ 131846 h 660783"/>
              <a:gd name="connsiteX2" fmla="*/ 1553498 w 4815825"/>
              <a:gd name="connsiteY2" fmla="*/ 325102 h 660783"/>
              <a:gd name="connsiteX3" fmla="*/ 0 w 4815825"/>
              <a:gd name="connsiteY3" fmla="*/ 660783 h 660783"/>
              <a:gd name="connsiteX0" fmla="*/ 4815825 w 4815825"/>
              <a:gd name="connsiteY0" fmla="*/ 0 h 660783"/>
              <a:gd name="connsiteX1" fmla="*/ 2700685 w 4815825"/>
              <a:gd name="connsiteY1" fmla="*/ 393103 h 660783"/>
              <a:gd name="connsiteX2" fmla="*/ 1553498 w 4815825"/>
              <a:gd name="connsiteY2" fmla="*/ 325102 h 660783"/>
              <a:gd name="connsiteX3" fmla="*/ 0 w 4815825"/>
              <a:gd name="connsiteY3" fmla="*/ 660783 h 660783"/>
              <a:gd name="connsiteX0" fmla="*/ 4815825 w 4815825"/>
              <a:gd name="connsiteY0" fmla="*/ 0 h 660783"/>
              <a:gd name="connsiteX1" fmla="*/ 2700685 w 4815825"/>
              <a:gd name="connsiteY1" fmla="*/ 393103 h 660783"/>
              <a:gd name="connsiteX2" fmla="*/ 1470995 w 4815825"/>
              <a:gd name="connsiteY2" fmla="*/ 407605 h 660783"/>
              <a:gd name="connsiteX3" fmla="*/ 0 w 4815825"/>
              <a:gd name="connsiteY3" fmla="*/ 660783 h 660783"/>
              <a:gd name="connsiteX0" fmla="*/ 4815825 w 4815825"/>
              <a:gd name="connsiteY0" fmla="*/ 0 h 660783"/>
              <a:gd name="connsiteX1" fmla="*/ 2700685 w 4815825"/>
              <a:gd name="connsiteY1" fmla="*/ 393103 h 660783"/>
              <a:gd name="connsiteX2" fmla="*/ 1470995 w 4815825"/>
              <a:gd name="connsiteY2" fmla="*/ 407605 h 660783"/>
              <a:gd name="connsiteX3" fmla="*/ 0 w 4815825"/>
              <a:gd name="connsiteY3" fmla="*/ 660783 h 660783"/>
              <a:gd name="connsiteX0" fmla="*/ 4698947 w 4698947"/>
              <a:gd name="connsiteY0" fmla="*/ 0 h 860164"/>
              <a:gd name="connsiteX1" fmla="*/ 2700685 w 4698947"/>
              <a:gd name="connsiteY1" fmla="*/ 592484 h 860164"/>
              <a:gd name="connsiteX2" fmla="*/ 1470995 w 4698947"/>
              <a:gd name="connsiteY2" fmla="*/ 606986 h 860164"/>
              <a:gd name="connsiteX3" fmla="*/ 0 w 4698947"/>
              <a:gd name="connsiteY3" fmla="*/ 860164 h 860164"/>
              <a:gd name="connsiteX0" fmla="*/ 4698947 w 4698947"/>
              <a:gd name="connsiteY0" fmla="*/ 0 h 860164"/>
              <a:gd name="connsiteX1" fmla="*/ 3896967 w 4698947"/>
              <a:gd name="connsiteY1" fmla="*/ 234974 h 860164"/>
              <a:gd name="connsiteX2" fmla="*/ 2700685 w 4698947"/>
              <a:gd name="connsiteY2" fmla="*/ 592484 h 860164"/>
              <a:gd name="connsiteX3" fmla="*/ 1470995 w 4698947"/>
              <a:gd name="connsiteY3" fmla="*/ 606986 h 860164"/>
              <a:gd name="connsiteX4" fmla="*/ 0 w 4698947"/>
              <a:gd name="connsiteY4" fmla="*/ 860164 h 860164"/>
              <a:gd name="connsiteX0" fmla="*/ 4698947 w 4698947"/>
              <a:gd name="connsiteY0" fmla="*/ 0 h 860164"/>
              <a:gd name="connsiteX1" fmla="*/ 3752588 w 4698947"/>
              <a:gd name="connsiteY1" fmla="*/ 131846 h 860164"/>
              <a:gd name="connsiteX2" fmla="*/ 2700685 w 4698947"/>
              <a:gd name="connsiteY2" fmla="*/ 592484 h 860164"/>
              <a:gd name="connsiteX3" fmla="*/ 1470995 w 4698947"/>
              <a:gd name="connsiteY3" fmla="*/ 606986 h 860164"/>
              <a:gd name="connsiteX4" fmla="*/ 0 w 4698947"/>
              <a:gd name="connsiteY4" fmla="*/ 860164 h 860164"/>
              <a:gd name="connsiteX0" fmla="*/ 4698947 w 4698947"/>
              <a:gd name="connsiteY0" fmla="*/ 0 h 860164"/>
              <a:gd name="connsiteX1" fmla="*/ 3752588 w 4698947"/>
              <a:gd name="connsiteY1" fmla="*/ 131846 h 860164"/>
              <a:gd name="connsiteX2" fmla="*/ 2700685 w 4698947"/>
              <a:gd name="connsiteY2" fmla="*/ 592484 h 860164"/>
              <a:gd name="connsiteX3" fmla="*/ 1470995 w 4698947"/>
              <a:gd name="connsiteY3" fmla="*/ 606986 h 860164"/>
              <a:gd name="connsiteX4" fmla="*/ 0 w 4698947"/>
              <a:gd name="connsiteY4" fmla="*/ 860164 h 860164"/>
              <a:gd name="connsiteX0" fmla="*/ 4698947 w 4698947"/>
              <a:gd name="connsiteY0" fmla="*/ 0 h 860164"/>
              <a:gd name="connsiteX1" fmla="*/ 3752588 w 4698947"/>
              <a:gd name="connsiteY1" fmla="*/ 131846 h 860164"/>
              <a:gd name="connsiteX2" fmla="*/ 2700685 w 4698947"/>
              <a:gd name="connsiteY2" fmla="*/ 592484 h 860164"/>
              <a:gd name="connsiteX3" fmla="*/ 1470995 w 4698947"/>
              <a:gd name="connsiteY3" fmla="*/ 606986 h 860164"/>
              <a:gd name="connsiteX4" fmla="*/ 0 w 4698947"/>
              <a:gd name="connsiteY4" fmla="*/ 860164 h 860164"/>
              <a:gd name="connsiteX0" fmla="*/ 4740198 w 4740198"/>
              <a:gd name="connsiteY0" fmla="*/ 0 h 825788"/>
              <a:gd name="connsiteX1" fmla="*/ 3752588 w 4740198"/>
              <a:gd name="connsiteY1" fmla="*/ 97470 h 825788"/>
              <a:gd name="connsiteX2" fmla="*/ 2700685 w 4740198"/>
              <a:gd name="connsiteY2" fmla="*/ 558108 h 825788"/>
              <a:gd name="connsiteX3" fmla="*/ 1470995 w 4740198"/>
              <a:gd name="connsiteY3" fmla="*/ 572610 h 825788"/>
              <a:gd name="connsiteX4" fmla="*/ 0 w 4740198"/>
              <a:gd name="connsiteY4" fmla="*/ 825788 h 825788"/>
              <a:gd name="connsiteX0" fmla="*/ 4740198 w 4740198"/>
              <a:gd name="connsiteY0" fmla="*/ 2204 h 827992"/>
              <a:gd name="connsiteX1" fmla="*/ 3752588 w 4740198"/>
              <a:gd name="connsiteY1" fmla="*/ 99674 h 827992"/>
              <a:gd name="connsiteX2" fmla="*/ 2700685 w 4740198"/>
              <a:gd name="connsiteY2" fmla="*/ 560312 h 827992"/>
              <a:gd name="connsiteX3" fmla="*/ 1470995 w 4740198"/>
              <a:gd name="connsiteY3" fmla="*/ 574814 h 827992"/>
              <a:gd name="connsiteX4" fmla="*/ 0 w 4740198"/>
              <a:gd name="connsiteY4" fmla="*/ 827992 h 827992"/>
              <a:gd name="connsiteX0" fmla="*/ 4767698 w 4767698"/>
              <a:gd name="connsiteY0" fmla="*/ 2204 h 793616"/>
              <a:gd name="connsiteX1" fmla="*/ 3780088 w 4767698"/>
              <a:gd name="connsiteY1" fmla="*/ 99674 h 793616"/>
              <a:gd name="connsiteX2" fmla="*/ 2728185 w 4767698"/>
              <a:gd name="connsiteY2" fmla="*/ 560312 h 793616"/>
              <a:gd name="connsiteX3" fmla="*/ 1498495 w 4767698"/>
              <a:gd name="connsiteY3" fmla="*/ 574814 h 793616"/>
              <a:gd name="connsiteX4" fmla="*/ 0 w 4767698"/>
              <a:gd name="connsiteY4" fmla="*/ 793616 h 793616"/>
              <a:gd name="connsiteX0" fmla="*/ 4767698 w 4767698"/>
              <a:gd name="connsiteY0" fmla="*/ 2204 h 793616"/>
              <a:gd name="connsiteX1" fmla="*/ 3780088 w 4767698"/>
              <a:gd name="connsiteY1" fmla="*/ 99674 h 793616"/>
              <a:gd name="connsiteX2" fmla="*/ 2728185 w 4767698"/>
              <a:gd name="connsiteY2" fmla="*/ 560312 h 793616"/>
              <a:gd name="connsiteX3" fmla="*/ 1498495 w 4767698"/>
              <a:gd name="connsiteY3" fmla="*/ 574814 h 793616"/>
              <a:gd name="connsiteX4" fmla="*/ 0 w 4767698"/>
              <a:gd name="connsiteY4" fmla="*/ 793616 h 793616"/>
              <a:gd name="connsiteX0" fmla="*/ 4767698 w 4767698"/>
              <a:gd name="connsiteY0" fmla="*/ 2204 h 793616"/>
              <a:gd name="connsiteX1" fmla="*/ 3780088 w 4767698"/>
              <a:gd name="connsiteY1" fmla="*/ 99674 h 793616"/>
              <a:gd name="connsiteX2" fmla="*/ 2728185 w 4767698"/>
              <a:gd name="connsiteY2" fmla="*/ 560312 h 793616"/>
              <a:gd name="connsiteX3" fmla="*/ 1498495 w 4767698"/>
              <a:gd name="connsiteY3" fmla="*/ 574814 h 793616"/>
              <a:gd name="connsiteX4" fmla="*/ 0 w 4767698"/>
              <a:gd name="connsiteY4" fmla="*/ 793616 h 793616"/>
              <a:gd name="connsiteX0" fmla="*/ 4747073 w 4747073"/>
              <a:gd name="connsiteY0" fmla="*/ 2204 h 605044"/>
              <a:gd name="connsiteX1" fmla="*/ 3759463 w 4747073"/>
              <a:gd name="connsiteY1" fmla="*/ 99674 h 605044"/>
              <a:gd name="connsiteX2" fmla="*/ 2707560 w 4747073"/>
              <a:gd name="connsiteY2" fmla="*/ 560312 h 605044"/>
              <a:gd name="connsiteX3" fmla="*/ 1477870 w 4747073"/>
              <a:gd name="connsiteY3" fmla="*/ 574814 h 605044"/>
              <a:gd name="connsiteX4" fmla="*/ 0 w 4747073"/>
              <a:gd name="connsiteY4" fmla="*/ 332979 h 605044"/>
              <a:gd name="connsiteX0" fmla="*/ 4747073 w 4747073"/>
              <a:gd name="connsiteY0" fmla="*/ 2204 h 605044"/>
              <a:gd name="connsiteX1" fmla="*/ 3759463 w 4747073"/>
              <a:gd name="connsiteY1" fmla="*/ 99674 h 605044"/>
              <a:gd name="connsiteX2" fmla="*/ 2707560 w 4747073"/>
              <a:gd name="connsiteY2" fmla="*/ 560312 h 605044"/>
              <a:gd name="connsiteX3" fmla="*/ 1477870 w 4747073"/>
              <a:gd name="connsiteY3" fmla="*/ 574814 h 605044"/>
              <a:gd name="connsiteX4" fmla="*/ 0 w 4747073"/>
              <a:gd name="connsiteY4" fmla="*/ 332979 h 605044"/>
              <a:gd name="connsiteX0" fmla="*/ 4747073 w 4747073"/>
              <a:gd name="connsiteY0" fmla="*/ 2204 h 605044"/>
              <a:gd name="connsiteX1" fmla="*/ 3759463 w 4747073"/>
              <a:gd name="connsiteY1" fmla="*/ 99674 h 605044"/>
              <a:gd name="connsiteX2" fmla="*/ 2707560 w 4747073"/>
              <a:gd name="connsiteY2" fmla="*/ 560312 h 605044"/>
              <a:gd name="connsiteX3" fmla="*/ 1477870 w 4747073"/>
              <a:gd name="connsiteY3" fmla="*/ 574814 h 605044"/>
              <a:gd name="connsiteX4" fmla="*/ 0 w 4747073"/>
              <a:gd name="connsiteY4" fmla="*/ 332979 h 605044"/>
              <a:gd name="connsiteX0" fmla="*/ 4747073 w 4747073"/>
              <a:gd name="connsiteY0" fmla="*/ 2204 h 605044"/>
              <a:gd name="connsiteX1" fmla="*/ 3759463 w 4747073"/>
              <a:gd name="connsiteY1" fmla="*/ 99674 h 605044"/>
              <a:gd name="connsiteX2" fmla="*/ 2707560 w 4747073"/>
              <a:gd name="connsiteY2" fmla="*/ 560312 h 605044"/>
              <a:gd name="connsiteX3" fmla="*/ 1477870 w 4747073"/>
              <a:gd name="connsiteY3" fmla="*/ 574814 h 605044"/>
              <a:gd name="connsiteX4" fmla="*/ 0 w 4747073"/>
              <a:gd name="connsiteY4" fmla="*/ 332979 h 605044"/>
              <a:gd name="connsiteX0" fmla="*/ 3546923 w 3546923"/>
              <a:gd name="connsiteY0" fmla="*/ 2204 h 1671248"/>
              <a:gd name="connsiteX1" fmla="*/ 2559313 w 3546923"/>
              <a:gd name="connsiteY1" fmla="*/ 99674 h 1671248"/>
              <a:gd name="connsiteX2" fmla="*/ 1507410 w 3546923"/>
              <a:gd name="connsiteY2" fmla="*/ 560312 h 1671248"/>
              <a:gd name="connsiteX3" fmla="*/ 277720 w 3546923"/>
              <a:gd name="connsiteY3" fmla="*/ 574814 h 1671248"/>
              <a:gd name="connsiteX4" fmla="*/ 0 w 3546923"/>
              <a:gd name="connsiteY4" fmla="*/ 1671241 h 1671248"/>
              <a:gd name="connsiteX0" fmla="*/ 3546923 w 3546923"/>
              <a:gd name="connsiteY0" fmla="*/ 2204 h 1671250"/>
              <a:gd name="connsiteX1" fmla="*/ 2559313 w 3546923"/>
              <a:gd name="connsiteY1" fmla="*/ 99674 h 1671250"/>
              <a:gd name="connsiteX2" fmla="*/ 1507410 w 3546923"/>
              <a:gd name="connsiteY2" fmla="*/ 560312 h 1671250"/>
              <a:gd name="connsiteX3" fmla="*/ 944470 w 3546923"/>
              <a:gd name="connsiteY3" fmla="*/ 779602 h 1671250"/>
              <a:gd name="connsiteX4" fmla="*/ 0 w 3546923"/>
              <a:gd name="connsiteY4" fmla="*/ 1671241 h 1671250"/>
              <a:gd name="connsiteX0" fmla="*/ 3527873 w 3527873"/>
              <a:gd name="connsiteY0" fmla="*/ 2204 h 1652200"/>
              <a:gd name="connsiteX1" fmla="*/ 2540263 w 3527873"/>
              <a:gd name="connsiteY1" fmla="*/ 99674 h 1652200"/>
              <a:gd name="connsiteX2" fmla="*/ 1488360 w 3527873"/>
              <a:gd name="connsiteY2" fmla="*/ 560312 h 1652200"/>
              <a:gd name="connsiteX3" fmla="*/ 925420 w 3527873"/>
              <a:gd name="connsiteY3" fmla="*/ 779602 h 1652200"/>
              <a:gd name="connsiteX4" fmla="*/ 0 w 3527873"/>
              <a:gd name="connsiteY4" fmla="*/ 1652191 h 1652200"/>
              <a:gd name="connsiteX0" fmla="*/ 3527873 w 3527873"/>
              <a:gd name="connsiteY0" fmla="*/ 2204 h 1652191"/>
              <a:gd name="connsiteX1" fmla="*/ 2540263 w 3527873"/>
              <a:gd name="connsiteY1" fmla="*/ 99674 h 1652191"/>
              <a:gd name="connsiteX2" fmla="*/ 1488360 w 3527873"/>
              <a:gd name="connsiteY2" fmla="*/ 560312 h 1652191"/>
              <a:gd name="connsiteX3" fmla="*/ 925420 w 3527873"/>
              <a:gd name="connsiteY3" fmla="*/ 779602 h 1652191"/>
              <a:gd name="connsiteX4" fmla="*/ 0 w 3527873"/>
              <a:gd name="connsiteY4" fmla="*/ 1652191 h 1652191"/>
              <a:gd name="connsiteX0" fmla="*/ 3527873 w 3527873"/>
              <a:gd name="connsiteY0" fmla="*/ 2204 h 1652191"/>
              <a:gd name="connsiteX1" fmla="*/ 2540263 w 3527873"/>
              <a:gd name="connsiteY1" fmla="*/ 99674 h 1652191"/>
              <a:gd name="connsiteX2" fmla="*/ 1564560 w 3527873"/>
              <a:gd name="connsiteY2" fmla="*/ 65012 h 1652191"/>
              <a:gd name="connsiteX3" fmla="*/ 925420 w 3527873"/>
              <a:gd name="connsiteY3" fmla="*/ 779602 h 1652191"/>
              <a:gd name="connsiteX4" fmla="*/ 0 w 3527873"/>
              <a:gd name="connsiteY4" fmla="*/ 1652191 h 1652191"/>
              <a:gd name="connsiteX0" fmla="*/ 3527873 w 3527873"/>
              <a:gd name="connsiteY0" fmla="*/ 12496 h 1662483"/>
              <a:gd name="connsiteX1" fmla="*/ 1564560 w 3527873"/>
              <a:gd name="connsiteY1" fmla="*/ 75304 h 1662483"/>
              <a:gd name="connsiteX2" fmla="*/ 925420 w 3527873"/>
              <a:gd name="connsiteY2" fmla="*/ 789894 h 1662483"/>
              <a:gd name="connsiteX3" fmla="*/ 0 w 3527873"/>
              <a:gd name="connsiteY3" fmla="*/ 1662483 h 1662483"/>
              <a:gd name="connsiteX0" fmla="*/ 2151510 w 2151510"/>
              <a:gd name="connsiteY0" fmla="*/ 0 h 2697737"/>
              <a:gd name="connsiteX1" fmla="*/ 1564560 w 2151510"/>
              <a:gd name="connsiteY1" fmla="*/ 1110558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64560 w 2151510"/>
              <a:gd name="connsiteY1" fmla="*/ 1110558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64560 w 2151510"/>
              <a:gd name="connsiteY1" fmla="*/ 1110558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64560 w 2151510"/>
              <a:gd name="connsiteY1" fmla="*/ 1110558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78847 w 2151510"/>
              <a:gd name="connsiteY1" fmla="*/ 1115320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78847 w 2151510"/>
              <a:gd name="connsiteY1" fmla="*/ 1115320 h 2697737"/>
              <a:gd name="connsiteX2" fmla="*/ 925420 w 2151510"/>
              <a:gd name="connsiteY2" fmla="*/ 182514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78847 w 2151510"/>
              <a:gd name="connsiteY1" fmla="*/ 1115320 h 2697737"/>
              <a:gd name="connsiteX2" fmla="*/ 815882 w 2151510"/>
              <a:gd name="connsiteY2" fmla="*/ 1806098 h 2697737"/>
              <a:gd name="connsiteX3" fmla="*/ 0 w 2151510"/>
              <a:gd name="connsiteY3" fmla="*/ 2697737 h 2697737"/>
              <a:gd name="connsiteX0" fmla="*/ 2151510 w 2151510"/>
              <a:gd name="connsiteY0" fmla="*/ 0 h 2697737"/>
              <a:gd name="connsiteX1" fmla="*/ 1559797 w 2151510"/>
              <a:gd name="connsiteY1" fmla="*/ 1029595 h 2697737"/>
              <a:gd name="connsiteX2" fmla="*/ 815882 w 2151510"/>
              <a:gd name="connsiteY2" fmla="*/ 1806098 h 2697737"/>
              <a:gd name="connsiteX3" fmla="*/ 0 w 2151510"/>
              <a:gd name="connsiteY3" fmla="*/ 2697737 h 2697737"/>
              <a:gd name="connsiteX0" fmla="*/ 2137222 w 2137222"/>
              <a:gd name="connsiteY0" fmla="*/ 0 h 2726312"/>
              <a:gd name="connsiteX1" fmla="*/ 1559797 w 2137222"/>
              <a:gd name="connsiteY1" fmla="*/ 1058170 h 2726312"/>
              <a:gd name="connsiteX2" fmla="*/ 815882 w 2137222"/>
              <a:gd name="connsiteY2" fmla="*/ 1834673 h 2726312"/>
              <a:gd name="connsiteX3" fmla="*/ 0 w 2137222"/>
              <a:gd name="connsiteY3" fmla="*/ 2726312 h 2726312"/>
              <a:gd name="connsiteX0" fmla="*/ 2161034 w 2161034"/>
              <a:gd name="connsiteY0" fmla="*/ 0 h 2602487"/>
              <a:gd name="connsiteX1" fmla="*/ 1583609 w 2161034"/>
              <a:gd name="connsiteY1" fmla="*/ 1058170 h 2602487"/>
              <a:gd name="connsiteX2" fmla="*/ 839694 w 2161034"/>
              <a:gd name="connsiteY2" fmla="*/ 1834673 h 2602487"/>
              <a:gd name="connsiteX3" fmla="*/ 0 w 2161034"/>
              <a:gd name="connsiteY3" fmla="*/ 2602487 h 2602487"/>
              <a:gd name="connsiteX0" fmla="*/ 2161034 w 2161034"/>
              <a:gd name="connsiteY0" fmla="*/ 0 h 2602487"/>
              <a:gd name="connsiteX1" fmla="*/ 1583609 w 2161034"/>
              <a:gd name="connsiteY1" fmla="*/ 1058170 h 2602487"/>
              <a:gd name="connsiteX2" fmla="*/ 839694 w 2161034"/>
              <a:gd name="connsiteY2" fmla="*/ 1834673 h 2602487"/>
              <a:gd name="connsiteX3" fmla="*/ 0 w 2161034"/>
              <a:gd name="connsiteY3" fmla="*/ 2602487 h 2602487"/>
              <a:gd name="connsiteX0" fmla="*/ 3118090 w 3118090"/>
              <a:gd name="connsiteY0" fmla="*/ 0 h 2732288"/>
              <a:gd name="connsiteX1" fmla="*/ 1583609 w 3118090"/>
              <a:gd name="connsiteY1" fmla="*/ 1187971 h 2732288"/>
              <a:gd name="connsiteX2" fmla="*/ 839694 w 3118090"/>
              <a:gd name="connsiteY2" fmla="*/ 1964474 h 2732288"/>
              <a:gd name="connsiteX3" fmla="*/ 0 w 3118090"/>
              <a:gd name="connsiteY3" fmla="*/ 2732288 h 2732288"/>
              <a:gd name="connsiteX0" fmla="*/ 3118090 w 3118090"/>
              <a:gd name="connsiteY0" fmla="*/ 0 h 2732288"/>
              <a:gd name="connsiteX1" fmla="*/ 2094914 w 3118090"/>
              <a:gd name="connsiteY1" fmla="*/ 1179859 h 2732288"/>
              <a:gd name="connsiteX2" fmla="*/ 839694 w 3118090"/>
              <a:gd name="connsiteY2" fmla="*/ 1964474 h 2732288"/>
              <a:gd name="connsiteX3" fmla="*/ 0 w 3118090"/>
              <a:gd name="connsiteY3" fmla="*/ 2732288 h 2732288"/>
              <a:gd name="connsiteX0" fmla="*/ 3144310 w 3144310"/>
              <a:gd name="connsiteY0" fmla="*/ 0 h 2359111"/>
              <a:gd name="connsiteX1" fmla="*/ 2121134 w 3144310"/>
              <a:gd name="connsiteY1" fmla="*/ 1179859 h 2359111"/>
              <a:gd name="connsiteX2" fmla="*/ 865914 w 3144310"/>
              <a:gd name="connsiteY2" fmla="*/ 1964474 h 2359111"/>
              <a:gd name="connsiteX3" fmla="*/ 0 w 3144310"/>
              <a:gd name="connsiteY3" fmla="*/ 2359111 h 2359111"/>
              <a:gd name="connsiteX0" fmla="*/ 3144310 w 3144310"/>
              <a:gd name="connsiteY0" fmla="*/ 0 h 2359111"/>
              <a:gd name="connsiteX1" fmla="*/ 2121134 w 3144310"/>
              <a:gd name="connsiteY1" fmla="*/ 1179859 h 2359111"/>
              <a:gd name="connsiteX2" fmla="*/ 1259225 w 3144310"/>
              <a:gd name="connsiteY2" fmla="*/ 1745435 h 2359111"/>
              <a:gd name="connsiteX3" fmla="*/ 0 w 3144310"/>
              <a:gd name="connsiteY3" fmla="*/ 2359111 h 2359111"/>
              <a:gd name="connsiteX0" fmla="*/ 3183641 w 3183641"/>
              <a:gd name="connsiteY0" fmla="*/ 0 h 2399674"/>
              <a:gd name="connsiteX1" fmla="*/ 2160465 w 3183641"/>
              <a:gd name="connsiteY1" fmla="*/ 1179859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160465 w 3183641"/>
              <a:gd name="connsiteY1" fmla="*/ 1179859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160465 w 3183641"/>
              <a:gd name="connsiteY1" fmla="*/ 1179859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160465 w 3183641"/>
              <a:gd name="connsiteY1" fmla="*/ 1179859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1298556 w 3183641"/>
              <a:gd name="connsiteY2" fmla="*/ 1745435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2137619 w 3183641"/>
              <a:gd name="connsiteY2" fmla="*/ 2069937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1350998 w 3183641"/>
              <a:gd name="connsiteY2" fmla="*/ 1639972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1350998 w 3183641"/>
              <a:gd name="connsiteY2" fmla="*/ 1639972 h 2399674"/>
              <a:gd name="connsiteX3" fmla="*/ 0 w 3183641"/>
              <a:gd name="connsiteY3" fmla="*/ 2399674 h 2399674"/>
              <a:gd name="connsiteX0" fmla="*/ 3183641 w 3183641"/>
              <a:gd name="connsiteY0" fmla="*/ 0 h 2399674"/>
              <a:gd name="connsiteX1" fmla="*/ 2501334 w 3183641"/>
              <a:gd name="connsiteY1" fmla="*/ 904032 h 2399674"/>
              <a:gd name="connsiteX2" fmla="*/ 1350998 w 3183641"/>
              <a:gd name="connsiteY2" fmla="*/ 1639972 h 2399674"/>
              <a:gd name="connsiteX3" fmla="*/ 0 w 3183641"/>
              <a:gd name="connsiteY3" fmla="*/ 2399674 h 2399674"/>
              <a:gd name="connsiteX0" fmla="*/ 3196751 w 3196751"/>
              <a:gd name="connsiteY0" fmla="*/ 0 h 2375337"/>
              <a:gd name="connsiteX1" fmla="*/ 2501334 w 3196751"/>
              <a:gd name="connsiteY1" fmla="*/ 879695 h 2375337"/>
              <a:gd name="connsiteX2" fmla="*/ 1350998 w 3196751"/>
              <a:gd name="connsiteY2" fmla="*/ 1615635 h 2375337"/>
              <a:gd name="connsiteX3" fmla="*/ 0 w 3196751"/>
              <a:gd name="connsiteY3" fmla="*/ 2375337 h 2375337"/>
              <a:gd name="connsiteX0" fmla="*/ 3196751 w 3196803"/>
              <a:gd name="connsiteY0" fmla="*/ 0 h 2375337"/>
              <a:gd name="connsiteX1" fmla="*/ 2501334 w 3196803"/>
              <a:gd name="connsiteY1" fmla="*/ 879695 h 2375337"/>
              <a:gd name="connsiteX2" fmla="*/ 1350998 w 3196803"/>
              <a:gd name="connsiteY2" fmla="*/ 1615635 h 2375337"/>
              <a:gd name="connsiteX3" fmla="*/ 0 w 3196803"/>
              <a:gd name="connsiteY3" fmla="*/ 2375337 h 2375337"/>
              <a:gd name="connsiteX0" fmla="*/ 3340343 w 3340367"/>
              <a:gd name="connsiteY0" fmla="*/ 226666 h 1656216"/>
              <a:gd name="connsiteX1" fmla="*/ 2501334 w 3340367"/>
              <a:gd name="connsiteY1" fmla="*/ 160574 h 1656216"/>
              <a:gd name="connsiteX2" fmla="*/ 1350998 w 3340367"/>
              <a:gd name="connsiteY2" fmla="*/ 896514 h 1656216"/>
              <a:gd name="connsiteX3" fmla="*/ 0 w 3340367"/>
              <a:gd name="connsiteY3" fmla="*/ 1656216 h 1656216"/>
              <a:gd name="connsiteX0" fmla="*/ 3340343 w 3469490"/>
              <a:gd name="connsiteY0" fmla="*/ 0 h 1429550"/>
              <a:gd name="connsiteX1" fmla="*/ 3151723 w 3469490"/>
              <a:gd name="connsiteY1" fmla="*/ 356730 h 1429550"/>
              <a:gd name="connsiteX2" fmla="*/ 1350998 w 3469490"/>
              <a:gd name="connsiteY2" fmla="*/ 669848 h 1429550"/>
              <a:gd name="connsiteX3" fmla="*/ 0 w 3469490"/>
              <a:gd name="connsiteY3" fmla="*/ 1429550 h 1429550"/>
              <a:gd name="connsiteX0" fmla="*/ 3340343 w 3469490"/>
              <a:gd name="connsiteY0" fmla="*/ 0 h 1429550"/>
              <a:gd name="connsiteX1" fmla="*/ 3151723 w 3469490"/>
              <a:gd name="connsiteY1" fmla="*/ 356730 h 1429550"/>
              <a:gd name="connsiteX2" fmla="*/ 2556046 w 3469490"/>
              <a:gd name="connsiteY2" fmla="*/ 807080 h 1429550"/>
              <a:gd name="connsiteX3" fmla="*/ 0 w 3469490"/>
              <a:gd name="connsiteY3" fmla="*/ 1429550 h 1429550"/>
              <a:gd name="connsiteX0" fmla="*/ 2107139 w 2236286"/>
              <a:gd name="connsiteY0" fmla="*/ 0 h 1485184"/>
              <a:gd name="connsiteX1" fmla="*/ 1918519 w 2236286"/>
              <a:gd name="connsiteY1" fmla="*/ 356730 h 1485184"/>
              <a:gd name="connsiteX2" fmla="*/ 1322842 w 2236286"/>
              <a:gd name="connsiteY2" fmla="*/ 807080 h 1485184"/>
              <a:gd name="connsiteX3" fmla="*/ 0 w 2236286"/>
              <a:gd name="connsiteY3" fmla="*/ 1485184 h 1485184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96240 w 1909684"/>
              <a:gd name="connsiteY2" fmla="*/ 807080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96240 w 1909684"/>
              <a:gd name="connsiteY2" fmla="*/ 807080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45560 w 1909684"/>
              <a:gd name="connsiteY2" fmla="*/ 892387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45560 w 1909684"/>
              <a:gd name="connsiteY2" fmla="*/ 892387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945560 w 1909684"/>
              <a:gd name="connsiteY2" fmla="*/ 892387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292356 w 1909684"/>
              <a:gd name="connsiteY2" fmla="*/ 825626 h 1418423"/>
              <a:gd name="connsiteX3" fmla="*/ 0 w 1909684"/>
              <a:gd name="connsiteY3" fmla="*/ 1418423 h 1418423"/>
              <a:gd name="connsiteX0" fmla="*/ 1780537 w 1909684"/>
              <a:gd name="connsiteY0" fmla="*/ 0 h 1418423"/>
              <a:gd name="connsiteX1" fmla="*/ 1591917 w 1909684"/>
              <a:gd name="connsiteY1" fmla="*/ 356730 h 1418423"/>
              <a:gd name="connsiteX2" fmla="*/ 759735 w 1909684"/>
              <a:gd name="connsiteY2" fmla="*/ 951731 h 1418423"/>
              <a:gd name="connsiteX3" fmla="*/ 0 w 1909684"/>
              <a:gd name="connsiteY3" fmla="*/ 1418423 h 1418423"/>
              <a:gd name="connsiteX0" fmla="*/ 1780537 w 1850578"/>
              <a:gd name="connsiteY0" fmla="*/ 0 h 1418423"/>
              <a:gd name="connsiteX1" fmla="*/ 1484927 w 1850578"/>
              <a:gd name="connsiteY1" fmla="*/ 434618 h 1418423"/>
              <a:gd name="connsiteX2" fmla="*/ 759735 w 1850578"/>
              <a:gd name="connsiteY2" fmla="*/ 951731 h 1418423"/>
              <a:gd name="connsiteX3" fmla="*/ 0 w 1850578"/>
              <a:gd name="connsiteY3" fmla="*/ 1418423 h 1418423"/>
              <a:gd name="connsiteX0" fmla="*/ 1780537 w 1780568"/>
              <a:gd name="connsiteY0" fmla="*/ 0 h 1418423"/>
              <a:gd name="connsiteX1" fmla="*/ 1484927 w 1780568"/>
              <a:gd name="connsiteY1" fmla="*/ 434618 h 1418423"/>
              <a:gd name="connsiteX2" fmla="*/ 759735 w 1780568"/>
              <a:gd name="connsiteY2" fmla="*/ 951731 h 1418423"/>
              <a:gd name="connsiteX3" fmla="*/ 0 w 1780568"/>
              <a:gd name="connsiteY3" fmla="*/ 1418423 h 1418423"/>
              <a:gd name="connsiteX0" fmla="*/ 1780537 w 1780568"/>
              <a:gd name="connsiteY0" fmla="*/ 0 h 1418423"/>
              <a:gd name="connsiteX1" fmla="*/ 1484927 w 1780568"/>
              <a:gd name="connsiteY1" fmla="*/ 434618 h 1418423"/>
              <a:gd name="connsiteX2" fmla="*/ 759735 w 1780568"/>
              <a:gd name="connsiteY2" fmla="*/ 951731 h 1418423"/>
              <a:gd name="connsiteX3" fmla="*/ 0 w 1780568"/>
              <a:gd name="connsiteY3" fmla="*/ 1418423 h 1418423"/>
              <a:gd name="connsiteX0" fmla="*/ 1780537 w 1780568"/>
              <a:gd name="connsiteY0" fmla="*/ 0 h 1418423"/>
              <a:gd name="connsiteX1" fmla="*/ 1484927 w 1780568"/>
              <a:gd name="connsiteY1" fmla="*/ 434618 h 1418423"/>
              <a:gd name="connsiteX2" fmla="*/ 0 w 1780568"/>
              <a:gd name="connsiteY2" fmla="*/ 1418423 h 1418423"/>
              <a:gd name="connsiteX0" fmla="*/ 1780537 w 1780529"/>
              <a:gd name="connsiteY0" fmla="*/ 0 h 1418423"/>
              <a:gd name="connsiteX1" fmla="*/ 0 w 1780529"/>
              <a:gd name="connsiteY1" fmla="*/ 1418423 h 1418423"/>
              <a:gd name="connsiteX0" fmla="*/ 1780537 w 22943501"/>
              <a:gd name="connsiteY0" fmla="*/ 0 h 1418423"/>
              <a:gd name="connsiteX1" fmla="*/ 22941048 w 22943501"/>
              <a:gd name="connsiteY1" fmla="*/ 911510 h 1418423"/>
              <a:gd name="connsiteX2" fmla="*/ 0 w 22943501"/>
              <a:gd name="connsiteY2" fmla="*/ 1418423 h 1418423"/>
              <a:gd name="connsiteX0" fmla="*/ 10630488 w 31879484"/>
              <a:gd name="connsiteY0" fmla="*/ 0 h 1418423"/>
              <a:gd name="connsiteX1" fmla="*/ 531456 w 31879484"/>
              <a:gd name="connsiteY1" fmla="*/ 478450 h 1418423"/>
              <a:gd name="connsiteX2" fmla="*/ 31790999 w 31879484"/>
              <a:gd name="connsiteY2" fmla="*/ 911510 h 1418423"/>
              <a:gd name="connsiteX3" fmla="*/ 8849951 w 31879484"/>
              <a:gd name="connsiteY3" fmla="*/ 1418423 h 1418423"/>
              <a:gd name="connsiteX0" fmla="*/ 10630488 w 32063231"/>
              <a:gd name="connsiteY0" fmla="*/ 0 h 1418423"/>
              <a:gd name="connsiteX1" fmla="*/ 531456 w 32063231"/>
              <a:gd name="connsiteY1" fmla="*/ 478450 h 1418423"/>
              <a:gd name="connsiteX2" fmla="*/ 31790999 w 32063231"/>
              <a:gd name="connsiteY2" fmla="*/ 911510 h 1418423"/>
              <a:gd name="connsiteX3" fmla="*/ 8849951 w 32063231"/>
              <a:gd name="connsiteY3" fmla="*/ 1418423 h 1418423"/>
              <a:gd name="connsiteX0" fmla="*/ 10630488 w 32063231"/>
              <a:gd name="connsiteY0" fmla="*/ 0 h 1418423"/>
              <a:gd name="connsiteX1" fmla="*/ 531456 w 32063231"/>
              <a:gd name="connsiteY1" fmla="*/ 478450 h 1418423"/>
              <a:gd name="connsiteX2" fmla="*/ 31790999 w 32063231"/>
              <a:gd name="connsiteY2" fmla="*/ 911510 h 1418423"/>
              <a:gd name="connsiteX3" fmla="*/ 8849951 w 32063231"/>
              <a:gd name="connsiteY3" fmla="*/ 1418423 h 1418423"/>
              <a:gd name="connsiteX0" fmla="*/ 10630488 w 31790999"/>
              <a:gd name="connsiteY0" fmla="*/ 0 h 1418423"/>
              <a:gd name="connsiteX1" fmla="*/ 531456 w 31790999"/>
              <a:gd name="connsiteY1" fmla="*/ 478450 h 1418423"/>
              <a:gd name="connsiteX2" fmla="*/ 6151818 w 31790999"/>
              <a:gd name="connsiteY2" fmla="*/ 780775 h 1418423"/>
              <a:gd name="connsiteX3" fmla="*/ 31790999 w 31790999"/>
              <a:gd name="connsiteY3" fmla="*/ 911510 h 1418423"/>
              <a:gd name="connsiteX4" fmla="*/ 8849951 w 31790999"/>
              <a:gd name="connsiteY4" fmla="*/ 1418423 h 1418423"/>
              <a:gd name="connsiteX0" fmla="*/ 10630488 w 19524596"/>
              <a:gd name="connsiteY0" fmla="*/ 0 h 1418423"/>
              <a:gd name="connsiteX1" fmla="*/ 531456 w 19524596"/>
              <a:gd name="connsiteY1" fmla="*/ 478450 h 1418423"/>
              <a:gd name="connsiteX2" fmla="*/ 6151818 w 19524596"/>
              <a:gd name="connsiteY2" fmla="*/ 780775 h 1418423"/>
              <a:gd name="connsiteX3" fmla="*/ 19524596 w 19524596"/>
              <a:gd name="connsiteY3" fmla="*/ 997305 h 1418423"/>
              <a:gd name="connsiteX4" fmla="*/ 8849951 w 19524596"/>
              <a:gd name="connsiteY4" fmla="*/ 1418423 h 1418423"/>
              <a:gd name="connsiteX0" fmla="*/ 10630488 w 19740902"/>
              <a:gd name="connsiteY0" fmla="*/ 0 h 1418423"/>
              <a:gd name="connsiteX1" fmla="*/ 531456 w 19740902"/>
              <a:gd name="connsiteY1" fmla="*/ 478450 h 1418423"/>
              <a:gd name="connsiteX2" fmla="*/ 6151818 w 19740902"/>
              <a:gd name="connsiteY2" fmla="*/ 780775 h 1418423"/>
              <a:gd name="connsiteX3" fmla="*/ 19524596 w 19740902"/>
              <a:gd name="connsiteY3" fmla="*/ 997305 h 1418423"/>
              <a:gd name="connsiteX4" fmla="*/ 8849951 w 19740902"/>
              <a:gd name="connsiteY4" fmla="*/ 1418423 h 1418423"/>
              <a:gd name="connsiteX0" fmla="*/ 10630488 w 10750667"/>
              <a:gd name="connsiteY0" fmla="*/ 0 h 1418423"/>
              <a:gd name="connsiteX1" fmla="*/ 531456 w 10750667"/>
              <a:gd name="connsiteY1" fmla="*/ 478450 h 1418423"/>
              <a:gd name="connsiteX2" fmla="*/ 6151818 w 10750667"/>
              <a:gd name="connsiteY2" fmla="*/ 780775 h 1418423"/>
              <a:gd name="connsiteX3" fmla="*/ 9936737 w 10750667"/>
              <a:gd name="connsiteY3" fmla="*/ 1211455 h 1418423"/>
              <a:gd name="connsiteX4" fmla="*/ 8849951 w 10750667"/>
              <a:gd name="connsiteY4" fmla="*/ 1418423 h 1418423"/>
              <a:gd name="connsiteX0" fmla="*/ 10630488 w 10750667"/>
              <a:gd name="connsiteY0" fmla="*/ 0 h 1418423"/>
              <a:gd name="connsiteX1" fmla="*/ 531456 w 10750667"/>
              <a:gd name="connsiteY1" fmla="*/ 478450 h 1418423"/>
              <a:gd name="connsiteX2" fmla="*/ 6151818 w 10750667"/>
              <a:gd name="connsiteY2" fmla="*/ 780775 h 1418423"/>
              <a:gd name="connsiteX3" fmla="*/ 9936737 w 10750667"/>
              <a:gd name="connsiteY3" fmla="*/ 1211455 h 1418423"/>
              <a:gd name="connsiteX4" fmla="*/ 8849951 w 10750667"/>
              <a:gd name="connsiteY4" fmla="*/ 1418423 h 1418423"/>
              <a:gd name="connsiteX0" fmla="*/ 10630488 w 10750667"/>
              <a:gd name="connsiteY0" fmla="*/ 0 h 1361855"/>
              <a:gd name="connsiteX1" fmla="*/ 531456 w 10750667"/>
              <a:gd name="connsiteY1" fmla="*/ 478450 h 1361855"/>
              <a:gd name="connsiteX2" fmla="*/ 6151818 w 10750667"/>
              <a:gd name="connsiteY2" fmla="*/ 780775 h 1361855"/>
              <a:gd name="connsiteX3" fmla="*/ 9936737 w 10750667"/>
              <a:gd name="connsiteY3" fmla="*/ 1211455 h 1361855"/>
              <a:gd name="connsiteX4" fmla="*/ 10023975 w 10750667"/>
              <a:gd name="connsiteY4" fmla="*/ 1361855 h 1361855"/>
              <a:gd name="connsiteX0" fmla="*/ 4505193 w 4505185"/>
              <a:gd name="connsiteY0" fmla="*/ 0 h 1361855"/>
              <a:gd name="connsiteX1" fmla="*/ 26523 w 4505185"/>
              <a:gd name="connsiteY1" fmla="*/ 780775 h 1361855"/>
              <a:gd name="connsiteX2" fmla="*/ 3811442 w 4505185"/>
              <a:gd name="connsiteY2" fmla="*/ 1211455 h 1361855"/>
              <a:gd name="connsiteX3" fmla="*/ 3898680 w 4505185"/>
              <a:gd name="connsiteY3" fmla="*/ 1361855 h 1361855"/>
              <a:gd name="connsiteX0" fmla="*/ 4481047 w 4481039"/>
              <a:gd name="connsiteY0" fmla="*/ 0 h 1361855"/>
              <a:gd name="connsiteX1" fmla="*/ 2377 w 4481039"/>
              <a:gd name="connsiteY1" fmla="*/ 780775 h 1361855"/>
              <a:gd name="connsiteX2" fmla="*/ 3874534 w 4481039"/>
              <a:gd name="connsiteY2" fmla="*/ 1361855 h 1361855"/>
              <a:gd name="connsiteX0" fmla="*/ 688027 w 4820375"/>
              <a:gd name="connsiteY0" fmla="*/ 0 h 1361855"/>
              <a:gd name="connsiteX1" fmla="*/ 4818895 w 4820375"/>
              <a:gd name="connsiteY1" fmla="*/ 841383 h 1361855"/>
              <a:gd name="connsiteX2" fmla="*/ 81514 w 4820375"/>
              <a:gd name="connsiteY2" fmla="*/ 1361855 h 1361855"/>
              <a:gd name="connsiteX0" fmla="*/ 8732999 w 8732999"/>
              <a:gd name="connsiteY0" fmla="*/ 0 h 832540"/>
              <a:gd name="connsiteX1" fmla="*/ 4841367 w 8732999"/>
              <a:gd name="connsiteY1" fmla="*/ 312068 h 832540"/>
              <a:gd name="connsiteX2" fmla="*/ 103986 w 8732999"/>
              <a:gd name="connsiteY2" fmla="*/ 832540 h 832540"/>
              <a:gd name="connsiteX0" fmla="*/ 38762366 w 38891978"/>
              <a:gd name="connsiteY0" fmla="*/ 0 h 444645"/>
              <a:gd name="connsiteX1" fmla="*/ 34870734 w 38891978"/>
              <a:gd name="connsiteY1" fmla="*/ 312068 h 444645"/>
              <a:gd name="connsiteX2" fmla="*/ 0 w 38891978"/>
              <a:gd name="connsiteY2" fmla="*/ 444645 h 444645"/>
              <a:gd name="connsiteX0" fmla="*/ 9020342 w 9020342"/>
              <a:gd name="connsiteY0" fmla="*/ 0 h 723444"/>
              <a:gd name="connsiteX1" fmla="*/ 5128710 w 9020342"/>
              <a:gd name="connsiteY1" fmla="*/ 312068 h 723444"/>
              <a:gd name="connsiteX2" fmla="*/ 0 w 9020342"/>
              <a:gd name="connsiteY2" fmla="*/ 723444 h 723444"/>
              <a:gd name="connsiteX0" fmla="*/ 8824678 w 8824678"/>
              <a:gd name="connsiteY0" fmla="*/ 0 h 723444"/>
              <a:gd name="connsiteX1" fmla="*/ 5128710 w 8824678"/>
              <a:gd name="connsiteY1" fmla="*/ 312068 h 723444"/>
              <a:gd name="connsiteX2" fmla="*/ 0 w 8824678"/>
              <a:gd name="connsiteY2" fmla="*/ 723444 h 723444"/>
              <a:gd name="connsiteX0" fmla="*/ 8824678 w 8824678"/>
              <a:gd name="connsiteY0" fmla="*/ 0 h 723444"/>
              <a:gd name="connsiteX1" fmla="*/ 5128710 w 8824678"/>
              <a:gd name="connsiteY1" fmla="*/ 312068 h 723444"/>
              <a:gd name="connsiteX2" fmla="*/ 0 w 8824678"/>
              <a:gd name="connsiteY2" fmla="*/ 723444 h 723444"/>
              <a:gd name="connsiteX0" fmla="*/ 9195638 w 9195638"/>
              <a:gd name="connsiteY0" fmla="*/ 0 h 631521"/>
              <a:gd name="connsiteX1" fmla="*/ 5499670 w 9195638"/>
              <a:gd name="connsiteY1" fmla="*/ 312068 h 631521"/>
              <a:gd name="connsiteX2" fmla="*/ 0 w 9195638"/>
              <a:gd name="connsiteY2" fmla="*/ 631521 h 631521"/>
              <a:gd name="connsiteX0" fmla="*/ 8453718 w 8453718"/>
              <a:gd name="connsiteY0" fmla="*/ 0 h 654502"/>
              <a:gd name="connsiteX1" fmla="*/ 4757750 w 8453718"/>
              <a:gd name="connsiteY1" fmla="*/ 312068 h 654502"/>
              <a:gd name="connsiteX2" fmla="*/ 0 w 8453718"/>
              <a:gd name="connsiteY2" fmla="*/ 654502 h 654502"/>
              <a:gd name="connsiteX0" fmla="*/ 4558620 w 4757750"/>
              <a:gd name="connsiteY0" fmla="*/ 0 h 413204"/>
              <a:gd name="connsiteX1" fmla="*/ 4757750 w 4757750"/>
              <a:gd name="connsiteY1" fmla="*/ 70770 h 413204"/>
              <a:gd name="connsiteX2" fmla="*/ 0 w 4757750"/>
              <a:gd name="connsiteY2" fmla="*/ 413204 h 413204"/>
              <a:gd name="connsiteX0" fmla="*/ 4558620 w 4558620"/>
              <a:gd name="connsiteY0" fmla="*/ 0 h 413204"/>
              <a:gd name="connsiteX1" fmla="*/ 3644870 w 4558620"/>
              <a:gd name="connsiteY1" fmla="*/ 185674 h 413204"/>
              <a:gd name="connsiteX2" fmla="*/ 0 w 4558620"/>
              <a:gd name="connsiteY2" fmla="*/ 413204 h 41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8620" h="413204">
                <a:moveTo>
                  <a:pt x="4558620" y="0"/>
                </a:moveTo>
                <a:lnTo>
                  <a:pt x="3644870" y="185674"/>
                </a:lnTo>
                <a:lnTo>
                  <a:pt x="0" y="413204"/>
                </a:ln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oval" w="sm" len="sm"/>
            <a:tailEnd type="oval" w="sm" len="sm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55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3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D8AB40A-4374-4897-B5EE-9F8913476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3BC07-F871-06CE-B25A-E9849E92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022" y="1836582"/>
            <a:ext cx="5061526" cy="26831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0" i="0" kern="120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Interstate 75 from State Road (S.R.) 44 to S.R. 326</a:t>
            </a:r>
            <a:br>
              <a:rPr lang="en-US" sz="3700" b="0" i="0" kern="120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700" b="0" i="0" kern="120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$479 million</a:t>
            </a:r>
            <a:br>
              <a:rPr lang="en-US" sz="3700" b="0" i="0" kern="120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700" b="0" dirty="0">
                <a:solidFill>
                  <a:schemeClr val="tx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Begins in 2025</a:t>
            </a:r>
            <a:endParaRPr lang="en-US" sz="3700" kern="1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2783379C-045E-4010-ABDC-A270A0AA1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1" y="170308"/>
            <a:ext cx="2514948" cy="2174333"/>
            <a:chOff x="-305" y="-4155"/>
            <a:chExt cx="2514948" cy="2174333"/>
          </a:xfrm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0B0AB1BF-11AE-4CFF-85EC-E51DBD31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26548A0-953E-4FBA-97A5-592ACAF42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F84FA27B-CD1F-421B-BB4F-B141F02FF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3CDBD6AB-1AC7-4807-9C34-01139BB7C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MFF_Project_Maps_10">
            <a:extLst>
              <a:ext uri="{FF2B5EF4-FFF2-40B4-BE49-F238E27FC236}">
                <a16:creationId xmlns:a16="http://schemas.microsoft.com/office/drawing/2014/main" id="{3B933D61-5BA1-6B5F-182A-237051CE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454" y="1804796"/>
            <a:ext cx="6000163" cy="462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90B4-9A82-1258-0269-F06DCE73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2120D41-D007-4BA9-B638-972664B7415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F5FDDF18-F156-4D2D-82C6-F55008E3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3" y="4560734"/>
            <a:ext cx="3061446" cy="2297265"/>
            <a:chOff x="-305" y="-1"/>
            <a:chExt cx="3832880" cy="2876136"/>
          </a:xfrm>
        </p:grpSpPr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3822C29E-FFDD-45BC-A286-9C00C8E2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C9E2381D-1763-4D42-A3A2-B2345DD35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D2A622D5-9532-4E0C-B9A8-DAEDD4646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5C0ABE88-5ADF-4A31-8505-78968DBB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3AFF73E-853E-5D51-E12E-2276A3C09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" y="92364"/>
            <a:ext cx="495038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1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389C60E-0669-45FB-AE40-9DF9EC54FD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3"/>
          <a:stretch/>
        </p:blipFill>
        <p:spPr>
          <a:xfrm>
            <a:off x="7029807" y="1026790"/>
            <a:ext cx="5162193" cy="522009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D4C9E4-4221-619F-8197-BC2E642D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Facilities in Lake-Sumter Region</a:t>
            </a:r>
          </a:p>
        </p:txBody>
      </p:sp>
      <p:pic>
        <p:nvPicPr>
          <p:cNvPr id="57" name="Picture 5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3C79E3C-5347-6631-6964-731E771656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6" y="1102575"/>
            <a:ext cx="855549" cy="103327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D7690B5-BD5D-2B85-AD43-113207C6C25F}"/>
              </a:ext>
            </a:extLst>
          </p:cNvPr>
          <p:cNvSpPr txBox="1"/>
          <p:nvPr/>
        </p:nvSpPr>
        <p:spPr>
          <a:xfrm>
            <a:off x="1397000" y="1227229"/>
            <a:ext cx="3479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Turnpike Mainline (SR 91)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Miles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972D70-75BF-A740-CDEA-29337C77D495}"/>
              </a:ext>
            </a:extLst>
          </p:cNvPr>
          <p:cNvGrpSpPr/>
          <p:nvPr/>
        </p:nvGrpSpPr>
        <p:grpSpPr>
          <a:xfrm>
            <a:off x="5222008" y="1619211"/>
            <a:ext cx="5913361" cy="4350276"/>
            <a:chOff x="5222008" y="1619211"/>
            <a:chExt cx="5913361" cy="4350276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C8644CD-2B42-FD68-6CCD-5C3D5931D8E6}"/>
                </a:ext>
              </a:extLst>
            </p:cNvPr>
            <p:cNvSpPr/>
            <p:nvPr/>
          </p:nvSpPr>
          <p:spPr>
            <a:xfrm>
              <a:off x="6597685" y="1656417"/>
              <a:ext cx="4537684" cy="4249310"/>
            </a:xfrm>
            <a:custGeom>
              <a:avLst/>
              <a:gdLst>
                <a:gd name="connsiteX0" fmla="*/ 0 w 3467100"/>
                <a:gd name="connsiteY0" fmla="*/ 0 h 4333875"/>
                <a:gd name="connsiteX1" fmla="*/ 9525 w 3467100"/>
                <a:gd name="connsiteY1" fmla="*/ 4333875 h 4333875"/>
                <a:gd name="connsiteX2" fmla="*/ 3467100 w 3467100"/>
                <a:gd name="connsiteY2" fmla="*/ 2476500 h 4333875"/>
                <a:gd name="connsiteX3" fmla="*/ 3409950 w 3467100"/>
                <a:gd name="connsiteY3" fmla="*/ 1847850 h 4333875"/>
                <a:gd name="connsiteX4" fmla="*/ 0 w 3467100"/>
                <a:gd name="connsiteY4" fmla="*/ 0 h 4333875"/>
                <a:gd name="connsiteX0" fmla="*/ 0 w 3467100"/>
                <a:gd name="connsiteY0" fmla="*/ 0 h 4333875"/>
                <a:gd name="connsiteX1" fmla="*/ 9525 w 3467100"/>
                <a:gd name="connsiteY1" fmla="*/ 4333875 h 4333875"/>
                <a:gd name="connsiteX2" fmla="*/ 3467100 w 3467100"/>
                <a:gd name="connsiteY2" fmla="*/ 2476500 h 4333875"/>
                <a:gd name="connsiteX3" fmla="*/ 3397250 w 3467100"/>
                <a:gd name="connsiteY3" fmla="*/ 1057548 h 4333875"/>
                <a:gd name="connsiteX4" fmla="*/ 0 w 3467100"/>
                <a:gd name="connsiteY4" fmla="*/ 0 h 4333875"/>
                <a:gd name="connsiteX0" fmla="*/ 0 w 3416300"/>
                <a:gd name="connsiteY0" fmla="*/ 0 h 4333875"/>
                <a:gd name="connsiteX1" fmla="*/ 9525 w 3416300"/>
                <a:gd name="connsiteY1" fmla="*/ 4333875 h 4333875"/>
                <a:gd name="connsiteX2" fmla="*/ 3416300 w 3416300"/>
                <a:gd name="connsiteY2" fmla="*/ 1924935 h 4333875"/>
                <a:gd name="connsiteX3" fmla="*/ 3397250 w 3416300"/>
                <a:gd name="connsiteY3" fmla="*/ 1057548 h 4333875"/>
                <a:gd name="connsiteX4" fmla="*/ 0 w 3416300"/>
                <a:gd name="connsiteY4" fmla="*/ 0 h 4333875"/>
                <a:gd name="connsiteX0" fmla="*/ 0 w 3416300"/>
                <a:gd name="connsiteY0" fmla="*/ 0 h 4333875"/>
                <a:gd name="connsiteX1" fmla="*/ 6740 w 3416300"/>
                <a:gd name="connsiteY1" fmla="*/ 3779328 h 4333875"/>
                <a:gd name="connsiteX2" fmla="*/ 9525 w 3416300"/>
                <a:gd name="connsiteY2" fmla="*/ 4333875 h 4333875"/>
                <a:gd name="connsiteX3" fmla="*/ 3416300 w 3416300"/>
                <a:gd name="connsiteY3" fmla="*/ 1924935 h 4333875"/>
                <a:gd name="connsiteX4" fmla="*/ 3397250 w 3416300"/>
                <a:gd name="connsiteY4" fmla="*/ 1057548 h 4333875"/>
                <a:gd name="connsiteX5" fmla="*/ 0 w 3416300"/>
                <a:gd name="connsiteY5" fmla="*/ 0 h 4333875"/>
                <a:gd name="connsiteX0" fmla="*/ 251253 w 3667553"/>
                <a:gd name="connsiteY0" fmla="*/ 0 h 4333875"/>
                <a:gd name="connsiteX1" fmla="*/ 253187 w 3667553"/>
                <a:gd name="connsiteY1" fmla="*/ 3598475 h 4333875"/>
                <a:gd name="connsiteX2" fmla="*/ 257993 w 3667553"/>
                <a:gd name="connsiteY2" fmla="*/ 3779328 h 4333875"/>
                <a:gd name="connsiteX3" fmla="*/ 260778 w 3667553"/>
                <a:gd name="connsiteY3" fmla="*/ 4333875 h 4333875"/>
                <a:gd name="connsiteX4" fmla="*/ 3667553 w 3667553"/>
                <a:gd name="connsiteY4" fmla="*/ 1924935 h 4333875"/>
                <a:gd name="connsiteX5" fmla="*/ 3648503 w 3667553"/>
                <a:gd name="connsiteY5" fmla="*/ 1057548 h 4333875"/>
                <a:gd name="connsiteX6" fmla="*/ 251253 w 3667553"/>
                <a:gd name="connsiteY6" fmla="*/ 0 h 4333875"/>
                <a:gd name="connsiteX0" fmla="*/ 252679 w 3668979"/>
                <a:gd name="connsiteY0" fmla="*/ 0 h 4333875"/>
                <a:gd name="connsiteX1" fmla="*/ 249806 w 3668979"/>
                <a:gd name="connsiteY1" fmla="*/ 3386440 h 4333875"/>
                <a:gd name="connsiteX2" fmla="*/ 254613 w 3668979"/>
                <a:gd name="connsiteY2" fmla="*/ 3598475 h 4333875"/>
                <a:gd name="connsiteX3" fmla="*/ 259419 w 3668979"/>
                <a:gd name="connsiteY3" fmla="*/ 3779328 h 4333875"/>
                <a:gd name="connsiteX4" fmla="*/ 262204 w 3668979"/>
                <a:gd name="connsiteY4" fmla="*/ 4333875 h 4333875"/>
                <a:gd name="connsiteX5" fmla="*/ 3668979 w 3668979"/>
                <a:gd name="connsiteY5" fmla="*/ 1924935 h 4333875"/>
                <a:gd name="connsiteX6" fmla="*/ 3649929 w 3668979"/>
                <a:gd name="connsiteY6" fmla="*/ 1057548 h 4333875"/>
                <a:gd name="connsiteX7" fmla="*/ 252679 w 3668979"/>
                <a:gd name="connsiteY7" fmla="*/ 0 h 4333875"/>
                <a:gd name="connsiteX0" fmla="*/ 255742 w 3672042"/>
                <a:gd name="connsiteY0" fmla="*/ 0 h 4333875"/>
                <a:gd name="connsiteX1" fmla="*/ 243255 w 3672042"/>
                <a:gd name="connsiteY1" fmla="*/ 3230531 h 4333875"/>
                <a:gd name="connsiteX2" fmla="*/ 252869 w 3672042"/>
                <a:gd name="connsiteY2" fmla="*/ 3386440 h 4333875"/>
                <a:gd name="connsiteX3" fmla="*/ 257676 w 3672042"/>
                <a:gd name="connsiteY3" fmla="*/ 3598475 h 4333875"/>
                <a:gd name="connsiteX4" fmla="*/ 262482 w 3672042"/>
                <a:gd name="connsiteY4" fmla="*/ 3779328 h 4333875"/>
                <a:gd name="connsiteX5" fmla="*/ 265267 w 3672042"/>
                <a:gd name="connsiteY5" fmla="*/ 4333875 h 4333875"/>
                <a:gd name="connsiteX6" fmla="*/ 3672042 w 3672042"/>
                <a:gd name="connsiteY6" fmla="*/ 1924935 h 4333875"/>
                <a:gd name="connsiteX7" fmla="*/ 3652992 w 3672042"/>
                <a:gd name="connsiteY7" fmla="*/ 1057548 h 4333875"/>
                <a:gd name="connsiteX8" fmla="*/ 255742 w 3672042"/>
                <a:gd name="connsiteY8" fmla="*/ 0 h 4333875"/>
                <a:gd name="connsiteX0" fmla="*/ 255742 w 3672042"/>
                <a:gd name="connsiteY0" fmla="*/ 0 h 4333875"/>
                <a:gd name="connsiteX1" fmla="*/ 243255 w 3672042"/>
                <a:gd name="connsiteY1" fmla="*/ 3230531 h 4333875"/>
                <a:gd name="connsiteX2" fmla="*/ 252869 w 3672042"/>
                <a:gd name="connsiteY2" fmla="*/ 3386440 h 4333875"/>
                <a:gd name="connsiteX3" fmla="*/ 257676 w 3672042"/>
                <a:gd name="connsiteY3" fmla="*/ 3598475 h 4333875"/>
                <a:gd name="connsiteX4" fmla="*/ 269693 w 3672042"/>
                <a:gd name="connsiteY4" fmla="*/ 3785565 h 4333875"/>
                <a:gd name="connsiteX5" fmla="*/ 265267 w 3672042"/>
                <a:gd name="connsiteY5" fmla="*/ 4333875 h 4333875"/>
                <a:gd name="connsiteX6" fmla="*/ 3672042 w 3672042"/>
                <a:gd name="connsiteY6" fmla="*/ 1924935 h 4333875"/>
                <a:gd name="connsiteX7" fmla="*/ 3652992 w 3672042"/>
                <a:gd name="connsiteY7" fmla="*/ 1057548 h 4333875"/>
                <a:gd name="connsiteX8" fmla="*/ 255742 w 3672042"/>
                <a:gd name="connsiteY8" fmla="*/ 0 h 4333875"/>
                <a:gd name="connsiteX0" fmla="*/ 255742 w 3672042"/>
                <a:gd name="connsiteY0" fmla="*/ 0 h 4333875"/>
                <a:gd name="connsiteX1" fmla="*/ 243255 w 3672042"/>
                <a:gd name="connsiteY1" fmla="*/ 3230531 h 4333875"/>
                <a:gd name="connsiteX2" fmla="*/ 252869 w 3672042"/>
                <a:gd name="connsiteY2" fmla="*/ 3386440 h 4333875"/>
                <a:gd name="connsiteX3" fmla="*/ 233642 w 3672042"/>
                <a:gd name="connsiteY3" fmla="*/ 3748147 h 4333875"/>
                <a:gd name="connsiteX4" fmla="*/ 269693 w 3672042"/>
                <a:gd name="connsiteY4" fmla="*/ 3785565 h 4333875"/>
                <a:gd name="connsiteX5" fmla="*/ 265267 w 3672042"/>
                <a:gd name="connsiteY5" fmla="*/ 4333875 h 4333875"/>
                <a:gd name="connsiteX6" fmla="*/ 3672042 w 3672042"/>
                <a:gd name="connsiteY6" fmla="*/ 1924935 h 4333875"/>
                <a:gd name="connsiteX7" fmla="*/ 3652992 w 3672042"/>
                <a:gd name="connsiteY7" fmla="*/ 1057548 h 4333875"/>
                <a:gd name="connsiteX8" fmla="*/ 255742 w 3672042"/>
                <a:gd name="connsiteY8" fmla="*/ 0 h 4333875"/>
                <a:gd name="connsiteX0" fmla="*/ 255742 w 3672042"/>
                <a:gd name="connsiteY0" fmla="*/ 0 h 4333875"/>
                <a:gd name="connsiteX1" fmla="*/ 243255 w 3672042"/>
                <a:gd name="connsiteY1" fmla="*/ 3230531 h 4333875"/>
                <a:gd name="connsiteX2" fmla="*/ 252869 w 3672042"/>
                <a:gd name="connsiteY2" fmla="*/ 3386440 h 4333875"/>
                <a:gd name="connsiteX3" fmla="*/ 233642 w 3672042"/>
                <a:gd name="connsiteY3" fmla="*/ 3748147 h 4333875"/>
                <a:gd name="connsiteX4" fmla="*/ 269693 w 3672042"/>
                <a:gd name="connsiteY4" fmla="*/ 3785565 h 4333875"/>
                <a:gd name="connsiteX5" fmla="*/ 265267 w 3672042"/>
                <a:gd name="connsiteY5" fmla="*/ 4333875 h 4333875"/>
                <a:gd name="connsiteX6" fmla="*/ 3672042 w 3672042"/>
                <a:gd name="connsiteY6" fmla="*/ 1924935 h 4333875"/>
                <a:gd name="connsiteX7" fmla="*/ 3652992 w 3672042"/>
                <a:gd name="connsiteY7" fmla="*/ 1057548 h 4333875"/>
                <a:gd name="connsiteX8" fmla="*/ 255742 w 3672042"/>
                <a:gd name="connsiteY8" fmla="*/ 0 h 4333875"/>
                <a:gd name="connsiteX0" fmla="*/ 255742 w 3672042"/>
                <a:gd name="connsiteY0" fmla="*/ 0 h 4333875"/>
                <a:gd name="connsiteX1" fmla="*/ 243255 w 3672042"/>
                <a:gd name="connsiteY1" fmla="*/ 3230531 h 4333875"/>
                <a:gd name="connsiteX2" fmla="*/ 252869 w 3672042"/>
                <a:gd name="connsiteY2" fmla="*/ 3386440 h 4333875"/>
                <a:gd name="connsiteX3" fmla="*/ 233642 w 3672042"/>
                <a:gd name="connsiteY3" fmla="*/ 3748147 h 4333875"/>
                <a:gd name="connsiteX4" fmla="*/ 269693 w 3672042"/>
                <a:gd name="connsiteY4" fmla="*/ 3785565 h 4333875"/>
                <a:gd name="connsiteX5" fmla="*/ 265267 w 3672042"/>
                <a:gd name="connsiteY5" fmla="*/ 4333875 h 4333875"/>
                <a:gd name="connsiteX6" fmla="*/ 3672042 w 3672042"/>
                <a:gd name="connsiteY6" fmla="*/ 1924935 h 4333875"/>
                <a:gd name="connsiteX7" fmla="*/ 3652992 w 3672042"/>
                <a:gd name="connsiteY7" fmla="*/ 1057548 h 4333875"/>
                <a:gd name="connsiteX8" fmla="*/ 255742 w 3672042"/>
                <a:gd name="connsiteY8" fmla="*/ 0 h 4333875"/>
                <a:gd name="connsiteX0" fmla="*/ 255742 w 3672042"/>
                <a:gd name="connsiteY0" fmla="*/ 0 h 4333875"/>
                <a:gd name="connsiteX1" fmla="*/ 243255 w 3672042"/>
                <a:gd name="connsiteY1" fmla="*/ 3230531 h 4333875"/>
                <a:gd name="connsiteX2" fmla="*/ 252869 w 3672042"/>
                <a:gd name="connsiteY2" fmla="*/ 3386440 h 4333875"/>
                <a:gd name="connsiteX3" fmla="*/ 233642 w 3672042"/>
                <a:gd name="connsiteY3" fmla="*/ 3748147 h 4333875"/>
                <a:gd name="connsiteX4" fmla="*/ 269693 w 3672042"/>
                <a:gd name="connsiteY4" fmla="*/ 3785565 h 4333875"/>
                <a:gd name="connsiteX5" fmla="*/ 265267 w 3672042"/>
                <a:gd name="connsiteY5" fmla="*/ 4333875 h 4333875"/>
                <a:gd name="connsiteX6" fmla="*/ 3672042 w 3672042"/>
                <a:gd name="connsiteY6" fmla="*/ 1924935 h 4333875"/>
                <a:gd name="connsiteX7" fmla="*/ 3652992 w 3672042"/>
                <a:gd name="connsiteY7" fmla="*/ 1057548 h 4333875"/>
                <a:gd name="connsiteX8" fmla="*/ 255742 w 3672042"/>
                <a:gd name="connsiteY8" fmla="*/ 0 h 4333875"/>
                <a:gd name="connsiteX0" fmla="*/ 22100 w 3438400"/>
                <a:gd name="connsiteY0" fmla="*/ 0 h 4333875"/>
                <a:gd name="connsiteX1" fmla="*/ 9613 w 3438400"/>
                <a:gd name="connsiteY1" fmla="*/ 3230531 h 4333875"/>
                <a:gd name="connsiteX2" fmla="*/ 19227 w 3438400"/>
                <a:gd name="connsiteY2" fmla="*/ 3386440 h 4333875"/>
                <a:gd name="connsiteX3" fmla="*/ 0 w 3438400"/>
                <a:gd name="connsiteY3" fmla="*/ 3748147 h 4333875"/>
                <a:gd name="connsiteX4" fmla="*/ 36051 w 3438400"/>
                <a:gd name="connsiteY4" fmla="*/ 3785565 h 4333875"/>
                <a:gd name="connsiteX5" fmla="*/ 31625 w 3438400"/>
                <a:gd name="connsiteY5" fmla="*/ 4333875 h 4333875"/>
                <a:gd name="connsiteX6" fmla="*/ 3438400 w 3438400"/>
                <a:gd name="connsiteY6" fmla="*/ 1924935 h 4333875"/>
                <a:gd name="connsiteX7" fmla="*/ 3419350 w 3438400"/>
                <a:gd name="connsiteY7" fmla="*/ 1057548 h 4333875"/>
                <a:gd name="connsiteX8" fmla="*/ 22100 w 3438400"/>
                <a:gd name="connsiteY8" fmla="*/ 0 h 4333875"/>
                <a:gd name="connsiteX0" fmla="*/ 22100 w 3438400"/>
                <a:gd name="connsiteY0" fmla="*/ 0 h 4333875"/>
                <a:gd name="connsiteX1" fmla="*/ 26436 w 3438400"/>
                <a:gd name="connsiteY1" fmla="*/ 3208703 h 4333875"/>
                <a:gd name="connsiteX2" fmla="*/ 19227 w 3438400"/>
                <a:gd name="connsiteY2" fmla="*/ 3386440 h 4333875"/>
                <a:gd name="connsiteX3" fmla="*/ 0 w 3438400"/>
                <a:gd name="connsiteY3" fmla="*/ 3748147 h 4333875"/>
                <a:gd name="connsiteX4" fmla="*/ 36051 w 3438400"/>
                <a:gd name="connsiteY4" fmla="*/ 3785565 h 4333875"/>
                <a:gd name="connsiteX5" fmla="*/ 31625 w 3438400"/>
                <a:gd name="connsiteY5" fmla="*/ 4333875 h 4333875"/>
                <a:gd name="connsiteX6" fmla="*/ 3438400 w 3438400"/>
                <a:gd name="connsiteY6" fmla="*/ 1924935 h 4333875"/>
                <a:gd name="connsiteX7" fmla="*/ 3419350 w 3438400"/>
                <a:gd name="connsiteY7" fmla="*/ 1057548 h 4333875"/>
                <a:gd name="connsiteX8" fmla="*/ 22100 w 3438400"/>
                <a:gd name="connsiteY8" fmla="*/ 0 h 4333875"/>
                <a:gd name="connsiteX0" fmla="*/ 22100 w 3438400"/>
                <a:gd name="connsiteY0" fmla="*/ 0 h 4333875"/>
                <a:gd name="connsiteX1" fmla="*/ 26436 w 3438400"/>
                <a:gd name="connsiteY1" fmla="*/ 3208703 h 4333875"/>
                <a:gd name="connsiteX2" fmla="*/ 9613 w 3438400"/>
                <a:gd name="connsiteY2" fmla="*/ 3218058 h 4333875"/>
                <a:gd name="connsiteX3" fmla="*/ 0 w 3438400"/>
                <a:gd name="connsiteY3" fmla="*/ 3748147 h 4333875"/>
                <a:gd name="connsiteX4" fmla="*/ 36051 w 3438400"/>
                <a:gd name="connsiteY4" fmla="*/ 3785565 h 4333875"/>
                <a:gd name="connsiteX5" fmla="*/ 31625 w 3438400"/>
                <a:gd name="connsiteY5" fmla="*/ 4333875 h 4333875"/>
                <a:gd name="connsiteX6" fmla="*/ 3438400 w 3438400"/>
                <a:gd name="connsiteY6" fmla="*/ 1924935 h 4333875"/>
                <a:gd name="connsiteX7" fmla="*/ 3419350 w 3438400"/>
                <a:gd name="connsiteY7" fmla="*/ 1057548 h 4333875"/>
                <a:gd name="connsiteX8" fmla="*/ 22100 w 3438400"/>
                <a:gd name="connsiteY8" fmla="*/ 0 h 4333875"/>
                <a:gd name="connsiteX0" fmla="*/ 12487 w 3428787"/>
                <a:gd name="connsiteY0" fmla="*/ 0 h 4333875"/>
                <a:gd name="connsiteX1" fmla="*/ 16823 w 3428787"/>
                <a:gd name="connsiteY1" fmla="*/ 3208703 h 4333875"/>
                <a:gd name="connsiteX2" fmla="*/ 0 w 3428787"/>
                <a:gd name="connsiteY2" fmla="*/ 3218058 h 4333875"/>
                <a:gd name="connsiteX3" fmla="*/ 0 w 3428787"/>
                <a:gd name="connsiteY3" fmla="*/ 3738793 h 4333875"/>
                <a:gd name="connsiteX4" fmla="*/ 26438 w 3428787"/>
                <a:gd name="connsiteY4" fmla="*/ 3785565 h 4333875"/>
                <a:gd name="connsiteX5" fmla="*/ 22012 w 3428787"/>
                <a:gd name="connsiteY5" fmla="*/ 4333875 h 4333875"/>
                <a:gd name="connsiteX6" fmla="*/ 3428787 w 3428787"/>
                <a:gd name="connsiteY6" fmla="*/ 1924935 h 4333875"/>
                <a:gd name="connsiteX7" fmla="*/ 3409737 w 3428787"/>
                <a:gd name="connsiteY7" fmla="*/ 1057548 h 4333875"/>
                <a:gd name="connsiteX8" fmla="*/ 12487 w 3428787"/>
                <a:gd name="connsiteY8" fmla="*/ 0 h 4333875"/>
                <a:gd name="connsiteX0" fmla="*/ 252769 w 3669069"/>
                <a:gd name="connsiteY0" fmla="*/ 7371 h 4341246"/>
                <a:gd name="connsiteX1" fmla="*/ 249895 w 3669069"/>
                <a:gd name="connsiteY1" fmla="*/ 737134 h 4341246"/>
                <a:gd name="connsiteX2" fmla="*/ 257105 w 3669069"/>
                <a:gd name="connsiteY2" fmla="*/ 3216074 h 4341246"/>
                <a:gd name="connsiteX3" fmla="*/ 240282 w 3669069"/>
                <a:gd name="connsiteY3" fmla="*/ 3225429 h 4341246"/>
                <a:gd name="connsiteX4" fmla="*/ 240282 w 3669069"/>
                <a:gd name="connsiteY4" fmla="*/ 3746164 h 4341246"/>
                <a:gd name="connsiteX5" fmla="*/ 266720 w 3669069"/>
                <a:gd name="connsiteY5" fmla="*/ 3792936 h 4341246"/>
                <a:gd name="connsiteX6" fmla="*/ 262294 w 3669069"/>
                <a:gd name="connsiteY6" fmla="*/ 4341246 h 4341246"/>
                <a:gd name="connsiteX7" fmla="*/ 3669069 w 3669069"/>
                <a:gd name="connsiteY7" fmla="*/ 1932306 h 4341246"/>
                <a:gd name="connsiteX8" fmla="*/ 3650019 w 3669069"/>
                <a:gd name="connsiteY8" fmla="*/ 1064919 h 4341246"/>
                <a:gd name="connsiteX9" fmla="*/ 252769 w 3669069"/>
                <a:gd name="connsiteY9" fmla="*/ 7371 h 4341246"/>
                <a:gd name="connsiteX0" fmla="*/ 12487 w 3428787"/>
                <a:gd name="connsiteY0" fmla="*/ 0 h 4333875"/>
                <a:gd name="connsiteX1" fmla="*/ 9613 w 3428787"/>
                <a:gd name="connsiteY1" fmla="*/ 729763 h 4333875"/>
                <a:gd name="connsiteX2" fmla="*/ 16823 w 3428787"/>
                <a:gd name="connsiteY2" fmla="*/ 3208703 h 4333875"/>
                <a:gd name="connsiteX3" fmla="*/ 0 w 3428787"/>
                <a:gd name="connsiteY3" fmla="*/ 3218058 h 4333875"/>
                <a:gd name="connsiteX4" fmla="*/ 0 w 3428787"/>
                <a:gd name="connsiteY4" fmla="*/ 3738793 h 4333875"/>
                <a:gd name="connsiteX5" fmla="*/ 26438 w 3428787"/>
                <a:gd name="connsiteY5" fmla="*/ 3785565 h 4333875"/>
                <a:gd name="connsiteX6" fmla="*/ 22012 w 3428787"/>
                <a:gd name="connsiteY6" fmla="*/ 4333875 h 4333875"/>
                <a:gd name="connsiteX7" fmla="*/ 3428787 w 3428787"/>
                <a:gd name="connsiteY7" fmla="*/ 1924935 h 4333875"/>
                <a:gd name="connsiteX8" fmla="*/ 3409737 w 3428787"/>
                <a:gd name="connsiteY8" fmla="*/ 1057548 h 4333875"/>
                <a:gd name="connsiteX9" fmla="*/ 12487 w 3428787"/>
                <a:gd name="connsiteY9" fmla="*/ 0 h 4333875"/>
                <a:gd name="connsiteX0" fmla="*/ 12487 w 3428787"/>
                <a:gd name="connsiteY0" fmla="*/ 0 h 4333875"/>
                <a:gd name="connsiteX1" fmla="*/ 40857 w 3428787"/>
                <a:gd name="connsiteY1" fmla="*/ 59357 h 4333875"/>
                <a:gd name="connsiteX2" fmla="*/ 16823 w 3428787"/>
                <a:gd name="connsiteY2" fmla="*/ 3208703 h 4333875"/>
                <a:gd name="connsiteX3" fmla="*/ 0 w 3428787"/>
                <a:gd name="connsiteY3" fmla="*/ 3218058 h 4333875"/>
                <a:gd name="connsiteX4" fmla="*/ 0 w 3428787"/>
                <a:gd name="connsiteY4" fmla="*/ 3738793 h 4333875"/>
                <a:gd name="connsiteX5" fmla="*/ 26438 w 3428787"/>
                <a:gd name="connsiteY5" fmla="*/ 3785565 h 4333875"/>
                <a:gd name="connsiteX6" fmla="*/ 22012 w 3428787"/>
                <a:gd name="connsiteY6" fmla="*/ 4333875 h 4333875"/>
                <a:gd name="connsiteX7" fmla="*/ 3428787 w 3428787"/>
                <a:gd name="connsiteY7" fmla="*/ 1924935 h 4333875"/>
                <a:gd name="connsiteX8" fmla="*/ 3409737 w 3428787"/>
                <a:gd name="connsiteY8" fmla="*/ 1057548 h 4333875"/>
                <a:gd name="connsiteX9" fmla="*/ 12487 w 3428787"/>
                <a:gd name="connsiteY9" fmla="*/ 0 h 4333875"/>
                <a:gd name="connsiteX0" fmla="*/ 12487 w 3428787"/>
                <a:gd name="connsiteY0" fmla="*/ 0 h 4333875"/>
                <a:gd name="connsiteX1" fmla="*/ 40857 w 3428787"/>
                <a:gd name="connsiteY1" fmla="*/ 59357 h 4333875"/>
                <a:gd name="connsiteX2" fmla="*/ 16823 w 3428787"/>
                <a:gd name="connsiteY2" fmla="*/ 3208703 h 4333875"/>
                <a:gd name="connsiteX3" fmla="*/ 0 w 3428787"/>
                <a:gd name="connsiteY3" fmla="*/ 3218058 h 4333875"/>
                <a:gd name="connsiteX4" fmla="*/ 0 w 3428787"/>
                <a:gd name="connsiteY4" fmla="*/ 3738793 h 4333875"/>
                <a:gd name="connsiteX5" fmla="*/ 26438 w 3428787"/>
                <a:gd name="connsiteY5" fmla="*/ 3785565 h 4333875"/>
                <a:gd name="connsiteX6" fmla="*/ 22012 w 3428787"/>
                <a:gd name="connsiteY6" fmla="*/ 4333875 h 4333875"/>
                <a:gd name="connsiteX7" fmla="*/ 3428787 w 3428787"/>
                <a:gd name="connsiteY7" fmla="*/ 1924935 h 4333875"/>
                <a:gd name="connsiteX8" fmla="*/ 3409737 w 3428787"/>
                <a:gd name="connsiteY8" fmla="*/ 1057548 h 4333875"/>
                <a:gd name="connsiteX9" fmla="*/ 12487 w 3428787"/>
                <a:gd name="connsiteY9" fmla="*/ 0 h 4333875"/>
                <a:gd name="connsiteX0" fmla="*/ 12487 w 3428787"/>
                <a:gd name="connsiteY0" fmla="*/ 0 h 4333875"/>
                <a:gd name="connsiteX1" fmla="*/ 40857 w 3428787"/>
                <a:gd name="connsiteY1" fmla="*/ 59357 h 4333875"/>
                <a:gd name="connsiteX2" fmla="*/ 28840 w 3428787"/>
                <a:gd name="connsiteY2" fmla="*/ 1605967 h 4333875"/>
                <a:gd name="connsiteX3" fmla="*/ 16823 w 3428787"/>
                <a:gd name="connsiteY3" fmla="*/ 3208703 h 4333875"/>
                <a:gd name="connsiteX4" fmla="*/ 0 w 3428787"/>
                <a:gd name="connsiteY4" fmla="*/ 3218058 h 4333875"/>
                <a:gd name="connsiteX5" fmla="*/ 0 w 3428787"/>
                <a:gd name="connsiteY5" fmla="*/ 3738793 h 4333875"/>
                <a:gd name="connsiteX6" fmla="*/ 26438 w 3428787"/>
                <a:gd name="connsiteY6" fmla="*/ 3785565 h 4333875"/>
                <a:gd name="connsiteX7" fmla="*/ 22012 w 3428787"/>
                <a:gd name="connsiteY7" fmla="*/ 4333875 h 4333875"/>
                <a:gd name="connsiteX8" fmla="*/ 3428787 w 3428787"/>
                <a:gd name="connsiteY8" fmla="*/ 1924935 h 4333875"/>
                <a:gd name="connsiteX9" fmla="*/ 3409737 w 3428787"/>
                <a:gd name="connsiteY9" fmla="*/ 1057548 h 4333875"/>
                <a:gd name="connsiteX10" fmla="*/ 12487 w 3428787"/>
                <a:gd name="connsiteY10" fmla="*/ 0 h 4333875"/>
                <a:gd name="connsiteX0" fmla="*/ 12487 w 3428787"/>
                <a:gd name="connsiteY0" fmla="*/ 0 h 4333875"/>
                <a:gd name="connsiteX1" fmla="*/ 40857 w 3428787"/>
                <a:gd name="connsiteY1" fmla="*/ 59357 h 4333875"/>
                <a:gd name="connsiteX2" fmla="*/ 14420 w 3428787"/>
                <a:gd name="connsiteY2" fmla="*/ 1605967 h 4333875"/>
                <a:gd name="connsiteX3" fmla="*/ 16823 w 3428787"/>
                <a:gd name="connsiteY3" fmla="*/ 3208703 h 4333875"/>
                <a:gd name="connsiteX4" fmla="*/ 0 w 3428787"/>
                <a:gd name="connsiteY4" fmla="*/ 3218058 h 4333875"/>
                <a:gd name="connsiteX5" fmla="*/ 0 w 3428787"/>
                <a:gd name="connsiteY5" fmla="*/ 3738793 h 4333875"/>
                <a:gd name="connsiteX6" fmla="*/ 26438 w 3428787"/>
                <a:gd name="connsiteY6" fmla="*/ 3785565 h 4333875"/>
                <a:gd name="connsiteX7" fmla="*/ 22012 w 3428787"/>
                <a:gd name="connsiteY7" fmla="*/ 4333875 h 4333875"/>
                <a:gd name="connsiteX8" fmla="*/ 3428787 w 3428787"/>
                <a:gd name="connsiteY8" fmla="*/ 1924935 h 4333875"/>
                <a:gd name="connsiteX9" fmla="*/ 3409737 w 3428787"/>
                <a:gd name="connsiteY9" fmla="*/ 1057548 h 4333875"/>
                <a:gd name="connsiteX10" fmla="*/ 12487 w 3428787"/>
                <a:gd name="connsiteY10" fmla="*/ 0 h 4333875"/>
                <a:gd name="connsiteX0" fmla="*/ 12487 w 3428787"/>
                <a:gd name="connsiteY0" fmla="*/ 0 h 4333875"/>
                <a:gd name="connsiteX1" fmla="*/ 40857 w 3428787"/>
                <a:gd name="connsiteY1" fmla="*/ 59357 h 4333875"/>
                <a:gd name="connsiteX2" fmla="*/ 14421 w 3428787"/>
                <a:gd name="connsiteY2" fmla="*/ 1175659 h 4333875"/>
                <a:gd name="connsiteX3" fmla="*/ 14420 w 3428787"/>
                <a:gd name="connsiteY3" fmla="*/ 1605967 h 4333875"/>
                <a:gd name="connsiteX4" fmla="*/ 16823 w 3428787"/>
                <a:gd name="connsiteY4" fmla="*/ 3208703 h 4333875"/>
                <a:gd name="connsiteX5" fmla="*/ 0 w 3428787"/>
                <a:gd name="connsiteY5" fmla="*/ 3218058 h 4333875"/>
                <a:gd name="connsiteX6" fmla="*/ 0 w 3428787"/>
                <a:gd name="connsiteY6" fmla="*/ 3738793 h 4333875"/>
                <a:gd name="connsiteX7" fmla="*/ 26438 w 3428787"/>
                <a:gd name="connsiteY7" fmla="*/ 3785565 h 4333875"/>
                <a:gd name="connsiteX8" fmla="*/ 22012 w 3428787"/>
                <a:gd name="connsiteY8" fmla="*/ 4333875 h 4333875"/>
                <a:gd name="connsiteX9" fmla="*/ 3428787 w 3428787"/>
                <a:gd name="connsiteY9" fmla="*/ 1924935 h 4333875"/>
                <a:gd name="connsiteX10" fmla="*/ 3409737 w 3428787"/>
                <a:gd name="connsiteY10" fmla="*/ 1057548 h 4333875"/>
                <a:gd name="connsiteX11" fmla="*/ 12487 w 3428787"/>
                <a:gd name="connsiteY11" fmla="*/ 0 h 4333875"/>
                <a:gd name="connsiteX0" fmla="*/ 12487 w 3428787"/>
                <a:gd name="connsiteY0" fmla="*/ 0 h 4333875"/>
                <a:gd name="connsiteX1" fmla="*/ 40857 w 3428787"/>
                <a:gd name="connsiteY1" fmla="*/ 59357 h 4333875"/>
                <a:gd name="connsiteX2" fmla="*/ 60085 w 3428787"/>
                <a:gd name="connsiteY2" fmla="*/ 1531130 h 4333875"/>
                <a:gd name="connsiteX3" fmla="*/ 14420 w 3428787"/>
                <a:gd name="connsiteY3" fmla="*/ 1605967 h 4333875"/>
                <a:gd name="connsiteX4" fmla="*/ 16823 w 3428787"/>
                <a:gd name="connsiteY4" fmla="*/ 3208703 h 4333875"/>
                <a:gd name="connsiteX5" fmla="*/ 0 w 3428787"/>
                <a:gd name="connsiteY5" fmla="*/ 3218058 h 4333875"/>
                <a:gd name="connsiteX6" fmla="*/ 0 w 3428787"/>
                <a:gd name="connsiteY6" fmla="*/ 3738793 h 4333875"/>
                <a:gd name="connsiteX7" fmla="*/ 26438 w 3428787"/>
                <a:gd name="connsiteY7" fmla="*/ 3785565 h 4333875"/>
                <a:gd name="connsiteX8" fmla="*/ 22012 w 3428787"/>
                <a:gd name="connsiteY8" fmla="*/ 4333875 h 4333875"/>
                <a:gd name="connsiteX9" fmla="*/ 3428787 w 3428787"/>
                <a:gd name="connsiteY9" fmla="*/ 1924935 h 4333875"/>
                <a:gd name="connsiteX10" fmla="*/ 3409737 w 3428787"/>
                <a:gd name="connsiteY10" fmla="*/ 1057548 h 4333875"/>
                <a:gd name="connsiteX11" fmla="*/ 12487 w 3428787"/>
                <a:gd name="connsiteY11" fmla="*/ 0 h 4333875"/>
                <a:gd name="connsiteX0" fmla="*/ 12487 w 3428787"/>
                <a:gd name="connsiteY0" fmla="*/ 0 h 4333875"/>
                <a:gd name="connsiteX1" fmla="*/ 40857 w 3428787"/>
                <a:gd name="connsiteY1" fmla="*/ 59357 h 4333875"/>
                <a:gd name="connsiteX2" fmla="*/ 60085 w 3428787"/>
                <a:gd name="connsiteY2" fmla="*/ 1531130 h 4333875"/>
                <a:gd name="connsiteX3" fmla="*/ 14420 w 3428787"/>
                <a:gd name="connsiteY3" fmla="*/ 1605967 h 4333875"/>
                <a:gd name="connsiteX4" fmla="*/ 16823 w 3428787"/>
                <a:gd name="connsiteY4" fmla="*/ 3208703 h 4333875"/>
                <a:gd name="connsiteX5" fmla="*/ 0 w 3428787"/>
                <a:gd name="connsiteY5" fmla="*/ 3218058 h 4333875"/>
                <a:gd name="connsiteX6" fmla="*/ 0 w 3428787"/>
                <a:gd name="connsiteY6" fmla="*/ 3738793 h 4333875"/>
                <a:gd name="connsiteX7" fmla="*/ 26438 w 3428787"/>
                <a:gd name="connsiteY7" fmla="*/ 3785565 h 4333875"/>
                <a:gd name="connsiteX8" fmla="*/ 22012 w 3428787"/>
                <a:gd name="connsiteY8" fmla="*/ 4333875 h 4333875"/>
                <a:gd name="connsiteX9" fmla="*/ 3428787 w 3428787"/>
                <a:gd name="connsiteY9" fmla="*/ 1924935 h 4333875"/>
                <a:gd name="connsiteX10" fmla="*/ 3409737 w 3428787"/>
                <a:gd name="connsiteY10" fmla="*/ 1057548 h 4333875"/>
                <a:gd name="connsiteX11" fmla="*/ 12487 w 3428787"/>
                <a:gd name="connsiteY11" fmla="*/ 0 h 4333875"/>
                <a:gd name="connsiteX0" fmla="*/ 12487 w 3428787"/>
                <a:gd name="connsiteY0" fmla="*/ 0 h 4333875"/>
                <a:gd name="connsiteX1" fmla="*/ 40857 w 3428787"/>
                <a:gd name="connsiteY1" fmla="*/ 59357 h 4333875"/>
                <a:gd name="connsiteX2" fmla="*/ 60085 w 3428787"/>
                <a:gd name="connsiteY2" fmla="*/ 1587257 h 4333875"/>
                <a:gd name="connsiteX3" fmla="*/ 14420 w 3428787"/>
                <a:gd name="connsiteY3" fmla="*/ 1605967 h 4333875"/>
                <a:gd name="connsiteX4" fmla="*/ 16823 w 3428787"/>
                <a:gd name="connsiteY4" fmla="*/ 3208703 h 4333875"/>
                <a:gd name="connsiteX5" fmla="*/ 0 w 3428787"/>
                <a:gd name="connsiteY5" fmla="*/ 3218058 h 4333875"/>
                <a:gd name="connsiteX6" fmla="*/ 0 w 3428787"/>
                <a:gd name="connsiteY6" fmla="*/ 3738793 h 4333875"/>
                <a:gd name="connsiteX7" fmla="*/ 26438 w 3428787"/>
                <a:gd name="connsiteY7" fmla="*/ 3785565 h 4333875"/>
                <a:gd name="connsiteX8" fmla="*/ 22012 w 3428787"/>
                <a:gd name="connsiteY8" fmla="*/ 4333875 h 4333875"/>
                <a:gd name="connsiteX9" fmla="*/ 3428787 w 3428787"/>
                <a:gd name="connsiteY9" fmla="*/ 1924935 h 4333875"/>
                <a:gd name="connsiteX10" fmla="*/ 3409737 w 3428787"/>
                <a:gd name="connsiteY10" fmla="*/ 1057548 h 4333875"/>
                <a:gd name="connsiteX11" fmla="*/ 12487 w 3428787"/>
                <a:gd name="connsiteY11" fmla="*/ 0 h 4333875"/>
                <a:gd name="connsiteX0" fmla="*/ 22100 w 3438400"/>
                <a:gd name="connsiteY0" fmla="*/ 0 h 4333875"/>
                <a:gd name="connsiteX1" fmla="*/ 50470 w 3438400"/>
                <a:gd name="connsiteY1" fmla="*/ 59357 h 4333875"/>
                <a:gd name="connsiteX2" fmla="*/ 69698 w 3438400"/>
                <a:gd name="connsiteY2" fmla="*/ 1587257 h 4333875"/>
                <a:gd name="connsiteX3" fmla="*/ 24033 w 3438400"/>
                <a:gd name="connsiteY3" fmla="*/ 1605967 h 4333875"/>
                <a:gd name="connsiteX4" fmla="*/ 26436 w 3438400"/>
                <a:gd name="connsiteY4" fmla="*/ 3208703 h 4333875"/>
                <a:gd name="connsiteX5" fmla="*/ 9613 w 3438400"/>
                <a:gd name="connsiteY5" fmla="*/ 3218058 h 4333875"/>
                <a:gd name="connsiteX6" fmla="*/ 0 w 3438400"/>
                <a:gd name="connsiteY6" fmla="*/ 3760621 h 4333875"/>
                <a:gd name="connsiteX7" fmla="*/ 36051 w 3438400"/>
                <a:gd name="connsiteY7" fmla="*/ 3785565 h 4333875"/>
                <a:gd name="connsiteX8" fmla="*/ 31625 w 3438400"/>
                <a:gd name="connsiteY8" fmla="*/ 4333875 h 4333875"/>
                <a:gd name="connsiteX9" fmla="*/ 3438400 w 3438400"/>
                <a:gd name="connsiteY9" fmla="*/ 1924935 h 4333875"/>
                <a:gd name="connsiteX10" fmla="*/ 3419350 w 3438400"/>
                <a:gd name="connsiteY10" fmla="*/ 1057548 h 4333875"/>
                <a:gd name="connsiteX11" fmla="*/ 22100 w 3438400"/>
                <a:gd name="connsiteY11" fmla="*/ 0 h 4333875"/>
                <a:gd name="connsiteX0" fmla="*/ 0 w 4118803"/>
                <a:gd name="connsiteY0" fmla="*/ 0 h 4439959"/>
                <a:gd name="connsiteX1" fmla="*/ 730873 w 4118803"/>
                <a:gd name="connsiteY1" fmla="*/ 165441 h 4439959"/>
                <a:gd name="connsiteX2" fmla="*/ 750101 w 4118803"/>
                <a:gd name="connsiteY2" fmla="*/ 1693341 h 4439959"/>
                <a:gd name="connsiteX3" fmla="*/ 704436 w 4118803"/>
                <a:gd name="connsiteY3" fmla="*/ 1712051 h 4439959"/>
                <a:gd name="connsiteX4" fmla="*/ 706839 w 4118803"/>
                <a:gd name="connsiteY4" fmla="*/ 3314787 h 4439959"/>
                <a:gd name="connsiteX5" fmla="*/ 690016 w 4118803"/>
                <a:gd name="connsiteY5" fmla="*/ 3324142 h 4439959"/>
                <a:gd name="connsiteX6" fmla="*/ 680403 w 4118803"/>
                <a:gd name="connsiteY6" fmla="*/ 3866705 h 4439959"/>
                <a:gd name="connsiteX7" fmla="*/ 716454 w 4118803"/>
                <a:gd name="connsiteY7" fmla="*/ 3891649 h 4439959"/>
                <a:gd name="connsiteX8" fmla="*/ 712028 w 4118803"/>
                <a:gd name="connsiteY8" fmla="*/ 4439959 h 4439959"/>
                <a:gd name="connsiteX9" fmla="*/ 4118803 w 4118803"/>
                <a:gd name="connsiteY9" fmla="*/ 2031019 h 4439959"/>
                <a:gd name="connsiteX10" fmla="*/ 4099753 w 4118803"/>
                <a:gd name="connsiteY10" fmla="*/ 1163632 h 4439959"/>
                <a:gd name="connsiteX11" fmla="*/ 0 w 4118803"/>
                <a:gd name="connsiteY11" fmla="*/ 0 h 4439959"/>
                <a:gd name="connsiteX0" fmla="*/ 0 w 4118803"/>
                <a:gd name="connsiteY0" fmla="*/ 0 h 4439959"/>
                <a:gd name="connsiteX1" fmla="*/ 48634 w 4118803"/>
                <a:gd name="connsiteY1" fmla="*/ 377611 h 4439959"/>
                <a:gd name="connsiteX2" fmla="*/ 750101 w 4118803"/>
                <a:gd name="connsiteY2" fmla="*/ 1693341 h 4439959"/>
                <a:gd name="connsiteX3" fmla="*/ 704436 w 4118803"/>
                <a:gd name="connsiteY3" fmla="*/ 1712051 h 4439959"/>
                <a:gd name="connsiteX4" fmla="*/ 706839 w 4118803"/>
                <a:gd name="connsiteY4" fmla="*/ 3314787 h 4439959"/>
                <a:gd name="connsiteX5" fmla="*/ 690016 w 4118803"/>
                <a:gd name="connsiteY5" fmla="*/ 3324142 h 4439959"/>
                <a:gd name="connsiteX6" fmla="*/ 680403 w 4118803"/>
                <a:gd name="connsiteY6" fmla="*/ 3866705 h 4439959"/>
                <a:gd name="connsiteX7" fmla="*/ 716454 w 4118803"/>
                <a:gd name="connsiteY7" fmla="*/ 3891649 h 4439959"/>
                <a:gd name="connsiteX8" fmla="*/ 712028 w 4118803"/>
                <a:gd name="connsiteY8" fmla="*/ 4439959 h 4439959"/>
                <a:gd name="connsiteX9" fmla="*/ 4118803 w 4118803"/>
                <a:gd name="connsiteY9" fmla="*/ 2031019 h 4439959"/>
                <a:gd name="connsiteX10" fmla="*/ 4099753 w 4118803"/>
                <a:gd name="connsiteY10" fmla="*/ 1163632 h 4439959"/>
                <a:gd name="connsiteX11" fmla="*/ 0 w 4118803"/>
                <a:gd name="connsiteY11" fmla="*/ 0 h 4439959"/>
                <a:gd name="connsiteX0" fmla="*/ 0 w 4118803"/>
                <a:gd name="connsiteY0" fmla="*/ 0 h 4439959"/>
                <a:gd name="connsiteX1" fmla="*/ 48634 w 4118803"/>
                <a:gd name="connsiteY1" fmla="*/ 377611 h 4439959"/>
                <a:gd name="connsiteX2" fmla="*/ 750101 w 4118803"/>
                <a:gd name="connsiteY2" fmla="*/ 1693341 h 4439959"/>
                <a:gd name="connsiteX3" fmla="*/ 440997 w 4118803"/>
                <a:gd name="connsiteY3" fmla="*/ 1593486 h 4439959"/>
                <a:gd name="connsiteX4" fmla="*/ 706839 w 4118803"/>
                <a:gd name="connsiteY4" fmla="*/ 3314787 h 4439959"/>
                <a:gd name="connsiteX5" fmla="*/ 690016 w 4118803"/>
                <a:gd name="connsiteY5" fmla="*/ 3324142 h 4439959"/>
                <a:gd name="connsiteX6" fmla="*/ 680403 w 4118803"/>
                <a:gd name="connsiteY6" fmla="*/ 3866705 h 4439959"/>
                <a:gd name="connsiteX7" fmla="*/ 716454 w 4118803"/>
                <a:gd name="connsiteY7" fmla="*/ 3891649 h 4439959"/>
                <a:gd name="connsiteX8" fmla="*/ 712028 w 4118803"/>
                <a:gd name="connsiteY8" fmla="*/ 4439959 h 4439959"/>
                <a:gd name="connsiteX9" fmla="*/ 4118803 w 4118803"/>
                <a:gd name="connsiteY9" fmla="*/ 2031019 h 4439959"/>
                <a:gd name="connsiteX10" fmla="*/ 4099753 w 4118803"/>
                <a:gd name="connsiteY10" fmla="*/ 1163632 h 4439959"/>
                <a:gd name="connsiteX11" fmla="*/ 0 w 4118803"/>
                <a:gd name="connsiteY11" fmla="*/ 0 h 4439959"/>
                <a:gd name="connsiteX0" fmla="*/ 0 w 4118803"/>
                <a:gd name="connsiteY0" fmla="*/ 0 h 4439959"/>
                <a:gd name="connsiteX1" fmla="*/ 48634 w 4118803"/>
                <a:gd name="connsiteY1" fmla="*/ 377611 h 4439959"/>
                <a:gd name="connsiteX2" fmla="*/ 304281 w 4118803"/>
                <a:gd name="connsiteY2" fmla="*/ 1425010 h 4439959"/>
                <a:gd name="connsiteX3" fmla="*/ 440997 w 4118803"/>
                <a:gd name="connsiteY3" fmla="*/ 1593486 h 4439959"/>
                <a:gd name="connsiteX4" fmla="*/ 706839 w 4118803"/>
                <a:gd name="connsiteY4" fmla="*/ 3314787 h 4439959"/>
                <a:gd name="connsiteX5" fmla="*/ 690016 w 4118803"/>
                <a:gd name="connsiteY5" fmla="*/ 3324142 h 4439959"/>
                <a:gd name="connsiteX6" fmla="*/ 680403 w 4118803"/>
                <a:gd name="connsiteY6" fmla="*/ 3866705 h 4439959"/>
                <a:gd name="connsiteX7" fmla="*/ 716454 w 4118803"/>
                <a:gd name="connsiteY7" fmla="*/ 3891649 h 4439959"/>
                <a:gd name="connsiteX8" fmla="*/ 712028 w 4118803"/>
                <a:gd name="connsiteY8" fmla="*/ 4439959 h 4439959"/>
                <a:gd name="connsiteX9" fmla="*/ 4118803 w 4118803"/>
                <a:gd name="connsiteY9" fmla="*/ 2031019 h 4439959"/>
                <a:gd name="connsiteX10" fmla="*/ 4099753 w 4118803"/>
                <a:gd name="connsiteY10" fmla="*/ 1163632 h 4439959"/>
                <a:gd name="connsiteX11" fmla="*/ 0 w 4118803"/>
                <a:gd name="connsiteY11" fmla="*/ 0 h 4439959"/>
                <a:gd name="connsiteX0" fmla="*/ 0 w 4118803"/>
                <a:gd name="connsiteY0" fmla="*/ 0 h 4508602"/>
                <a:gd name="connsiteX1" fmla="*/ 48634 w 4118803"/>
                <a:gd name="connsiteY1" fmla="*/ 377611 h 4508602"/>
                <a:gd name="connsiteX2" fmla="*/ 304281 w 4118803"/>
                <a:gd name="connsiteY2" fmla="*/ 1425010 h 4508602"/>
                <a:gd name="connsiteX3" fmla="*/ 440997 w 4118803"/>
                <a:gd name="connsiteY3" fmla="*/ 1593486 h 4508602"/>
                <a:gd name="connsiteX4" fmla="*/ 706839 w 4118803"/>
                <a:gd name="connsiteY4" fmla="*/ 3314787 h 4508602"/>
                <a:gd name="connsiteX5" fmla="*/ 690016 w 4118803"/>
                <a:gd name="connsiteY5" fmla="*/ 3324142 h 4508602"/>
                <a:gd name="connsiteX6" fmla="*/ 680403 w 4118803"/>
                <a:gd name="connsiteY6" fmla="*/ 3866705 h 4508602"/>
                <a:gd name="connsiteX7" fmla="*/ 716454 w 4118803"/>
                <a:gd name="connsiteY7" fmla="*/ 3891649 h 4508602"/>
                <a:gd name="connsiteX8" fmla="*/ 712028 w 4118803"/>
                <a:gd name="connsiteY8" fmla="*/ 4508602 h 4508602"/>
                <a:gd name="connsiteX9" fmla="*/ 4118803 w 4118803"/>
                <a:gd name="connsiteY9" fmla="*/ 2031019 h 4508602"/>
                <a:gd name="connsiteX10" fmla="*/ 4099753 w 4118803"/>
                <a:gd name="connsiteY10" fmla="*/ 1163632 h 4508602"/>
                <a:gd name="connsiteX11" fmla="*/ 0 w 4118803"/>
                <a:gd name="connsiteY11" fmla="*/ 0 h 4508602"/>
                <a:gd name="connsiteX0" fmla="*/ 0 w 4099753"/>
                <a:gd name="connsiteY0" fmla="*/ 0 h 4508602"/>
                <a:gd name="connsiteX1" fmla="*/ 48634 w 4099753"/>
                <a:gd name="connsiteY1" fmla="*/ 377611 h 4508602"/>
                <a:gd name="connsiteX2" fmla="*/ 304281 w 4099753"/>
                <a:gd name="connsiteY2" fmla="*/ 1425010 h 4508602"/>
                <a:gd name="connsiteX3" fmla="*/ 440997 w 4099753"/>
                <a:gd name="connsiteY3" fmla="*/ 1593486 h 4508602"/>
                <a:gd name="connsiteX4" fmla="*/ 706839 w 4099753"/>
                <a:gd name="connsiteY4" fmla="*/ 3314787 h 4508602"/>
                <a:gd name="connsiteX5" fmla="*/ 690016 w 4099753"/>
                <a:gd name="connsiteY5" fmla="*/ 3324142 h 4508602"/>
                <a:gd name="connsiteX6" fmla="*/ 680403 w 4099753"/>
                <a:gd name="connsiteY6" fmla="*/ 3866705 h 4508602"/>
                <a:gd name="connsiteX7" fmla="*/ 716454 w 4099753"/>
                <a:gd name="connsiteY7" fmla="*/ 3891649 h 4508602"/>
                <a:gd name="connsiteX8" fmla="*/ 712028 w 4099753"/>
                <a:gd name="connsiteY8" fmla="*/ 4508602 h 4508602"/>
                <a:gd name="connsiteX9" fmla="*/ 3227165 w 4099753"/>
                <a:gd name="connsiteY9" fmla="*/ 1949896 h 4508602"/>
                <a:gd name="connsiteX10" fmla="*/ 4099753 w 4099753"/>
                <a:gd name="connsiteY10" fmla="*/ 1163632 h 4508602"/>
                <a:gd name="connsiteX11" fmla="*/ 0 w 4099753"/>
                <a:gd name="connsiteY11" fmla="*/ 0 h 4508602"/>
                <a:gd name="connsiteX0" fmla="*/ 0 w 3227165"/>
                <a:gd name="connsiteY0" fmla="*/ 0 h 4508602"/>
                <a:gd name="connsiteX1" fmla="*/ 48634 w 3227165"/>
                <a:gd name="connsiteY1" fmla="*/ 377611 h 4508602"/>
                <a:gd name="connsiteX2" fmla="*/ 304281 w 3227165"/>
                <a:gd name="connsiteY2" fmla="*/ 1425010 h 4508602"/>
                <a:gd name="connsiteX3" fmla="*/ 440997 w 3227165"/>
                <a:gd name="connsiteY3" fmla="*/ 1593486 h 4508602"/>
                <a:gd name="connsiteX4" fmla="*/ 706839 w 3227165"/>
                <a:gd name="connsiteY4" fmla="*/ 3314787 h 4508602"/>
                <a:gd name="connsiteX5" fmla="*/ 690016 w 3227165"/>
                <a:gd name="connsiteY5" fmla="*/ 3324142 h 4508602"/>
                <a:gd name="connsiteX6" fmla="*/ 680403 w 3227165"/>
                <a:gd name="connsiteY6" fmla="*/ 3866705 h 4508602"/>
                <a:gd name="connsiteX7" fmla="*/ 716454 w 3227165"/>
                <a:gd name="connsiteY7" fmla="*/ 3891649 h 4508602"/>
                <a:gd name="connsiteX8" fmla="*/ 712028 w 3227165"/>
                <a:gd name="connsiteY8" fmla="*/ 4508602 h 4508602"/>
                <a:gd name="connsiteX9" fmla="*/ 3227165 w 3227165"/>
                <a:gd name="connsiteY9" fmla="*/ 1949896 h 4508602"/>
                <a:gd name="connsiteX10" fmla="*/ 3160831 w 3227165"/>
                <a:gd name="connsiteY10" fmla="*/ 1850063 h 4508602"/>
                <a:gd name="connsiteX11" fmla="*/ 0 w 3227165"/>
                <a:gd name="connsiteY11" fmla="*/ 0 h 4508602"/>
                <a:gd name="connsiteX0" fmla="*/ 0 w 3248645"/>
                <a:gd name="connsiteY0" fmla="*/ 0 h 4508602"/>
                <a:gd name="connsiteX1" fmla="*/ 48634 w 3248645"/>
                <a:gd name="connsiteY1" fmla="*/ 377611 h 4508602"/>
                <a:gd name="connsiteX2" fmla="*/ 304281 w 3248645"/>
                <a:gd name="connsiteY2" fmla="*/ 1425010 h 4508602"/>
                <a:gd name="connsiteX3" fmla="*/ 440997 w 3248645"/>
                <a:gd name="connsiteY3" fmla="*/ 1593486 h 4508602"/>
                <a:gd name="connsiteX4" fmla="*/ 706839 w 3248645"/>
                <a:gd name="connsiteY4" fmla="*/ 3314787 h 4508602"/>
                <a:gd name="connsiteX5" fmla="*/ 690016 w 3248645"/>
                <a:gd name="connsiteY5" fmla="*/ 3324142 h 4508602"/>
                <a:gd name="connsiteX6" fmla="*/ 680403 w 3248645"/>
                <a:gd name="connsiteY6" fmla="*/ 3866705 h 4508602"/>
                <a:gd name="connsiteX7" fmla="*/ 716454 w 3248645"/>
                <a:gd name="connsiteY7" fmla="*/ 3891649 h 4508602"/>
                <a:gd name="connsiteX8" fmla="*/ 712028 w 3248645"/>
                <a:gd name="connsiteY8" fmla="*/ 4508602 h 4508602"/>
                <a:gd name="connsiteX9" fmla="*/ 3227165 w 3248645"/>
                <a:gd name="connsiteY9" fmla="*/ 1949896 h 4508602"/>
                <a:gd name="connsiteX10" fmla="*/ 3248645 w 3248645"/>
                <a:gd name="connsiteY10" fmla="*/ 1700296 h 4508602"/>
                <a:gd name="connsiteX11" fmla="*/ 0 w 3248645"/>
                <a:gd name="connsiteY11" fmla="*/ 0 h 4508602"/>
                <a:gd name="connsiteX0" fmla="*/ 0 w 3301468"/>
                <a:gd name="connsiteY0" fmla="*/ 0 h 4508602"/>
                <a:gd name="connsiteX1" fmla="*/ 48634 w 3301468"/>
                <a:gd name="connsiteY1" fmla="*/ 377611 h 4508602"/>
                <a:gd name="connsiteX2" fmla="*/ 304281 w 3301468"/>
                <a:gd name="connsiteY2" fmla="*/ 1425010 h 4508602"/>
                <a:gd name="connsiteX3" fmla="*/ 440997 w 3301468"/>
                <a:gd name="connsiteY3" fmla="*/ 1593486 h 4508602"/>
                <a:gd name="connsiteX4" fmla="*/ 706839 w 3301468"/>
                <a:gd name="connsiteY4" fmla="*/ 3314787 h 4508602"/>
                <a:gd name="connsiteX5" fmla="*/ 690016 w 3301468"/>
                <a:gd name="connsiteY5" fmla="*/ 3324142 h 4508602"/>
                <a:gd name="connsiteX6" fmla="*/ 680403 w 3301468"/>
                <a:gd name="connsiteY6" fmla="*/ 3866705 h 4508602"/>
                <a:gd name="connsiteX7" fmla="*/ 716454 w 3301468"/>
                <a:gd name="connsiteY7" fmla="*/ 3891649 h 4508602"/>
                <a:gd name="connsiteX8" fmla="*/ 712028 w 3301468"/>
                <a:gd name="connsiteY8" fmla="*/ 4508602 h 4508602"/>
                <a:gd name="connsiteX9" fmla="*/ 3301468 w 3301468"/>
                <a:gd name="connsiteY9" fmla="*/ 1806369 h 4508602"/>
                <a:gd name="connsiteX10" fmla="*/ 3248645 w 3301468"/>
                <a:gd name="connsiteY10" fmla="*/ 1700296 h 4508602"/>
                <a:gd name="connsiteX11" fmla="*/ 0 w 3301468"/>
                <a:gd name="connsiteY11" fmla="*/ 0 h 4508602"/>
                <a:gd name="connsiteX0" fmla="*/ 0 w 3301468"/>
                <a:gd name="connsiteY0" fmla="*/ 0 h 4488005"/>
                <a:gd name="connsiteX1" fmla="*/ 48634 w 3301468"/>
                <a:gd name="connsiteY1" fmla="*/ 377611 h 4488005"/>
                <a:gd name="connsiteX2" fmla="*/ 304281 w 3301468"/>
                <a:gd name="connsiteY2" fmla="*/ 1425010 h 4488005"/>
                <a:gd name="connsiteX3" fmla="*/ 440997 w 3301468"/>
                <a:gd name="connsiteY3" fmla="*/ 1593486 h 4488005"/>
                <a:gd name="connsiteX4" fmla="*/ 706839 w 3301468"/>
                <a:gd name="connsiteY4" fmla="*/ 3314787 h 4488005"/>
                <a:gd name="connsiteX5" fmla="*/ 690016 w 3301468"/>
                <a:gd name="connsiteY5" fmla="*/ 3324142 h 4488005"/>
                <a:gd name="connsiteX6" fmla="*/ 680403 w 3301468"/>
                <a:gd name="connsiteY6" fmla="*/ 3866705 h 4488005"/>
                <a:gd name="connsiteX7" fmla="*/ 716454 w 3301468"/>
                <a:gd name="connsiteY7" fmla="*/ 3891649 h 4488005"/>
                <a:gd name="connsiteX8" fmla="*/ 580534 w 3301468"/>
                <a:gd name="connsiteY8" fmla="*/ 4488005 h 4488005"/>
                <a:gd name="connsiteX9" fmla="*/ 3301468 w 3301468"/>
                <a:gd name="connsiteY9" fmla="*/ 1806369 h 4488005"/>
                <a:gd name="connsiteX10" fmla="*/ 3248645 w 3301468"/>
                <a:gd name="connsiteY10" fmla="*/ 1700296 h 4488005"/>
                <a:gd name="connsiteX11" fmla="*/ 0 w 3301468"/>
                <a:gd name="connsiteY11" fmla="*/ 0 h 4488005"/>
                <a:gd name="connsiteX0" fmla="*/ 0 w 3301468"/>
                <a:gd name="connsiteY0" fmla="*/ 0 h 4488005"/>
                <a:gd name="connsiteX1" fmla="*/ 48634 w 3301468"/>
                <a:gd name="connsiteY1" fmla="*/ 377611 h 4488005"/>
                <a:gd name="connsiteX2" fmla="*/ 304281 w 3301468"/>
                <a:gd name="connsiteY2" fmla="*/ 1425010 h 4488005"/>
                <a:gd name="connsiteX3" fmla="*/ 440997 w 3301468"/>
                <a:gd name="connsiteY3" fmla="*/ 1593486 h 4488005"/>
                <a:gd name="connsiteX4" fmla="*/ 706839 w 3301468"/>
                <a:gd name="connsiteY4" fmla="*/ 3314787 h 4488005"/>
                <a:gd name="connsiteX5" fmla="*/ 690016 w 3301468"/>
                <a:gd name="connsiteY5" fmla="*/ 3324142 h 4488005"/>
                <a:gd name="connsiteX6" fmla="*/ 680403 w 3301468"/>
                <a:gd name="connsiteY6" fmla="*/ 3866705 h 4488005"/>
                <a:gd name="connsiteX7" fmla="*/ 480859 w 3301468"/>
                <a:gd name="connsiteY7" fmla="*/ 3980900 h 4488005"/>
                <a:gd name="connsiteX8" fmla="*/ 580534 w 3301468"/>
                <a:gd name="connsiteY8" fmla="*/ 4488005 h 4488005"/>
                <a:gd name="connsiteX9" fmla="*/ 3301468 w 3301468"/>
                <a:gd name="connsiteY9" fmla="*/ 1806369 h 4488005"/>
                <a:gd name="connsiteX10" fmla="*/ 3248645 w 3301468"/>
                <a:gd name="connsiteY10" fmla="*/ 1700296 h 4488005"/>
                <a:gd name="connsiteX11" fmla="*/ 0 w 3301468"/>
                <a:gd name="connsiteY11" fmla="*/ 0 h 4488005"/>
                <a:gd name="connsiteX0" fmla="*/ 0 w 3301468"/>
                <a:gd name="connsiteY0" fmla="*/ 0 h 4488005"/>
                <a:gd name="connsiteX1" fmla="*/ 48634 w 3301468"/>
                <a:gd name="connsiteY1" fmla="*/ 377611 h 4488005"/>
                <a:gd name="connsiteX2" fmla="*/ 304281 w 3301468"/>
                <a:gd name="connsiteY2" fmla="*/ 1425010 h 4488005"/>
                <a:gd name="connsiteX3" fmla="*/ 440997 w 3301468"/>
                <a:gd name="connsiteY3" fmla="*/ 1593486 h 4488005"/>
                <a:gd name="connsiteX4" fmla="*/ 706839 w 3301468"/>
                <a:gd name="connsiteY4" fmla="*/ 3314787 h 4488005"/>
                <a:gd name="connsiteX5" fmla="*/ 690016 w 3301468"/>
                <a:gd name="connsiteY5" fmla="*/ 3324142 h 4488005"/>
                <a:gd name="connsiteX6" fmla="*/ 532472 w 3301468"/>
                <a:gd name="connsiteY6" fmla="*/ 3798052 h 4488005"/>
                <a:gd name="connsiteX7" fmla="*/ 480859 w 3301468"/>
                <a:gd name="connsiteY7" fmla="*/ 3980900 h 4488005"/>
                <a:gd name="connsiteX8" fmla="*/ 580534 w 3301468"/>
                <a:gd name="connsiteY8" fmla="*/ 4488005 h 4488005"/>
                <a:gd name="connsiteX9" fmla="*/ 3301468 w 3301468"/>
                <a:gd name="connsiteY9" fmla="*/ 1806369 h 4488005"/>
                <a:gd name="connsiteX10" fmla="*/ 3248645 w 3301468"/>
                <a:gd name="connsiteY10" fmla="*/ 1700296 h 4488005"/>
                <a:gd name="connsiteX11" fmla="*/ 0 w 3301468"/>
                <a:gd name="connsiteY11" fmla="*/ 0 h 4488005"/>
                <a:gd name="connsiteX0" fmla="*/ 0 w 3301468"/>
                <a:gd name="connsiteY0" fmla="*/ 0 h 4488005"/>
                <a:gd name="connsiteX1" fmla="*/ 48634 w 3301468"/>
                <a:gd name="connsiteY1" fmla="*/ 377611 h 4488005"/>
                <a:gd name="connsiteX2" fmla="*/ 304281 w 3301468"/>
                <a:gd name="connsiteY2" fmla="*/ 1425010 h 4488005"/>
                <a:gd name="connsiteX3" fmla="*/ 440997 w 3301468"/>
                <a:gd name="connsiteY3" fmla="*/ 1593486 h 4488005"/>
                <a:gd name="connsiteX4" fmla="*/ 706839 w 3301468"/>
                <a:gd name="connsiteY4" fmla="*/ 3314787 h 4488005"/>
                <a:gd name="connsiteX5" fmla="*/ 443464 w 3301468"/>
                <a:gd name="connsiteY5" fmla="*/ 3351604 h 4488005"/>
                <a:gd name="connsiteX6" fmla="*/ 532472 w 3301468"/>
                <a:gd name="connsiteY6" fmla="*/ 3798052 h 4488005"/>
                <a:gd name="connsiteX7" fmla="*/ 480859 w 3301468"/>
                <a:gd name="connsiteY7" fmla="*/ 3980900 h 4488005"/>
                <a:gd name="connsiteX8" fmla="*/ 580534 w 3301468"/>
                <a:gd name="connsiteY8" fmla="*/ 4488005 h 4488005"/>
                <a:gd name="connsiteX9" fmla="*/ 3301468 w 3301468"/>
                <a:gd name="connsiteY9" fmla="*/ 1806369 h 4488005"/>
                <a:gd name="connsiteX10" fmla="*/ 3248645 w 3301468"/>
                <a:gd name="connsiteY10" fmla="*/ 1700296 h 4488005"/>
                <a:gd name="connsiteX11" fmla="*/ 0 w 3301468"/>
                <a:gd name="connsiteY11" fmla="*/ 0 h 4488005"/>
                <a:gd name="connsiteX0" fmla="*/ 0 w 3301468"/>
                <a:gd name="connsiteY0" fmla="*/ 0 h 4488005"/>
                <a:gd name="connsiteX1" fmla="*/ 48634 w 3301468"/>
                <a:gd name="connsiteY1" fmla="*/ 377611 h 4488005"/>
                <a:gd name="connsiteX2" fmla="*/ 304281 w 3301468"/>
                <a:gd name="connsiteY2" fmla="*/ 1425010 h 4488005"/>
                <a:gd name="connsiteX3" fmla="*/ 440997 w 3301468"/>
                <a:gd name="connsiteY3" fmla="*/ 1593486 h 4488005"/>
                <a:gd name="connsiteX4" fmla="*/ 509597 w 3301468"/>
                <a:gd name="connsiteY4" fmla="*/ 3239268 h 4488005"/>
                <a:gd name="connsiteX5" fmla="*/ 443464 w 3301468"/>
                <a:gd name="connsiteY5" fmla="*/ 3351604 h 4488005"/>
                <a:gd name="connsiteX6" fmla="*/ 532472 w 3301468"/>
                <a:gd name="connsiteY6" fmla="*/ 3798052 h 4488005"/>
                <a:gd name="connsiteX7" fmla="*/ 480859 w 3301468"/>
                <a:gd name="connsiteY7" fmla="*/ 3980900 h 4488005"/>
                <a:gd name="connsiteX8" fmla="*/ 580534 w 3301468"/>
                <a:gd name="connsiteY8" fmla="*/ 4488005 h 4488005"/>
                <a:gd name="connsiteX9" fmla="*/ 3301468 w 3301468"/>
                <a:gd name="connsiteY9" fmla="*/ 1806369 h 4488005"/>
                <a:gd name="connsiteX10" fmla="*/ 3248645 w 3301468"/>
                <a:gd name="connsiteY10" fmla="*/ 1700296 h 4488005"/>
                <a:gd name="connsiteX11" fmla="*/ 0 w 3301468"/>
                <a:gd name="connsiteY11" fmla="*/ 0 h 4488005"/>
                <a:gd name="connsiteX0" fmla="*/ 0 w 3248645"/>
                <a:gd name="connsiteY0" fmla="*/ 0 h 4488005"/>
                <a:gd name="connsiteX1" fmla="*/ 48634 w 3248645"/>
                <a:gd name="connsiteY1" fmla="*/ 377611 h 4488005"/>
                <a:gd name="connsiteX2" fmla="*/ 304281 w 3248645"/>
                <a:gd name="connsiteY2" fmla="*/ 1425010 h 4488005"/>
                <a:gd name="connsiteX3" fmla="*/ 440997 w 3248645"/>
                <a:gd name="connsiteY3" fmla="*/ 1593486 h 4488005"/>
                <a:gd name="connsiteX4" fmla="*/ 509597 w 3248645"/>
                <a:gd name="connsiteY4" fmla="*/ 3239268 h 4488005"/>
                <a:gd name="connsiteX5" fmla="*/ 443464 w 3248645"/>
                <a:gd name="connsiteY5" fmla="*/ 3351604 h 4488005"/>
                <a:gd name="connsiteX6" fmla="*/ 532472 w 3248645"/>
                <a:gd name="connsiteY6" fmla="*/ 3798052 h 4488005"/>
                <a:gd name="connsiteX7" fmla="*/ 480859 w 3248645"/>
                <a:gd name="connsiteY7" fmla="*/ 3980900 h 4488005"/>
                <a:gd name="connsiteX8" fmla="*/ 580534 w 3248645"/>
                <a:gd name="connsiteY8" fmla="*/ 4488005 h 4488005"/>
                <a:gd name="connsiteX9" fmla="*/ 2973104 w 3248645"/>
                <a:gd name="connsiteY9" fmla="*/ 1825963 h 4488005"/>
                <a:gd name="connsiteX10" fmla="*/ 3248645 w 3248645"/>
                <a:gd name="connsiteY10" fmla="*/ 1700296 h 4488005"/>
                <a:gd name="connsiteX11" fmla="*/ 0 w 3248645"/>
                <a:gd name="connsiteY11" fmla="*/ 0 h 4488005"/>
                <a:gd name="connsiteX0" fmla="*/ 0 w 2982826"/>
                <a:gd name="connsiteY0" fmla="*/ 0 h 4488005"/>
                <a:gd name="connsiteX1" fmla="*/ 48634 w 2982826"/>
                <a:gd name="connsiteY1" fmla="*/ 377611 h 4488005"/>
                <a:gd name="connsiteX2" fmla="*/ 304281 w 2982826"/>
                <a:gd name="connsiteY2" fmla="*/ 1425010 h 4488005"/>
                <a:gd name="connsiteX3" fmla="*/ 440997 w 2982826"/>
                <a:gd name="connsiteY3" fmla="*/ 1593486 h 4488005"/>
                <a:gd name="connsiteX4" fmla="*/ 509597 w 2982826"/>
                <a:gd name="connsiteY4" fmla="*/ 3239268 h 4488005"/>
                <a:gd name="connsiteX5" fmla="*/ 443464 w 2982826"/>
                <a:gd name="connsiteY5" fmla="*/ 3351604 h 4488005"/>
                <a:gd name="connsiteX6" fmla="*/ 532472 w 2982826"/>
                <a:gd name="connsiteY6" fmla="*/ 3798052 h 4488005"/>
                <a:gd name="connsiteX7" fmla="*/ 480859 w 2982826"/>
                <a:gd name="connsiteY7" fmla="*/ 3980900 h 4488005"/>
                <a:gd name="connsiteX8" fmla="*/ 580534 w 2982826"/>
                <a:gd name="connsiteY8" fmla="*/ 4488005 h 4488005"/>
                <a:gd name="connsiteX9" fmla="*/ 2973104 w 2982826"/>
                <a:gd name="connsiteY9" fmla="*/ 1825963 h 4488005"/>
                <a:gd name="connsiteX10" fmla="*/ 2982826 w 2982826"/>
                <a:gd name="connsiteY10" fmla="*/ 1398559 h 4488005"/>
                <a:gd name="connsiteX11" fmla="*/ 0 w 2982826"/>
                <a:gd name="connsiteY11" fmla="*/ 0 h 4488005"/>
                <a:gd name="connsiteX0" fmla="*/ 0 w 3154487"/>
                <a:gd name="connsiteY0" fmla="*/ 0 h 4488005"/>
                <a:gd name="connsiteX1" fmla="*/ 48634 w 3154487"/>
                <a:gd name="connsiteY1" fmla="*/ 377611 h 4488005"/>
                <a:gd name="connsiteX2" fmla="*/ 304281 w 3154487"/>
                <a:gd name="connsiteY2" fmla="*/ 1425010 h 4488005"/>
                <a:gd name="connsiteX3" fmla="*/ 440997 w 3154487"/>
                <a:gd name="connsiteY3" fmla="*/ 1593486 h 4488005"/>
                <a:gd name="connsiteX4" fmla="*/ 509597 w 3154487"/>
                <a:gd name="connsiteY4" fmla="*/ 3239268 h 4488005"/>
                <a:gd name="connsiteX5" fmla="*/ 443464 w 3154487"/>
                <a:gd name="connsiteY5" fmla="*/ 3351604 h 4488005"/>
                <a:gd name="connsiteX6" fmla="*/ 532472 w 3154487"/>
                <a:gd name="connsiteY6" fmla="*/ 3798052 h 4488005"/>
                <a:gd name="connsiteX7" fmla="*/ 480859 w 3154487"/>
                <a:gd name="connsiteY7" fmla="*/ 3980900 h 4488005"/>
                <a:gd name="connsiteX8" fmla="*/ 580534 w 3154487"/>
                <a:gd name="connsiteY8" fmla="*/ 4488005 h 4488005"/>
                <a:gd name="connsiteX9" fmla="*/ 3154487 w 3154487"/>
                <a:gd name="connsiteY9" fmla="*/ 1786776 h 4488005"/>
                <a:gd name="connsiteX10" fmla="*/ 2982826 w 3154487"/>
                <a:gd name="connsiteY10" fmla="*/ 1398559 h 4488005"/>
                <a:gd name="connsiteX11" fmla="*/ 0 w 3154487"/>
                <a:gd name="connsiteY11" fmla="*/ 0 h 4488005"/>
                <a:gd name="connsiteX0" fmla="*/ 0 w 3211118"/>
                <a:gd name="connsiteY0" fmla="*/ 0 h 4488005"/>
                <a:gd name="connsiteX1" fmla="*/ 48634 w 3211118"/>
                <a:gd name="connsiteY1" fmla="*/ 377611 h 4488005"/>
                <a:gd name="connsiteX2" fmla="*/ 304281 w 3211118"/>
                <a:gd name="connsiteY2" fmla="*/ 1425010 h 4488005"/>
                <a:gd name="connsiteX3" fmla="*/ 440997 w 3211118"/>
                <a:gd name="connsiteY3" fmla="*/ 1593486 h 4488005"/>
                <a:gd name="connsiteX4" fmla="*/ 509597 w 3211118"/>
                <a:gd name="connsiteY4" fmla="*/ 3239268 h 4488005"/>
                <a:gd name="connsiteX5" fmla="*/ 443464 w 3211118"/>
                <a:gd name="connsiteY5" fmla="*/ 3351604 h 4488005"/>
                <a:gd name="connsiteX6" fmla="*/ 532472 w 3211118"/>
                <a:gd name="connsiteY6" fmla="*/ 3798052 h 4488005"/>
                <a:gd name="connsiteX7" fmla="*/ 480859 w 3211118"/>
                <a:gd name="connsiteY7" fmla="*/ 3980900 h 4488005"/>
                <a:gd name="connsiteX8" fmla="*/ 580534 w 3211118"/>
                <a:gd name="connsiteY8" fmla="*/ 4488005 h 4488005"/>
                <a:gd name="connsiteX9" fmla="*/ 3154487 w 3211118"/>
                <a:gd name="connsiteY9" fmla="*/ 1786776 h 4488005"/>
                <a:gd name="connsiteX10" fmla="*/ 3211118 w 3211118"/>
                <a:gd name="connsiteY10" fmla="*/ 1151683 h 4488005"/>
                <a:gd name="connsiteX11" fmla="*/ 0 w 3211118"/>
                <a:gd name="connsiteY11" fmla="*/ 0 h 4488005"/>
                <a:gd name="connsiteX0" fmla="*/ 0 w 3211118"/>
                <a:gd name="connsiteY0" fmla="*/ 0 h 4488005"/>
                <a:gd name="connsiteX1" fmla="*/ 48634 w 3211118"/>
                <a:gd name="connsiteY1" fmla="*/ 377611 h 4488005"/>
                <a:gd name="connsiteX2" fmla="*/ 304281 w 3211118"/>
                <a:gd name="connsiteY2" fmla="*/ 1425010 h 4488005"/>
                <a:gd name="connsiteX3" fmla="*/ 440997 w 3211118"/>
                <a:gd name="connsiteY3" fmla="*/ 1593486 h 4488005"/>
                <a:gd name="connsiteX4" fmla="*/ 509597 w 3211118"/>
                <a:gd name="connsiteY4" fmla="*/ 3239268 h 4488005"/>
                <a:gd name="connsiteX5" fmla="*/ 443464 w 3211118"/>
                <a:gd name="connsiteY5" fmla="*/ 3351604 h 4488005"/>
                <a:gd name="connsiteX6" fmla="*/ 532472 w 3211118"/>
                <a:gd name="connsiteY6" fmla="*/ 3798052 h 4488005"/>
                <a:gd name="connsiteX7" fmla="*/ 480859 w 3211118"/>
                <a:gd name="connsiteY7" fmla="*/ 3980900 h 4488005"/>
                <a:gd name="connsiteX8" fmla="*/ 580534 w 3211118"/>
                <a:gd name="connsiteY8" fmla="*/ 4488005 h 4488005"/>
                <a:gd name="connsiteX9" fmla="*/ 3141978 w 3211118"/>
                <a:gd name="connsiteY9" fmla="*/ 1786776 h 4488005"/>
                <a:gd name="connsiteX10" fmla="*/ 3211118 w 3211118"/>
                <a:gd name="connsiteY10" fmla="*/ 1151683 h 4488005"/>
                <a:gd name="connsiteX11" fmla="*/ 0 w 3211118"/>
                <a:gd name="connsiteY11" fmla="*/ 0 h 4488005"/>
                <a:gd name="connsiteX0" fmla="*/ 934966 w 3162554"/>
                <a:gd name="connsiteY0" fmla="*/ 42454 h 4113610"/>
                <a:gd name="connsiteX1" fmla="*/ 70 w 3162554"/>
                <a:gd name="connsiteY1" fmla="*/ 3216 h 4113610"/>
                <a:gd name="connsiteX2" fmla="*/ 255717 w 3162554"/>
                <a:gd name="connsiteY2" fmla="*/ 1050615 h 4113610"/>
                <a:gd name="connsiteX3" fmla="*/ 392433 w 3162554"/>
                <a:gd name="connsiteY3" fmla="*/ 1219091 h 4113610"/>
                <a:gd name="connsiteX4" fmla="*/ 461033 w 3162554"/>
                <a:gd name="connsiteY4" fmla="*/ 2864873 h 4113610"/>
                <a:gd name="connsiteX5" fmla="*/ 394900 w 3162554"/>
                <a:gd name="connsiteY5" fmla="*/ 2977209 h 4113610"/>
                <a:gd name="connsiteX6" fmla="*/ 483908 w 3162554"/>
                <a:gd name="connsiteY6" fmla="*/ 3423657 h 4113610"/>
                <a:gd name="connsiteX7" fmla="*/ 432295 w 3162554"/>
                <a:gd name="connsiteY7" fmla="*/ 3606505 h 4113610"/>
                <a:gd name="connsiteX8" fmla="*/ 531970 w 3162554"/>
                <a:gd name="connsiteY8" fmla="*/ 4113610 h 4113610"/>
                <a:gd name="connsiteX9" fmla="*/ 3093414 w 3162554"/>
                <a:gd name="connsiteY9" fmla="*/ 1412381 h 4113610"/>
                <a:gd name="connsiteX10" fmla="*/ 3162554 w 3162554"/>
                <a:gd name="connsiteY10" fmla="*/ 777288 h 4113610"/>
                <a:gd name="connsiteX11" fmla="*/ 934966 w 3162554"/>
                <a:gd name="connsiteY11" fmla="*/ 42454 h 4113610"/>
                <a:gd name="connsiteX0" fmla="*/ 645721 w 3162583"/>
                <a:gd name="connsiteY0" fmla="*/ 0 h 4198023"/>
                <a:gd name="connsiteX1" fmla="*/ 99 w 3162583"/>
                <a:gd name="connsiteY1" fmla="*/ 87629 h 4198023"/>
                <a:gd name="connsiteX2" fmla="*/ 255746 w 3162583"/>
                <a:gd name="connsiteY2" fmla="*/ 1135028 h 4198023"/>
                <a:gd name="connsiteX3" fmla="*/ 392462 w 3162583"/>
                <a:gd name="connsiteY3" fmla="*/ 1303504 h 4198023"/>
                <a:gd name="connsiteX4" fmla="*/ 461062 w 3162583"/>
                <a:gd name="connsiteY4" fmla="*/ 2949286 h 4198023"/>
                <a:gd name="connsiteX5" fmla="*/ 394929 w 3162583"/>
                <a:gd name="connsiteY5" fmla="*/ 3061622 h 4198023"/>
                <a:gd name="connsiteX6" fmla="*/ 483937 w 3162583"/>
                <a:gd name="connsiteY6" fmla="*/ 3508070 h 4198023"/>
                <a:gd name="connsiteX7" fmla="*/ 432324 w 3162583"/>
                <a:gd name="connsiteY7" fmla="*/ 3690918 h 4198023"/>
                <a:gd name="connsiteX8" fmla="*/ 531999 w 3162583"/>
                <a:gd name="connsiteY8" fmla="*/ 4198023 h 4198023"/>
                <a:gd name="connsiteX9" fmla="*/ 3093443 w 3162583"/>
                <a:gd name="connsiteY9" fmla="*/ 1496794 h 4198023"/>
                <a:gd name="connsiteX10" fmla="*/ 3162583 w 3162583"/>
                <a:gd name="connsiteY10" fmla="*/ 861701 h 4198023"/>
                <a:gd name="connsiteX11" fmla="*/ 645721 w 3162583"/>
                <a:gd name="connsiteY11" fmla="*/ 0 h 4198023"/>
                <a:gd name="connsiteX0" fmla="*/ 389975 w 2906837"/>
                <a:gd name="connsiteY0" fmla="*/ 0 h 4198023"/>
                <a:gd name="connsiteX1" fmla="*/ 474769 w 2906837"/>
                <a:gd name="connsiteY1" fmla="*/ 314177 h 4198023"/>
                <a:gd name="connsiteX2" fmla="*/ 0 w 2906837"/>
                <a:gd name="connsiteY2" fmla="*/ 1135028 h 4198023"/>
                <a:gd name="connsiteX3" fmla="*/ 136716 w 2906837"/>
                <a:gd name="connsiteY3" fmla="*/ 1303504 h 4198023"/>
                <a:gd name="connsiteX4" fmla="*/ 205316 w 2906837"/>
                <a:gd name="connsiteY4" fmla="*/ 2949286 h 4198023"/>
                <a:gd name="connsiteX5" fmla="*/ 139183 w 2906837"/>
                <a:gd name="connsiteY5" fmla="*/ 3061622 h 4198023"/>
                <a:gd name="connsiteX6" fmla="*/ 228191 w 2906837"/>
                <a:gd name="connsiteY6" fmla="*/ 3508070 h 4198023"/>
                <a:gd name="connsiteX7" fmla="*/ 176578 w 2906837"/>
                <a:gd name="connsiteY7" fmla="*/ 3690918 h 4198023"/>
                <a:gd name="connsiteX8" fmla="*/ 276253 w 2906837"/>
                <a:gd name="connsiteY8" fmla="*/ 4198023 h 4198023"/>
                <a:gd name="connsiteX9" fmla="*/ 2837697 w 2906837"/>
                <a:gd name="connsiteY9" fmla="*/ 1496794 h 4198023"/>
                <a:gd name="connsiteX10" fmla="*/ 2906837 w 2906837"/>
                <a:gd name="connsiteY10" fmla="*/ 861701 h 4198023"/>
                <a:gd name="connsiteX11" fmla="*/ 389975 w 2906837"/>
                <a:gd name="connsiteY11" fmla="*/ 0 h 4198023"/>
                <a:gd name="connsiteX0" fmla="*/ 253411 w 2770273"/>
                <a:gd name="connsiteY0" fmla="*/ 0 h 4198023"/>
                <a:gd name="connsiteX1" fmla="*/ 338205 w 2770273"/>
                <a:gd name="connsiteY1" fmla="*/ 314177 h 4198023"/>
                <a:gd name="connsiteX2" fmla="*/ 210564 w 2770273"/>
                <a:gd name="connsiteY2" fmla="*/ 944728 h 4198023"/>
                <a:gd name="connsiteX3" fmla="*/ 152 w 2770273"/>
                <a:gd name="connsiteY3" fmla="*/ 1303504 h 4198023"/>
                <a:gd name="connsiteX4" fmla="*/ 68752 w 2770273"/>
                <a:gd name="connsiteY4" fmla="*/ 2949286 h 4198023"/>
                <a:gd name="connsiteX5" fmla="*/ 2619 w 2770273"/>
                <a:gd name="connsiteY5" fmla="*/ 3061622 h 4198023"/>
                <a:gd name="connsiteX6" fmla="*/ 91627 w 2770273"/>
                <a:gd name="connsiteY6" fmla="*/ 3508070 h 4198023"/>
                <a:gd name="connsiteX7" fmla="*/ 40014 w 2770273"/>
                <a:gd name="connsiteY7" fmla="*/ 3690918 h 4198023"/>
                <a:gd name="connsiteX8" fmla="*/ 139689 w 2770273"/>
                <a:gd name="connsiteY8" fmla="*/ 4198023 h 4198023"/>
                <a:gd name="connsiteX9" fmla="*/ 2701133 w 2770273"/>
                <a:gd name="connsiteY9" fmla="*/ 1496794 h 4198023"/>
                <a:gd name="connsiteX10" fmla="*/ 2770273 w 2770273"/>
                <a:gd name="connsiteY10" fmla="*/ 861701 h 4198023"/>
                <a:gd name="connsiteX11" fmla="*/ 253411 w 2770273"/>
                <a:gd name="connsiteY11" fmla="*/ 0 h 4198023"/>
                <a:gd name="connsiteX0" fmla="*/ 253411 w 2770273"/>
                <a:gd name="connsiteY0" fmla="*/ 0 h 4198023"/>
                <a:gd name="connsiteX1" fmla="*/ 338205 w 2770273"/>
                <a:gd name="connsiteY1" fmla="*/ 314177 h 4198023"/>
                <a:gd name="connsiteX2" fmla="*/ 210564 w 2770273"/>
                <a:gd name="connsiteY2" fmla="*/ 944728 h 4198023"/>
                <a:gd name="connsiteX3" fmla="*/ 152 w 2770273"/>
                <a:gd name="connsiteY3" fmla="*/ 1303504 h 4198023"/>
                <a:gd name="connsiteX4" fmla="*/ 68752 w 2770273"/>
                <a:gd name="connsiteY4" fmla="*/ 2949286 h 4198023"/>
                <a:gd name="connsiteX5" fmla="*/ 2619 w 2770273"/>
                <a:gd name="connsiteY5" fmla="*/ 3061622 h 4198023"/>
                <a:gd name="connsiteX6" fmla="*/ 91627 w 2770273"/>
                <a:gd name="connsiteY6" fmla="*/ 3508070 h 4198023"/>
                <a:gd name="connsiteX7" fmla="*/ 40014 w 2770273"/>
                <a:gd name="connsiteY7" fmla="*/ 3690918 h 4198023"/>
                <a:gd name="connsiteX8" fmla="*/ 139689 w 2770273"/>
                <a:gd name="connsiteY8" fmla="*/ 4198023 h 4198023"/>
                <a:gd name="connsiteX9" fmla="*/ 2701133 w 2770273"/>
                <a:gd name="connsiteY9" fmla="*/ 1496794 h 4198023"/>
                <a:gd name="connsiteX10" fmla="*/ 2770273 w 2770273"/>
                <a:gd name="connsiteY10" fmla="*/ 861701 h 4198023"/>
                <a:gd name="connsiteX11" fmla="*/ 253411 w 2770273"/>
                <a:gd name="connsiteY11" fmla="*/ 0 h 4198023"/>
                <a:gd name="connsiteX0" fmla="*/ 250792 w 2767654"/>
                <a:gd name="connsiteY0" fmla="*/ 0 h 4198023"/>
                <a:gd name="connsiteX1" fmla="*/ 335586 w 2767654"/>
                <a:gd name="connsiteY1" fmla="*/ 314177 h 4198023"/>
                <a:gd name="connsiteX2" fmla="*/ 207945 w 2767654"/>
                <a:gd name="connsiteY2" fmla="*/ 944728 h 4198023"/>
                <a:gd name="connsiteX3" fmla="*/ 301270 w 2767654"/>
                <a:gd name="connsiteY3" fmla="*/ 1321628 h 4198023"/>
                <a:gd name="connsiteX4" fmla="*/ 66133 w 2767654"/>
                <a:gd name="connsiteY4" fmla="*/ 2949286 h 4198023"/>
                <a:gd name="connsiteX5" fmla="*/ 0 w 2767654"/>
                <a:gd name="connsiteY5" fmla="*/ 3061622 h 4198023"/>
                <a:gd name="connsiteX6" fmla="*/ 89008 w 2767654"/>
                <a:gd name="connsiteY6" fmla="*/ 3508070 h 4198023"/>
                <a:gd name="connsiteX7" fmla="*/ 37395 w 2767654"/>
                <a:gd name="connsiteY7" fmla="*/ 3690918 h 4198023"/>
                <a:gd name="connsiteX8" fmla="*/ 137070 w 2767654"/>
                <a:gd name="connsiteY8" fmla="*/ 4198023 h 4198023"/>
                <a:gd name="connsiteX9" fmla="*/ 2698514 w 2767654"/>
                <a:gd name="connsiteY9" fmla="*/ 1496794 h 4198023"/>
                <a:gd name="connsiteX10" fmla="*/ 2767654 w 2767654"/>
                <a:gd name="connsiteY10" fmla="*/ 861701 h 4198023"/>
                <a:gd name="connsiteX11" fmla="*/ 250792 w 2767654"/>
                <a:gd name="connsiteY11" fmla="*/ 0 h 4198023"/>
                <a:gd name="connsiteX0" fmla="*/ 250792 w 2767654"/>
                <a:gd name="connsiteY0" fmla="*/ 0 h 4198023"/>
                <a:gd name="connsiteX1" fmla="*/ 335586 w 2767654"/>
                <a:gd name="connsiteY1" fmla="*/ 314177 h 4198023"/>
                <a:gd name="connsiteX2" fmla="*/ 207945 w 2767654"/>
                <a:gd name="connsiteY2" fmla="*/ 971914 h 4198023"/>
                <a:gd name="connsiteX3" fmla="*/ 301270 w 2767654"/>
                <a:gd name="connsiteY3" fmla="*/ 1321628 h 4198023"/>
                <a:gd name="connsiteX4" fmla="*/ 66133 w 2767654"/>
                <a:gd name="connsiteY4" fmla="*/ 2949286 h 4198023"/>
                <a:gd name="connsiteX5" fmla="*/ 0 w 2767654"/>
                <a:gd name="connsiteY5" fmla="*/ 3061622 h 4198023"/>
                <a:gd name="connsiteX6" fmla="*/ 89008 w 2767654"/>
                <a:gd name="connsiteY6" fmla="*/ 3508070 h 4198023"/>
                <a:gd name="connsiteX7" fmla="*/ 37395 w 2767654"/>
                <a:gd name="connsiteY7" fmla="*/ 3690918 h 4198023"/>
                <a:gd name="connsiteX8" fmla="*/ 137070 w 2767654"/>
                <a:gd name="connsiteY8" fmla="*/ 4198023 h 4198023"/>
                <a:gd name="connsiteX9" fmla="*/ 2698514 w 2767654"/>
                <a:gd name="connsiteY9" fmla="*/ 1496794 h 4198023"/>
                <a:gd name="connsiteX10" fmla="*/ 2767654 w 2767654"/>
                <a:gd name="connsiteY10" fmla="*/ 861701 h 4198023"/>
                <a:gd name="connsiteX11" fmla="*/ 250792 w 2767654"/>
                <a:gd name="connsiteY11" fmla="*/ 0 h 4198023"/>
                <a:gd name="connsiteX0" fmla="*/ 250792 w 2767654"/>
                <a:gd name="connsiteY0" fmla="*/ 0 h 3898979"/>
                <a:gd name="connsiteX1" fmla="*/ 335586 w 2767654"/>
                <a:gd name="connsiteY1" fmla="*/ 314177 h 3898979"/>
                <a:gd name="connsiteX2" fmla="*/ 207945 w 2767654"/>
                <a:gd name="connsiteY2" fmla="*/ 971914 h 3898979"/>
                <a:gd name="connsiteX3" fmla="*/ 301270 w 2767654"/>
                <a:gd name="connsiteY3" fmla="*/ 1321628 h 3898979"/>
                <a:gd name="connsiteX4" fmla="*/ 66133 w 2767654"/>
                <a:gd name="connsiteY4" fmla="*/ 2949286 h 3898979"/>
                <a:gd name="connsiteX5" fmla="*/ 0 w 2767654"/>
                <a:gd name="connsiteY5" fmla="*/ 3061622 h 3898979"/>
                <a:gd name="connsiteX6" fmla="*/ 89008 w 2767654"/>
                <a:gd name="connsiteY6" fmla="*/ 3508070 h 3898979"/>
                <a:gd name="connsiteX7" fmla="*/ 37395 w 2767654"/>
                <a:gd name="connsiteY7" fmla="*/ 3690918 h 3898979"/>
                <a:gd name="connsiteX8" fmla="*/ 194925 w 2767654"/>
                <a:gd name="connsiteY8" fmla="*/ 3898979 h 3898979"/>
                <a:gd name="connsiteX9" fmla="*/ 2698514 w 2767654"/>
                <a:gd name="connsiteY9" fmla="*/ 1496794 h 3898979"/>
                <a:gd name="connsiteX10" fmla="*/ 2767654 w 2767654"/>
                <a:gd name="connsiteY10" fmla="*/ 861701 h 3898979"/>
                <a:gd name="connsiteX11" fmla="*/ 250792 w 2767654"/>
                <a:gd name="connsiteY11" fmla="*/ 0 h 3898979"/>
                <a:gd name="connsiteX0" fmla="*/ 669003 w 3185865"/>
                <a:gd name="connsiteY0" fmla="*/ 0 h 3920953"/>
                <a:gd name="connsiteX1" fmla="*/ 753797 w 3185865"/>
                <a:gd name="connsiteY1" fmla="*/ 314177 h 3920953"/>
                <a:gd name="connsiteX2" fmla="*/ 626156 w 3185865"/>
                <a:gd name="connsiteY2" fmla="*/ 971914 h 3920953"/>
                <a:gd name="connsiteX3" fmla="*/ 719481 w 3185865"/>
                <a:gd name="connsiteY3" fmla="*/ 1321628 h 3920953"/>
                <a:gd name="connsiteX4" fmla="*/ 484344 w 3185865"/>
                <a:gd name="connsiteY4" fmla="*/ 2949286 h 3920953"/>
                <a:gd name="connsiteX5" fmla="*/ 418211 w 3185865"/>
                <a:gd name="connsiteY5" fmla="*/ 3061622 h 3920953"/>
                <a:gd name="connsiteX6" fmla="*/ 507219 w 3185865"/>
                <a:gd name="connsiteY6" fmla="*/ 3508070 h 3920953"/>
                <a:gd name="connsiteX7" fmla="*/ 0 w 3185865"/>
                <a:gd name="connsiteY7" fmla="*/ 3863095 h 3920953"/>
                <a:gd name="connsiteX8" fmla="*/ 613136 w 3185865"/>
                <a:gd name="connsiteY8" fmla="*/ 3898979 h 3920953"/>
                <a:gd name="connsiteX9" fmla="*/ 3116725 w 3185865"/>
                <a:gd name="connsiteY9" fmla="*/ 1496794 h 3920953"/>
                <a:gd name="connsiteX10" fmla="*/ 3185865 w 3185865"/>
                <a:gd name="connsiteY10" fmla="*/ 861701 h 3920953"/>
                <a:gd name="connsiteX11" fmla="*/ 669003 w 3185865"/>
                <a:gd name="connsiteY11" fmla="*/ 0 h 3920953"/>
                <a:gd name="connsiteX0" fmla="*/ 669003 w 3185865"/>
                <a:gd name="connsiteY0" fmla="*/ 0 h 3920953"/>
                <a:gd name="connsiteX1" fmla="*/ 753797 w 3185865"/>
                <a:gd name="connsiteY1" fmla="*/ 314177 h 3920953"/>
                <a:gd name="connsiteX2" fmla="*/ 626156 w 3185865"/>
                <a:gd name="connsiteY2" fmla="*/ 971914 h 3920953"/>
                <a:gd name="connsiteX3" fmla="*/ 719481 w 3185865"/>
                <a:gd name="connsiteY3" fmla="*/ 1321628 h 3920953"/>
                <a:gd name="connsiteX4" fmla="*/ 484344 w 3185865"/>
                <a:gd name="connsiteY4" fmla="*/ 2949286 h 3920953"/>
                <a:gd name="connsiteX5" fmla="*/ 418211 w 3185865"/>
                <a:gd name="connsiteY5" fmla="*/ 3061622 h 3920953"/>
                <a:gd name="connsiteX6" fmla="*/ 507219 w 3185865"/>
                <a:gd name="connsiteY6" fmla="*/ 3508070 h 3920953"/>
                <a:gd name="connsiteX7" fmla="*/ 0 w 3185865"/>
                <a:gd name="connsiteY7" fmla="*/ 3863095 h 3920953"/>
                <a:gd name="connsiteX8" fmla="*/ 613136 w 3185865"/>
                <a:gd name="connsiteY8" fmla="*/ 3898979 h 3920953"/>
                <a:gd name="connsiteX9" fmla="*/ 3116725 w 3185865"/>
                <a:gd name="connsiteY9" fmla="*/ 1496794 h 3920953"/>
                <a:gd name="connsiteX10" fmla="*/ 3185865 w 3185865"/>
                <a:gd name="connsiteY10" fmla="*/ 861701 h 3920953"/>
                <a:gd name="connsiteX11" fmla="*/ 669003 w 3185865"/>
                <a:gd name="connsiteY11" fmla="*/ 0 h 3920953"/>
                <a:gd name="connsiteX0" fmla="*/ 669003 w 3185865"/>
                <a:gd name="connsiteY0" fmla="*/ 0 h 3898979"/>
                <a:gd name="connsiteX1" fmla="*/ 753797 w 3185865"/>
                <a:gd name="connsiteY1" fmla="*/ 314177 h 3898979"/>
                <a:gd name="connsiteX2" fmla="*/ 626156 w 3185865"/>
                <a:gd name="connsiteY2" fmla="*/ 971914 h 3898979"/>
                <a:gd name="connsiteX3" fmla="*/ 719481 w 3185865"/>
                <a:gd name="connsiteY3" fmla="*/ 1321628 h 3898979"/>
                <a:gd name="connsiteX4" fmla="*/ 484344 w 3185865"/>
                <a:gd name="connsiteY4" fmla="*/ 2949286 h 3898979"/>
                <a:gd name="connsiteX5" fmla="*/ 418211 w 3185865"/>
                <a:gd name="connsiteY5" fmla="*/ 3061622 h 3898979"/>
                <a:gd name="connsiteX6" fmla="*/ 507219 w 3185865"/>
                <a:gd name="connsiteY6" fmla="*/ 3508070 h 3898979"/>
                <a:gd name="connsiteX7" fmla="*/ 0 w 3185865"/>
                <a:gd name="connsiteY7" fmla="*/ 3863095 h 3898979"/>
                <a:gd name="connsiteX8" fmla="*/ 613136 w 3185865"/>
                <a:gd name="connsiteY8" fmla="*/ 3898979 h 3898979"/>
                <a:gd name="connsiteX9" fmla="*/ 3116725 w 3185865"/>
                <a:gd name="connsiteY9" fmla="*/ 1496794 h 3898979"/>
                <a:gd name="connsiteX10" fmla="*/ 3185865 w 3185865"/>
                <a:gd name="connsiteY10" fmla="*/ 861701 h 3898979"/>
                <a:gd name="connsiteX11" fmla="*/ 669003 w 3185865"/>
                <a:gd name="connsiteY11" fmla="*/ 0 h 3898979"/>
                <a:gd name="connsiteX0" fmla="*/ 929339 w 3446201"/>
                <a:gd name="connsiteY0" fmla="*/ 0 h 4058464"/>
                <a:gd name="connsiteX1" fmla="*/ 1014133 w 3446201"/>
                <a:gd name="connsiteY1" fmla="*/ 314177 h 4058464"/>
                <a:gd name="connsiteX2" fmla="*/ 886492 w 3446201"/>
                <a:gd name="connsiteY2" fmla="*/ 971914 h 4058464"/>
                <a:gd name="connsiteX3" fmla="*/ 979817 w 3446201"/>
                <a:gd name="connsiteY3" fmla="*/ 1321628 h 4058464"/>
                <a:gd name="connsiteX4" fmla="*/ 744680 w 3446201"/>
                <a:gd name="connsiteY4" fmla="*/ 2949286 h 4058464"/>
                <a:gd name="connsiteX5" fmla="*/ 678547 w 3446201"/>
                <a:gd name="connsiteY5" fmla="*/ 3061622 h 4058464"/>
                <a:gd name="connsiteX6" fmla="*/ 37139 w 3446201"/>
                <a:gd name="connsiteY6" fmla="*/ 4042724 h 4058464"/>
                <a:gd name="connsiteX7" fmla="*/ 260336 w 3446201"/>
                <a:gd name="connsiteY7" fmla="*/ 3863095 h 4058464"/>
                <a:gd name="connsiteX8" fmla="*/ 873472 w 3446201"/>
                <a:gd name="connsiteY8" fmla="*/ 3898979 h 4058464"/>
                <a:gd name="connsiteX9" fmla="*/ 3377061 w 3446201"/>
                <a:gd name="connsiteY9" fmla="*/ 1496794 h 4058464"/>
                <a:gd name="connsiteX10" fmla="*/ 3446201 w 3446201"/>
                <a:gd name="connsiteY10" fmla="*/ 861701 h 4058464"/>
                <a:gd name="connsiteX11" fmla="*/ 929339 w 3446201"/>
                <a:gd name="connsiteY11" fmla="*/ 0 h 4058464"/>
                <a:gd name="connsiteX0" fmla="*/ 929339 w 3446201"/>
                <a:gd name="connsiteY0" fmla="*/ 0 h 4058464"/>
                <a:gd name="connsiteX1" fmla="*/ 1014133 w 3446201"/>
                <a:gd name="connsiteY1" fmla="*/ 314177 h 4058464"/>
                <a:gd name="connsiteX2" fmla="*/ 886492 w 3446201"/>
                <a:gd name="connsiteY2" fmla="*/ 971914 h 4058464"/>
                <a:gd name="connsiteX3" fmla="*/ 979817 w 3446201"/>
                <a:gd name="connsiteY3" fmla="*/ 1321628 h 4058464"/>
                <a:gd name="connsiteX4" fmla="*/ 744680 w 3446201"/>
                <a:gd name="connsiteY4" fmla="*/ 2949286 h 4058464"/>
                <a:gd name="connsiteX5" fmla="*/ 678547 w 3446201"/>
                <a:gd name="connsiteY5" fmla="*/ 3061622 h 4058464"/>
                <a:gd name="connsiteX6" fmla="*/ 37139 w 3446201"/>
                <a:gd name="connsiteY6" fmla="*/ 4042724 h 4058464"/>
                <a:gd name="connsiteX7" fmla="*/ 260336 w 3446201"/>
                <a:gd name="connsiteY7" fmla="*/ 3863095 h 4058464"/>
                <a:gd name="connsiteX8" fmla="*/ 873472 w 3446201"/>
                <a:gd name="connsiteY8" fmla="*/ 3898979 h 4058464"/>
                <a:gd name="connsiteX9" fmla="*/ 3377061 w 3446201"/>
                <a:gd name="connsiteY9" fmla="*/ 1496794 h 4058464"/>
                <a:gd name="connsiteX10" fmla="*/ 3446201 w 3446201"/>
                <a:gd name="connsiteY10" fmla="*/ 861701 h 4058464"/>
                <a:gd name="connsiteX11" fmla="*/ 929339 w 3446201"/>
                <a:gd name="connsiteY11" fmla="*/ 0 h 4058464"/>
                <a:gd name="connsiteX0" fmla="*/ 928366 w 3445228"/>
                <a:gd name="connsiteY0" fmla="*/ 0 h 4042724"/>
                <a:gd name="connsiteX1" fmla="*/ 1013160 w 3445228"/>
                <a:gd name="connsiteY1" fmla="*/ 314177 h 4042724"/>
                <a:gd name="connsiteX2" fmla="*/ 885519 w 3445228"/>
                <a:gd name="connsiteY2" fmla="*/ 971914 h 4042724"/>
                <a:gd name="connsiteX3" fmla="*/ 978844 w 3445228"/>
                <a:gd name="connsiteY3" fmla="*/ 1321628 h 4042724"/>
                <a:gd name="connsiteX4" fmla="*/ 743707 w 3445228"/>
                <a:gd name="connsiteY4" fmla="*/ 2949286 h 4042724"/>
                <a:gd name="connsiteX5" fmla="*/ 677574 w 3445228"/>
                <a:gd name="connsiteY5" fmla="*/ 3061622 h 4042724"/>
                <a:gd name="connsiteX6" fmla="*/ 36166 w 3445228"/>
                <a:gd name="connsiteY6" fmla="*/ 4042724 h 4042724"/>
                <a:gd name="connsiteX7" fmla="*/ 259363 w 3445228"/>
                <a:gd name="connsiteY7" fmla="*/ 3863095 h 4042724"/>
                <a:gd name="connsiteX8" fmla="*/ 872499 w 3445228"/>
                <a:gd name="connsiteY8" fmla="*/ 3898979 h 4042724"/>
                <a:gd name="connsiteX9" fmla="*/ 3376088 w 3445228"/>
                <a:gd name="connsiteY9" fmla="*/ 1496794 h 4042724"/>
                <a:gd name="connsiteX10" fmla="*/ 3445228 w 3445228"/>
                <a:gd name="connsiteY10" fmla="*/ 861701 h 4042724"/>
                <a:gd name="connsiteX11" fmla="*/ 928366 w 3445228"/>
                <a:gd name="connsiteY11" fmla="*/ 0 h 404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45228" h="4042724">
                  <a:moveTo>
                    <a:pt x="928366" y="0"/>
                  </a:moveTo>
                  <a:cubicBezTo>
                    <a:pt x="937823" y="19786"/>
                    <a:pt x="1003703" y="294391"/>
                    <a:pt x="1013160" y="314177"/>
                  </a:cubicBezTo>
                  <a:cubicBezTo>
                    <a:pt x="1013482" y="510120"/>
                    <a:pt x="1099648" y="668836"/>
                    <a:pt x="885519" y="971914"/>
                  </a:cubicBezTo>
                  <a:lnTo>
                    <a:pt x="978844" y="1321628"/>
                  </a:lnTo>
                  <a:cubicBezTo>
                    <a:pt x="974838" y="1855873"/>
                    <a:pt x="747713" y="2415041"/>
                    <a:pt x="743707" y="2949286"/>
                  </a:cubicBezTo>
                  <a:lnTo>
                    <a:pt x="677574" y="3061622"/>
                  </a:lnTo>
                  <a:cubicBezTo>
                    <a:pt x="463771" y="3388656"/>
                    <a:pt x="-155014" y="3579761"/>
                    <a:pt x="36166" y="4042724"/>
                  </a:cubicBezTo>
                  <a:cubicBezTo>
                    <a:pt x="112976" y="3961704"/>
                    <a:pt x="334422" y="3563514"/>
                    <a:pt x="259363" y="3863095"/>
                  </a:cubicBezTo>
                  <a:cubicBezTo>
                    <a:pt x="513405" y="3875768"/>
                    <a:pt x="871571" y="3714130"/>
                    <a:pt x="872499" y="3898979"/>
                  </a:cubicBezTo>
                  <a:lnTo>
                    <a:pt x="3376088" y="1496794"/>
                  </a:lnTo>
                  <a:lnTo>
                    <a:pt x="3445228" y="861701"/>
                  </a:lnTo>
                  <a:lnTo>
                    <a:pt x="928366" y="0"/>
                  </a:ln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49000">
                  <a:schemeClr val="tx2">
                    <a:alpha val="6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215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069972-624A-48BB-5D89-AA3370CE0074}"/>
                </a:ext>
              </a:extLst>
            </p:cNvPr>
            <p:cNvGrpSpPr/>
            <p:nvPr/>
          </p:nvGrpSpPr>
          <p:grpSpPr>
            <a:xfrm>
              <a:off x="5222008" y="1619211"/>
              <a:ext cx="3803914" cy="4350276"/>
              <a:chOff x="5222008" y="1619211"/>
              <a:chExt cx="3803914" cy="4350276"/>
            </a:xfrm>
          </p:grpSpPr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1D25E23D-0C58-AA24-C39E-F68AB422E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22008" y="1619211"/>
                <a:ext cx="3803914" cy="4350276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71D8435-BE09-EB60-C60F-A48D17F22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7447" y="3462539"/>
                <a:ext cx="236327" cy="301758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1F8BBA75-F269-DAB8-25C3-455BCE610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6588" y="3539154"/>
                <a:ext cx="211301" cy="25519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BD02104B-2AB6-AF47-BCFA-8D615DEB2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37653" y="4335526"/>
                <a:ext cx="280713" cy="255194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9CF62D32-0605-5BBD-C5BC-EB9C843D9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197918" y="3147453"/>
                <a:ext cx="274320" cy="228600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F3FBF196-A6D0-12C1-45DF-A2D2F82AD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292451" y="3586439"/>
                <a:ext cx="259150" cy="21595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416C5FCB-751E-60B2-0D2B-D7682D9C8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72426" y="4813468"/>
                <a:ext cx="259150" cy="2591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81135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59985E-B495-4770-AA2E-E7A0BB84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Lake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66429-698B-4767-9B6C-535EE1EF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98D9E-CD27-41AF-8F4F-5BEF1B63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EB1F908-75F3-202B-57DF-BC970B2B3D15}"/>
              </a:ext>
            </a:extLst>
          </p:cNvPr>
          <p:cNvGraphicFramePr>
            <a:graphicFrameLocks/>
          </p:cNvGraphicFramePr>
          <p:nvPr/>
        </p:nvGraphicFramePr>
        <p:xfrm>
          <a:off x="0" y="971550"/>
          <a:ext cx="6996436" cy="591971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45874">
                  <a:extLst>
                    <a:ext uri="{9D8B030D-6E8A-4147-A177-3AD203B41FA5}">
                      <a16:colId xmlns:a16="http://schemas.microsoft.com/office/drawing/2014/main" val="363990730"/>
                    </a:ext>
                  </a:extLst>
                </a:gridCol>
                <a:gridCol w="951651">
                  <a:extLst>
                    <a:ext uri="{9D8B030D-6E8A-4147-A177-3AD203B41FA5}">
                      <a16:colId xmlns:a16="http://schemas.microsoft.com/office/drawing/2014/main" val="2067765181"/>
                    </a:ext>
                  </a:extLst>
                </a:gridCol>
                <a:gridCol w="1079313">
                  <a:extLst>
                    <a:ext uri="{9D8B030D-6E8A-4147-A177-3AD203B41FA5}">
                      <a16:colId xmlns:a16="http://schemas.microsoft.com/office/drawing/2014/main" val="1391143131"/>
                    </a:ext>
                  </a:extLst>
                </a:gridCol>
                <a:gridCol w="1019598">
                  <a:extLst>
                    <a:ext uri="{9D8B030D-6E8A-4147-A177-3AD203B41FA5}">
                      <a16:colId xmlns:a16="http://schemas.microsoft.com/office/drawing/2014/main" val="2953816903"/>
                    </a:ext>
                  </a:extLst>
                </a:gridCol>
              </a:tblGrid>
              <a:tr h="50619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Funds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929406"/>
                  </a:ext>
                </a:extLst>
              </a:tr>
              <a:tr h="13533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Widen from Leesburg / CR 470 to Lake / Sumter County Line (MP 297.3 - MP 297.9)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44546A"/>
                          </a:solidFill>
                        </a:rPr>
                        <a:t>FPN: 435788-2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Construction funding has been added to the </a:t>
                      </a:r>
                      <a:b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Tentative Five-Year Work Program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ENV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baseline="0" dirty="0">
                          <a:solidFill>
                            <a:schemeClr val="tx1"/>
                          </a:solidFill>
                        </a:rPr>
                        <a:t>2025-26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baseline="0" dirty="0">
                          <a:solidFill>
                            <a:schemeClr val="tx1"/>
                          </a:solidFill>
                        </a:rPr>
                        <a:t>2026-27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baseline="0" dirty="0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$32.7M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320306"/>
                  </a:ext>
                </a:extLst>
              </a:tr>
              <a:tr h="13533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Widen from North of US 27 / SR 19 (North) to North of Leesburg / CR 470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(MP 289.3 - MP 297.3)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44546A"/>
                          </a:solidFill>
                        </a:rPr>
                        <a:t>FPN: 435787-1</a:t>
                      </a:r>
                      <a:endParaRPr lang="en-US" sz="1600" kern="1200" dirty="0">
                        <a:solidFill>
                          <a:srgbClr val="445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ENV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PE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RRU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2025, 27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2026-27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$377.0M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943315"/>
                  </a:ext>
                </a:extLst>
              </a:tr>
              <a:tr h="13533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Widen from Obrien Rd 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North of US 27 / SR 19 (North)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(MP 285.9 - MP 289.6)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Interchange Improvements at MP 289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44546A"/>
                          </a:solidFill>
                        </a:rPr>
                        <a:t>FPN: 435786-3</a:t>
                      </a:r>
                      <a:endParaRPr lang="en-US" sz="1600" kern="1200" dirty="0">
                        <a:solidFill>
                          <a:srgbClr val="445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RRU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2025-26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2026, 29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$167.4M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28621"/>
                  </a:ext>
                </a:extLst>
              </a:tr>
              <a:tr h="13533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Interchange Improvements at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US 27 / SR 19 (South) (MP 285)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44546A"/>
                          </a:solidFill>
                        </a:rPr>
                        <a:t>FPN: 452106-1</a:t>
                      </a:r>
                      <a:endParaRPr lang="en-US" sz="1600" kern="1200" dirty="0">
                        <a:solidFill>
                          <a:srgbClr val="445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ENV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2025-26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$22.4M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5442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0B05EB5-AE93-C91E-46D1-7339E9CE1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2512" r="2923" b="2701"/>
          <a:stretch/>
        </p:blipFill>
        <p:spPr>
          <a:xfrm>
            <a:off x="6995160" y="-36576"/>
            <a:ext cx="5252160" cy="6894576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027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59985E-B495-4770-AA2E-E7A0BB84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Sumter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66429-698B-4767-9B6C-535EE1EF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98D9E-CD27-41AF-8F4F-5BEF1B63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CFDCF49A-D901-AE72-4881-D6AD9C147D34}"/>
              </a:ext>
            </a:extLst>
          </p:cNvPr>
          <p:cNvGraphicFramePr>
            <a:graphicFrameLocks/>
          </p:cNvGraphicFramePr>
          <p:nvPr/>
        </p:nvGraphicFramePr>
        <p:xfrm>
          <a:off x="0" y="971549"/>
          <a:ext cx="6996435" cy="370332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763095">
                  <a:extLst>
                    <a:ext uri="{9D8B030D-6E8A-4147-A177-3AD203B41FA5}">
                      <a16:colId xmlns:a16="http://schemas.microsoft.com/office/drawing/2014/main" val="363990730"/>
                    </a:ext>
                  </a:extLst>
                </a:gridCol>
                <a:gridCol w="1077780">
                  <a:extLst>
                    <a:ext uri="{9D8B030D-6E8A-4147-A177-3AD203B41FA5}">
                      <a16:colId xmlns:a16="http://schemas.microsoft.com/office/drawing/2014/main" val="2067765181"/>
                    </a:ext>
                  </a:extLst>
                </a:gridCol>
                <a:gridCol w="1077780">
                  <a:extLst>
                    <a:ext uri="{9D8B030D-6E8A-4147-A177-3AD203B41FA5}">
                      <a16:colId xmlns:a16="http://schemas.microsoft.com/office/drawing/2014/main" val="1391143131"/>
                    </a:ext>
                  </a:extLst>
                </a:gridCol>
                <a:gridCol w="1077780">
                  <a:extLst>
                    <a:ext uri="{9D8B030D-6E8A-4147-A177-3AD203B41FA5}">
                      <a16:colId xmlns:a16="http://schemas.microsoft.com/office/drawing/2014/main" val="29538169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Funds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929406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Resurface the Southbound On-Ramp from I-75 to the Turnpike Mainline / SR 91 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at MP 309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44546A"/>
                          </a:solidFill>
                        </a:rPr>
                        <a:t>FPN: 453109-1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Construction funding has been added to the </a:t>
                      </a:r>
                      <a:b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Tentative Five-Year Work Program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en-US" sz="1600" kern="1200" spc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$2.7M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320306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Widen from Lake / Sumter County Line to Wildwood / US 301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(MP 297.9 - MP 304.5)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44546A"/>
                          </a:solidFill>
                        </a:rPr>
                        <a:t>FPN: 435788-1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Construction funding has been added to the </a:t>
                      </a:r>
                      <a:b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50" i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Tentative Five-Year Work Program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ENV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RRU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dirty="0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baseline="0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baseline="0" dirty="0">
                          <a:solidFill>
                            <a:schemeClr val="tx1"/>
                          </a:solidFill>
                        </a:rPr>
                        <a:t>2026-27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0" baseline="0" dirty="0">
                          <a:solidFill>
                            <a:schemeClr val="tx1"/>
                          </a:solidFill>
                        </a:rPr>
                        <a:t>2025, 29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spc="-80" baseline="0" dirty="0">
                          <a:solidFill>
                            <a:schemeClr val="tx1"/>
                          </a:solidFill>
                        </a:rPr>
                        <a:t>2026-27, 29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$300.5M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54428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5DEFB74-D33F-FA08-6F3C-00E15F22C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3730" r="3404" b="2654"/>
          <a:stretch/>
        </p:blipFill>
        <p:spPr>
          <a:xfrm>
            <a:off x="6995160" y="-38102"/>
            <a:ext cx="5292389" cy="6894576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35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the united states&#10;&#10;Description automatically generated">
            <a:extLst>
              <a:ext uri="{FF2B5EF4-FFF2-40B4-BE49-F238E27FC236}">
                <a16:creationId xmlns:a16="http://schemas.microsoft.com/office/drawing/2014/main" id="{F6E942DC-C262-4321-A92F-32939863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756" y="1454738"/>
            <a:ext cx="2006322" cy="1974262"/>
          </a:xfrm>
          <a:prstGeom prst="rect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Expansion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D2488-0308-45A3-8F98-5CCBBD944F80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556B54-0949-4F3F-8601-B563AD762AFD}"/>
              </a:ext>
            </a:extLst>
          </p:cNvPr>
          <p:cNvCxnSpPr/>
          <p:nvPr/>
        </p:nvCxnSpPr>
        <p:spPr>
          <a:xfrm>
            <a:off x="10227076" y="3046520"/>
            <a:ext cx="12162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FF157-C9D1-4354-90ED-00DD7CB6B14A}"/>
              </a:ext>
            </a:extLst>
          </p:cNvPr>
          <p:cNvCxnSpPr/>
          <p:nvPr/>
        </p:nvCxnSpPr>
        <p:spPr>
          <a:xfrm>
            <a:off x="10227076" y="1849515"/>
            <a:ext cx="12162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747BCA4-4AA8-41D2-B42A-53913299A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9" y="134500"/>
            <a:ext cx="2215921" cy="1979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list of construction materials&#10;&#10;Description automatically generated">
            <a:extLst>
              <a:ext uri="{FF2B5EF4-FFF2-40B4-BE49-F238E27FC236}">
                <a16:creationId xmlns:a16="http://schemas.microsoft.com/office/drawing/2014/main" id="{A3E0A17D-7D32-4E23-95FC-5895A8AC1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610" y="4401812"/>
            <a:ext cx="3402419" cy="2286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86CF93-DB80-5183-4984-B5AC8B8D1669}"/>
              </a:ext>
            </a:extLst>
          </p:cNvPr>
          <p:cNvSpPr/>
          <p:nvPr/>
        </p:nvSpPr>
        <p:spPr>
          <a:xfrm>
            <a:off x="3825240" y="982980"/>
            <a:ext cx="1821180" cy="716280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10928B-1B14-6AB1-FBCF-E351BB682D17}"/>
              </a:ext>
            </a:extLst>
          </p:cNvPr>
          <p:cNvSpPr/>
          <p:nvPr/>
        </p:nvSpPr>
        <p:spPr>
          <a:xfrm>
            <a:off x="220980" y="3238500"/>
            <a:ext cx="2331720" cy="1013460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0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trail&#10;&#10;Description automatically generated with medium confidence">
            <a:extLst>
              <a:ext uri="{FF2B5EF4-FFF2-40B4-BE49-F238E27FC236}">
                <a16:creationId xmlns:a16="http://schemas.microsoft.com/office/drawing/2014/main" id="{7CF57461-85B9-4C5C-95D5-991B37B46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"/>
          <a:stretch/>
        </p:blipFill>
        <p:spPr>
          <a:xfrm>
            <a:off x="0" y="11478"/>
            <a:ext cx="12190476" cy="6594729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419B373-8AD0-4652-BC96-54488B7F5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336" y="5935266"/>
            <a:ext cx="1008886" cy="9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6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AB789F-A7DB-44B3-B92A-35190075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TIP Overview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21D51-BE8A-4021-8446-F4AEE32AD7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59" y="1452880"/>
            <a:ext cx="5476241" cy="487172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Purpose: </a:t>
            </a:r>
            <a:r>
              <a:rPr lang="en-US" dirty="0"/>
              <a:t>A 5-year financially feasible program of multimodal transportation improvement projects.</a:t>
            </a:r>
          </a:p>
          <a:p>
            <a:pPr marL="0" indent="0">
              <a:buNone/>
            </a:pPr>
            <a:r>
              <a:rPr lang="en-US" b="1" dirty="0"/>
              <a:t>Consistency with Other Plans: </a:t>
            </a:r>
          </a:p>
          <a:p>
            <a:r>
              <a:rPr lang="en-US" sz="2000" dirty="0"/>
              <a:t>All projects drawn from the 2045 Long Range Transportation Plan (LRTP)</a:t>
            </a:r>
          </a:p>
          <a:p>
            <a:r>
              <a:rPr lang="en-US" sz="2000" dirty="0"/>
              <a:t>Consistent with FDOT’s Five-Year Adopted Work Program</a:t>
            </a:r>
          </a:p>
          <a:p>
            <a:r>
              <a:rPr lang="en-US" sz="2000" dirty="0"/>
              <a:t>Consistent with Lake County’s Transit Development Plan (TDP)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Placeholder 5" descr="Map&#10;&#10;Description automatically generated">
            <a:extLst>
              <a:ext uri="{FF2B5EF4-FFF2-40B4-BE49-F238E27FC236}">
                <a16:creationId xmlns:a16="http://schemas.microsoft.com/office/drawing/2014/main" id="{F706A924-2B6F-46FD-8DD5-29DCD87CE6A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8" t="-16824" r="-12786" b="-27814"/>
          <a:stretch/>
        </p:blipFill>
        <p:spPr>
          <a:xfrm>
            <a:off x="6476737" y="0"/>
            <a:ext cx="5715263" cy="6858000"/>
          </a:xfr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630866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79401"/>
            <a:ext cx="10515600" cy="117792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CFX Current FY 2025-2029 Work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007" y="5930498"/>
            <a:ext cx="866052" cy="773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27" name="Table 126"/>
          <p:cNvGraphicFramePr>
            <a:graphicFrameLocks noGrp="1"/>
          </p:cNvGraphicFramePr>
          <p:nvPr/>
        </p:nvGraphicFramePr>
        <p:xfrm>
          <a:off x="797227" y="1828949"/>
          <a:ext cx="10217702" cy="4483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1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4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4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3411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Project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</a:rPr>
                        <a:t> Cost Summary ($000’s)</a:t>
                      </a: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Fiscal Year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82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Category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Existing System Improvements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157,955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59,705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39,725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117,195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251,926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626,506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System Expansion Projects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401,301 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438,127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700,132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710,591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621,209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2,871,540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Interchange Projects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8,683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96,108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117,386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60,599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283,550 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Facilities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</a:rPr>
                        <a:t> Projects</a:t>
                      </a: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12,204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5,029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3,708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4,234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7,956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33,131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Transportation Technology Projects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14,384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24,838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2,133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3,127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5,995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50,477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Information Technology Projects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16,440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15,327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2,488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2,186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2,186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38,627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Signing and Pavement</a:t>
                      </a:r>
                      <a:r>
                        <a:rPr lang="en-US" sz="1600" b="1" baseline="0">
                          <a:solidFill>
                            <a:schemeClr val="tx1"/>
                          </a:solidFill>
                        </a:rPr>
                        <a:t> Markings</a:t>
                      </a: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9,190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11,511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2,521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7,796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10,885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41,903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Renewal and Replacement Projects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32,936 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14,718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43,349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61,730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39,458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192,191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Landscape &amp; Hardscape Projects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1,958 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9,609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10,964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1,684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24,959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29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Non-System Projects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7,057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3,107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10,410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0573"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662,108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674,972 </a:t>
                      </a:r>
                    </a:p>
                  </a:txBody>
                  <a:tcPr marL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922,832</a:t>
                      </a:r>
                    </a:p>
                  </a:txBody>
                  <a:tcPr marL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971,309</a:t>
                      </a:r>
                    </a:p>
                  </a:txBody>
                  <a:tcPr marL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942,073</a:t>
                      </a:r>
                    </a:p>
                  </a:txBody>
                  <a:tcPr marL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4,173,294</a:t>
                      </a:r>
                    </a:p>
                  </a:txBody>
                  <a:tcPr marL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04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1B551-3049-1EB5-B561-3FAB76B8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b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en-US" sz="7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5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AB789F-A7DB-44B3-B92A-35190075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Web Application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E764DD-99F6-4375-9ED0-C8C59514E0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28989"/>
            <a:ext cx="10972165" cy="999929"/>
          </a:xfrm>
        </p:spPr>
        <p:txBody>
          <a:bodyPr numCol="2"/>
          <a:lstStyle/>
          <a:p>
            <a:r>
              <a:rPr lang="en-US" dirty="0"/>
              <a:t>Easy to Search Projects</a:t>
            </a:r>
          </a:p>
          <a:p>
            <a:r>
              <a:rPr lang="en-US" dirty="0"/>
              <a:t>Understand Context of Projects</a:t>
            </a:r>
          </a:p>
          <a:p>
            <a:r>
              <a:rPr lang="en-US" dirty="0"/>
              <a:t>Project Categories and Color Relate to TIP Report for Easy Reference</a:t>
            </a:r>
          </a:p>
          <a:p>
            <a:endParaRPr lang="en-US" dirty="0"/>
          </a:p>
        </p:txBody>
      </p:sp>
      <p:pic>
        <p:nvPicPr>
          <p:cNvPr id="2" name="Picture Placeholder 7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05F8C4AD-9B74-4BE6-92BB-F6D9B0C36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" b="30790"/>
          <a:stretch/>
        </p:blipFill>
        <p:spPr>
          <a:xfrm>
            <a:off x="795528" y="2551176"/>
            <a:ext cx="10329339" cy="3002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2A43AF-4D93-8386-617C-A6865F2434AE}"/>
              </a:ext>
            </a:extLst>
          </p:cNvPr>
          <p:cNvSpPr txBox="1"/>
          <p:nvPr/>
        </p:nvSpPr>
        <p:spPr>
          <a:xfrm>
            <a:off x="5632704" y="246888"/>
            <a:ext cx="576072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TIP Interactive Map</a:t>
            </a:r>
            <a:endParaRPr lang="en-US" dirty="0">
              <a:ln w="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76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D3F8DA-B7A5-2885-1742-DECDD4A80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" y="2598"/>
            <a:ext cx="12184281" cy="68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09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2CD6B98-8DEA-EA38-EF32-8B93715C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Funding Sources - FY25-29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21D51-BE8A-4021-8446-F4AEE32AD7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FDF534-BC1A-41BF-B6DD-96CCB7FB1CBA}"/>
              </a:ext>
            </a:extLst>
          </p:cNvPr>
          <p:cNvGraphicFramePr>
            <a:graphicFrameLocks noGrp="1"/>
          </p:cNvGraphicFramePr>
          <p:nvPr/>
        </p:nvGraphicFramePr>
        <p:xfrm>
          <a:off x="619759" y="923235"/>
          <a:ext cx="11262596" cy="5303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922">
                  <a:extLst>
                    <a:ext uri="{9D8B030D-6E8A-4147-A177-3AD203B41FA5}">
                      <a16:colId xmlns:a16="http://schemas.microsoft.com/office/drawing/2014/main" val="1170275717"/>
                    </a:ext>
                  </a:extLst>
                </a:gridCol>
                <a:gridCol w="1319043">
                  <a:extLst>
                    <a:ext uri="{9D8B030D-6E8A-4147-A177-3AD203B41FA5}">
                      <a16:colId xmlns:a16="http://schemas.microsoft.com/office/drawing/2014/main" val="829237527"/>
                    </a:ext>
                  </a:extLst>
                </a:gridCol>
                <a:gridCol w="1319043">
                  <a:extLst>
                    <a:ext uri="{9D8B030D-6E8A-4147-A177-3AD203B41FA5}">
                      <a16:colId xmlns:a16="http://schemas.microsoft.com/office/drawing/2014/main" val="328144871"/>
                    </a:ext>
                  </a:extLst>
                </a:gridCol>
                <a:gridCol w="1236601">
                  <a:extLst>
                    <a:ext uri="{9D8B030D-6E8A-4147-A177-3AD203B41FA5}">
                      <a16:colId xmlns:a16="http://schemas.microsoft.com/office/drawing/2014/main" val="3335399804"/>
                    </a:ext>
                  </a:extLst>
                </a:gridCol>
                <a:gridCol w="1401482">
                  <a:extLst>
                    <a:ext uri="{9D8B030D-6E8A-4147-A177-3AD203B41FA5}">
                      <a16:colId xmlns:a16="http://schemas.microsoft.com/office/drawing/2014/main" val="709986903"/>
                    </a:ext>
                  </a:extLst>
                </a:gridCol>
                <a:gridCol w="1236601">
                  <a:extLst>
                    <a:ext uri="{9D8B030D-6E8A-4147-A177-3AD203B41FA5}">
                      <a16:colId xmlns:a16="http://schemas.microsoft.com/office/drawing/2014/main" val="2978368715"/>
                    </a:ext>
                  </a:extLst>
                </a:gridCol>
                <a:gridCol w="1566362">
                  <a:extLst>
                    <a:ext uri="{9D8B030D-6E8A-4147-A177-3AD203B41FA5}">
                      <a16:colId xmlns:a16="http://schemas.microsoft.com/office/drawing/2014/main" val="2062005751"/>
                    </a:ext>
                  </a:extLst>
                </a:gridCol>
                <a:gridCol w="1928542">
                  <a:extLst>
                    <a:ext uri="{9D8B030D-6E8A-4147-A177-3AD203B41FA5}">
                      <a16:colId xmlns:a16="http://schemas.microsoft.com/office/drawing/2014/main" val="2239595055"/>
                    </a:ext>
                  </a:extLst>
                </a:gridCol>
              </a:tblGrid>
              <a:tr h="9786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Funding Source</a:t>
                      </a:r>
                      <a:endParaRPr lang="en-US" sz="2400" dirty="0">
                        <a:solidFill>
                          <a:srgbClr val="1152A9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2025</a:t>
                      </a:r>
                      <a:endParaRPr lang="en-US" sz="2400">
                        <a:solidFill>
                          <a:srgbClr val="1152A9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2026</a:t>
                      </a:r>
                      <a:endParaRPr lang="en-US" sz="2400" dirty="0">
                        <a:solidFill>
                          <a:srgbClr val="1152A9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2027</a:t>
                      </a:r>
                      <a:endParaRPr lang="en-US" sz="2400" dirty="0">
                        <a:solidFill>
                          <a:srgbClr val="1152A9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2028</a:t>
                      </a:r>
                      <a:endParaRPr lang="en-US" sz="2400" dirty="0">
                        <a:solidFill>
                          <a:srgbClr val="1152A9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2029</a:t>
                      </a:r>
                      <a:endParaRPr lang="en-US" sz="2400" dirty="0">
                        <a:solidFill>
                          <a:srgbClr val="1152A9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Total</a:t>
                      </a:r>
                      <a:endParaRPr lang="en-US" sz="2400" b="1" dirty="0">
                        <a:solidFill>
                          <a:srgbClr val="1152A9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354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</a:rPr>
                        <a:t>FY 24/28 Difference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916744"/>
                  </a:ext>
                </a:extLst>
              </a:tr>
              <a:tr h="710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Federal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$57,528,133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$122,096,500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$20,288,481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$7,337,675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$870,808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$ 208,121,597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-$ 15,294,598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2387721"/>
                  </a:ext>
                </a:extLst>
              </a:tr>
              <a:tr h="710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Local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$17,573,696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$10,946,990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$11,877,322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$4,582,425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$2,223,269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$ 47,203,702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-$ 29,050,805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8380593"/>
                  </a:ext>
                </a:extLst>
              </a:tr>
              <a:tr h="7716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R/W and Bridge Bonds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$24,565,096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$19,253,170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$-  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$-  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$-  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$ 43,818,266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$ 35,418,266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2809859"/>
                  </a:ext>
                </a:extLst>
              </a:tr>
              <a:tr h="710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State 100%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$124,704,920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$149,011,558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$24,731,132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$7,329,127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$7,522,791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$ 313,299,528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-$ 201,718,702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3944556"/>
                  </a:ext>
                </a:extLst>
              </a:tr>
              <a:tr h="710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Toll/Turnpike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$57,951,928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$188,459,503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$24,308,770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$366,090,842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marL="0" algn="r" defTabSz="914354" rtl="0" eaLnBrk="1" fontAlgn="b" latinLnBrk="0" hangingPunct="1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$312,779,983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$ 949,591,026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$ 399,144,773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5005527"/>
                  </a:ext>
                </a:extLst>
              </a:tr>
              <a:tr h="710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$282,323,773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$489,767,721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$81,205,705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$385,340,069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$323,396,851 </a:t>
                      </a: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$ 1,562,034,119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$ 188,498,934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3018123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816F2A5D-29BE-9E0F-2EFD-67979CA6EF80}"/>
              </a:ext>
            </a:extLst>
          </p:cNvPr>
          <p:cNvSpPr/>
          <p:nvPr/>
        </p:nvSpPr>
        <p:spPr>
          <a:xfrm>
            <a:off x="10231965" y="1968584"/>
            <a:ext cx="132445" cy="3775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EFB49F8-3FBA-495E-6F45-3182EAEFFC40}"/>
              </a:ext>
            </a:extLst>
          </p:cNvPr>
          <p:cNvSpPr/>
          <p:nvPr/>
        </p:nvSpPr>
        <p:spPr>
          <a:xfrm>
            <a:off x="10268345" y="2794925"/>
            <a:ext cx="132445" cy="3775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BB21347-EBD0-4BD5-9859-52BC6095A679}"/>
              </a:ext>
            </a:extLst>
          </p:cNvPr>
          <p:cNvSpPr/>
          <p:nvPr/>
        </p:nvSpPr>
        <p:spPr>
          <a:xfrm>
            <a:off x="10268344" y="4339670"/>
            <a:ext cx="132445" cy="3775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D7E6168-A3C2-B9D9-0B5C-0823BDA0A037}"/>
              </a:ext>
            </a:extLst>
          </p:cNvPr>
          <p:cNvSpPr/>
          <p:nvPr/>
        </p:nvSpPr>
        <p:spPr>
          <a:xfrm rot="10800000">
            <a:off x="10245075" y="3513330"/>
            <a:ext cx="132445" cy="37752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5B5F004-CECE-F7B0-A034-80D0B55CA648}"/>
              </a:ext>
            </a:extLst>
          </p:cNvPr>
          <p:cNvSpPr/>
          <p:nvPr/>
        </p:nvSpPr>
        <p:spPr>
          <a:xfrm rot="10800000">
            <a:off x="10300799" y="5064865"/>
            <a:ext cx="132445" cy="37752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ECC9692-717D-484E-8EED-997B02FF3314}"/>
              </a:ext>
            </a:extLst>
          </p:cNvPr>
          <p:cNvSpPr/>
          <p:nvPr/>
        </p:nvSpPr>
        <p:spPr>
          <a:xfrm rot="10800000">
            <a:off x="10275035" y="5800129"/>
            <a:ext cx="132445" cy="37752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63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EFDDE6-C24C-BCCE-E66D-0CCFB6E0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Project Category Cost FY 2025 - 2029</a:t>
            </a:r>
            <a:br>
              <a:rPr lang="en-US" sz="3200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21D51-BE8A-4021-8446-F4AEE32AD7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2441ED5-A08D-4586-9E08-1BF209AA1C4B}"/>
              </a:ext>
            </a:extLst>
          </p:cNvPr>
          <p:cNvGraphicFramePr>
            <a:graphicFrameLocks noGrp="1"/>
          </p:cNvGraphicFramePr>
          <p:nvPr/>
        </p:nvGraphicFramePr>
        <p:xfrm>
          <a:off x="602356" y="1120140"/>
          <a:ext cx="11183242" cy="5549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211">
                  <a:extLst>
                    <a:ext uri="{9D8B030D-6E8A-4147-A177-3AD203B41FA5}">
                      <a16:colId xmlns:a16="http://schemas.microsoft.com/office/drawing/2014/main" val="3959066637"/>
                    </a:ext>
                  </a:extLst>
                </a:gridCol>
                <a:gridCol w="1156529">
                  <a:extLst>
                    <a:ext uri="{9D8B030D-6E8A-4147-A177-3AD203B41FA5}">
                      <a16:colId xmlns:a16="http://schemas.microsoft.com/office/drawing/2014/main" val="2562786105"/>
                    </a:ext>
                  </a:extLst>
                </a:gridCol>
                <a:gridCol w="1303130">
                  <a:extLst>
                    <a:ext uri="{9D8B030D-6E8A-4147-A177-3AD203B41FA5}">
                      <a16:colId xmlns:a16="http://schemas.microsoft.com/office/drawing/2014/main" val="2350396049"/>
                    </a:ext>
                  </a:extLst>
                </a:gridCol>
                <a:gridCol w="1433442">
                  <a:extLst>
                    <a:ext uri="{9D8B030D-6E8A-4147-A177-3AD203B41FA5}">
                      <a16:colId xmlns:a16="http://schemas.microsoft.com/office/drawing/2014/main" val="3055416651"/>
                    </a:ext>
                  </a:extLst>
                </a:gridCol>
                <a:gridCol w="1335708">
                  <a:extLst>
                    <a:ext uri="{9D8B030D-6E8A-4147-A177-3AD203B41FA5}">
                      <a16:colId xmlns:a16="http://schemas.microsoft.com/office/drawing/2014/main" val="2697793579"/>
                    </a:ext>
                  </a:extLst>
                </a:gridCol>
                <a:gridCol w="1466021">
                  <a:extLst>
                    <a:ext uri="{9D8B030D-6E8A-4147-A177-3AD203B41FA5}">
                      <a16:colId xmlns:a16="http://schemas.microsoft.com/office/drawing/2014/main" val="3586708612"/>
                    </a:ext>
                  </a:extLst>
                </a:gridCol>
                <a:gridCol w="1645201">
                  <a:extLst>
                    <a:ext uri="{9D8B030D-6E8A-4147-A177-3AD203B41FA5}">
                      <a16:colId xmlns:a16="http://schemas.microsoft.com/office/drawing/2014/main" val="4044678204"/>
                    </a:ext>
                  </a:extLst>
                </a:gridCol>
              </a:tblGrid>
              <a:tr h="334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Project Category</a:t>
                      </a:r>
                      <a:endParaRPr lang="en-US" sz="1400">
                        <a:solidFill>
                          <a:srgbClr val="1152A9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</a:rPr>
                        <a:t>2025</a:t>
                      </a:r>
                      <a:endParaRPr lang="en-US" sz="14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</a:rPr>
                        <a:t>2026</a:t>
                      </a:r>
                      <a:endParaRPr lang="en-US" sz="14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</a:rPr>
                        <a:t>2027</a:t>
                      </a:r>
                      <a:endParaRPr lang="en-US" sz="14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</a:rPr>
                        <a:t>2028</a:t>
                      </a:r>
                      <a:endParaRPr lang="en-US" sz="14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</a:rPr>
                        <a:t>2029</a:t>
                      </a:r>
                      <a:endParaRPr lang="en-US" sz="14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354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</a:rPr>
                        <a:t>FY 24/28 Difference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6776730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Aviation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$ 4,050,000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1,375,000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$ 3,300,000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$ 3,200,000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         3,750,000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 $ 15,675,000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9666615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Bike/Ped and Sidewalk Projects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$ 35,000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$ 489,752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$ -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$ 524,752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1770140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Complete Streets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 -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6133026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Other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  $ 900,000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$ 1,500,000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-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$ 2,400,000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3465490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Planning Studies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$ 859,669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$ 870,808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$ 870,808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$ 870,808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$ 870,808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$ 4,342,901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2258556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Roadway Capacity Projects (Non-SIS)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$ 97,310,654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$ 109,825,768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$ 21,669,676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$ 1,740,285        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$ 230,546,383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1552666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Safety/Operations/TSMO Projects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$ 67,204,208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$ 100,174,276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$ 16,762,395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$ 4,104,069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$ 2,198,281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$ 190,443,229 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5895275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Strategic Intermodal Systems Projects (SIS)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$ 91,093,125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$ 257,763,200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$ 24,464,750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$ 366,071,942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$ 312,761,083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 $ 1,052,154,100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9220829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Trail Projects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$ 6,994,087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$ 5,430,387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$ 707,280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-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$ 13,131,754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7548180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Transit and Transportation Disadvantaged Projects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$ 13,877,030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     12,828,282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 $ 12,941,044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$ 11,093,250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$ 2,076,394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$ 52,816,000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5472119"/>
                  </a:ext>
                </a:extLst>
              </a:tr>
              <a:tr h="474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 $ 282,323,773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 $ 489,767,721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 $ 81,205,705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 $ 385,340,069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 $ 323,396,851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$ 1,562,034,119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1287084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4B8BE2E8-D464-A219-7B66-4CC2320498DE}"/>
              </a:ext>
            </a:extLst>
          </p:cNvPr>
          <p:cNvSpPr/>
          <p:nvPr/>
        </p:nvSpPr>
        <p:spPr>
          <a:xfrm rot="10800000">
            <a:off x="10291984" y="1630104"/>
            <a:ext cx="110169" cy="15423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924A9FF-EA0D-8BA2-7325-D436AA1A4D9C}"/>
              </a:ext>
            </a:extLst>
          </p:cNvPr>
          <p:cNvSpPr/>
          <p:nvPr/>
        </p:nvSpPr>
        <p:spPr>
          <a:xfrm>
            <a:off x="10291983" y="2084209"/>
            <a:ext cx="110169" cy="1542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0370C86-911F-08EE-1765-F4870D4A5603}"/>
              </a:ext>
            </a:extLst>
          </p:cNvPr>
          <p:cNvSpPr/>
          <p:nvPr/>
        </p:nvSpPr>
        <p:spPr>
          <a:xfrm>
            <a:off x="10291983" y="2582082"/>
            <a:ext cx="110169" cy="1542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EEA9520-1EA9-BCBE-4A52-476AF437A57D}"/>
              </a:ext>
            </a:extLst>
          </p:cNvPr>
          <p:cNvSpPr/>
          <p:nvPr/>
        </p:nvSpPr>
        <p:spPr>
          <a:xfrm>
            <a:off x="10289317" y="3488920"/>
            <a:ext cx="110169" cy="1542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607FBFD-9032-035E-CEEC-E14AD17B10B3}"/>
              </a:ext>
            </a:extLst>
          </p:cNvPr>
          <p:cNvSpPr/>
          <p:nvPr/>
        </p:nvSpPr>
        <p:spPr>
          <a:xfrm>
            <a:off x="10292244" y="3963340"/>
            <a:ext cx="110169" cy="1542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24A7067-5104-9EAC-B491-A62A53F934F3}"/>
              </a:ext>
            </a:extLst>
          </p:cNvPr>
          <p:cNvSpPr/>
          <p:nvPr/>
        </p:nvSpPr>
        <p:spPr>
          <a:xfrm>
            <a:off x="10289317" y="4454302"/>
            <a:ext cx="110169" cy="1542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B6F9032-89C7-9A9B-E21C-D60F08DBBC4D}"/>
              </a:ext>
            </a:extLst>
          </p:cNvPr>
          <p:cNvSpPr/>
          <p:nvPr/>
        </p:nvSpPr>
        <p:spPr>
          <a:xfrm>
            <a:off x="10289316" y="5867593"/>
            <a:ext cx="110169" cy="1542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0E1072C5-BEB8-F54B-8615-78B909E87EED}"/>
              </a:ext>
            </a:extLst>
          </p:cNvPr>
          <p:cNvSpPr/>
          <p:nvPr/>
        </p:nvSpPr>
        <p:spPr>
          <a:xfrm rot="10800000">
            <a:off x="10291983" y="3025998"/>
            <a:ext cx="110169" cy="15423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C003998-3C86-3DDE-8AF2-61715A013C9B}"/>
              </a:ext>
            </a:extLst>
          </p:cNvPr>
          <p:cNvSpPr/>
          <p:nvPr/>
        </p:nvSpPr>
        <p:spPr>
          <a:xfrm rot="10800000">
            <a:off x="10289316" y="4935617"/>
            <a:ext cx="110169" cy="15423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19EB0A2-8213-69F8-0DF6-444D1D2C8DEC}"/>
              </a:ext>
            </a:extLst>
          </p:cNvPr>
          <p:cNvSpPr/>
          <p:nvPr/>
        </p:nvSpPr>
        <p:spPr>
          <a:xfrm rot="10800000">
            <a:off x="10289316" y="5387884"/>
            <a:ext cx="110169" cy="15423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C93BFB5-61E6-B861-0452-C6CD461DB54A}"/>
              </a:ext>
            </a:extLst>
          </p:cNvPr>
          <p:cNvSpPr/>
          <p:nvPr/>
        </p:nvSpPr>
        <p:spPr>
          <a:xfrm rot="10800000">
            <a:off x="10289315" y="6322764"/>
            <a:ext cx="110169" cy="15423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0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BC1358-4D48-60E0-DBE7-D2A15796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Project Category Percentages FY 202</a:t>
            </a:r>
            <a:r>
              <a:rPr lang="en-US"/>
              <a:t>5</a:t>
            </a:r>
            <a:r>
              <a:rPr lang="en-US" sz="3200"/>
              <a:t>-202</a:t>
            </a:r>
            <a:r>
              <a:rPr lang="en-US"/>
              <a:t>9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50F1B8-31F6-462B-AAEB-A674FFE73528}"/>
              </a:ext>
            </a:extLst>
          </p:cNvPr>
          <p:cNvGraphicFramePr>
            <a:graphicFrameLocks/>
          </p:cNvGraphicFramePr>
          <p:nvPr/>
        </p:nvGraphicFramePr>
        <p:xfrm>
          <a:off x="2009252" y="964642"/>
          <a:ext cx="8173496" cy="5359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1CC7BD2-ECCD-FF15-258C-09E4054FC949}"/>
              </a:ext>
            </a:extLst>
          </p:cNvPr>
          <p:cNvGraphicFramePr/>
          <p:nvPr/>
        </p:nvGraphicFramePr>
        <p:xfrm>
          <a:off x="1854388" y="905932"/>
          <a:ext cx="83283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5A5C206-41D3-F4AB-FEE2-46261169D194}"/>
              </a:ext>
            </a:extLst>
          </p:cNvPr>
          <p:cNvSpPr txBox="1"/>
          <p:nvPr/>
        </p:nvSpPr>
        <p:spPr>
          <a:xfrm>
            <a:off x="8382376" y="3543893"/>
            <a:ext cx="32000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Bike/Ped and Sidewalk Projects, Trail Projects and Planning Studies are less than 1% and are not shown.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There was no funding towards Complete Streets projects.</a:t>
            </a:r>
          </a:p>
        </p:txBody>
      </p:sp>
    </p:spTree>
    <p:extLst>
      <p:ext uri="{BB962C8B-B14F-4D97-AF65-F5344CB8AC3E}">
        <p14:creationId xmlns:p14="http://schemas.microsoft.com/office/powerpoint/2010/main" val="323229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3F1949-50B6-4F41-9A26-A9F4080B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54"/>
            <a:ext cx="5431536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Round Lake Road </a:t>
            </a:r>
            <a:b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2-4 Lane Project </a:t>
            </a:r>
            <a:b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$9M ROW Phase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163D70-661B-AA98-06E2-8DAE52C8E3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71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250D6-CC09-E248-8F24-FB1B488CB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65" y="0"/>
            <a:ext cx="4436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72C8AE-521C-B1AD-F27A-81B7C224A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1"/>
            <a:ext cx="9143999" cy="6857999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658DB46-C994-D164-6A7F-050FCE87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740" y="-256032"/>
            <a:ext cx="11556520" cy="119099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 437 Realignment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8D87E-B454-316D-508F-92B8F9C44817}"/>
              </a:ext>
            </a:extLst>
          </p:cNvPr>
          <p:cNvSpPr txBox="1"/>
          <p:nvPr/>
        </p:nvSpPr>
        <p:spPr>
          <a:xfrm>
            <a:off x="0" y="1645920"/>
            <a:ext cx="3758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ROW PHASE </a:t>
            </a:r>
          </a:p>
          <a:p>
            <a:r>
              <a:rPr lang="en-US" sz="3200" dirty="0"/>
              <a:t>FY 2024- $2.5m</a:t>
            </a:r>
          </a:p>
          <a:p>
            <a:endParaRPr lang="en-US" sz="3200" dirty="0"/>
          </a:p>
          <a:p>
            <a:r>
              <a:rPr lang="en-US" sz="3200" dirty="0"/>
              <a:t>CONSTRUCTION</a:t>
            </a:r>
          </a:p>
          <a:p>
            <a:r>
              <a:rPr lang="en-US" sz="3200" dirty="0"/>
              <a:t> NOT FUNDED</a:t>
            </a:r>
          </a:p>
        </p:txBody>
      </p:sp>
    </p:spTree>
    <p:extLst>
      <p:ext uri="{BB962C8B-B14F-4D97-AF65-F5344CB8AC3E}">
        <p14:creationId xmlns:p14="http://schemas.microsoft.com/office/powerpoint/2010/main" val="14499671"/>
      </p:ext>
    </p:extLst>
  </p:cSld>
  <p:clrMapOvr>
    <a:masterClrMapping/>
  </p:clrMapOvr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DOT">
      <a:dk1>
        <a:srgbClr val="1F4283"/>
      </a:dk1>
      <a:lt1>
        <a:srgbClr val="D8D8D8"/>
      </a:lt1>
      <a:dk2>
        <a:srgbClr val="1F4283"/>
      </a:dk2>
      <a:lt2>
        <a:srgbClr val="FFFFFF"/>
      </a:lt2>
      <a:accent1>
        <a:srgbClr val="D72E2A"/>
      </a:accent1>
      <a:accent2>
        <a:srgbClr val="1F4283"/>
      </a:accent2>
      <a:accent3>
        <a:srgbClr val="A5A5A5"/>
      </a:accent3>
      <a:accent4>
        <a:srgbClr val="D72E2A"/>
      </a:accent4>
      <a:accent5>
        <a:srgbClr val="1F4283"/>
      </a:accent5>
      <a:accent6>
        <a:srgbClr val="A5A5A5"/>
      </a:accent6>
      <a:hlink>
        <a:srgbClr val="D72E2A"/>
      </a:hlink>
      <a:folHlink>
        <a:srgbClr val="1F4283"/>
      </a:folHlink>
    </a:clrScheme>
    <a:fontScheme name="FDO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85C18"/>
      </a:accent1>
      <a:accent2>
        <a:srgbClr val="9F2126"/>
      </a:accent2>
      <a:accent3>
        <a:srgbClr val="9E95CC"/>
      </a:accent3>
      <a:accent4>
        <a:srgbClr val="2E4599"/>
      </a:accent4>
      <a:accent5>
        <a:srgbClr val="03B5AC"/>
      </a:accent5>
      <a:accent6>
        <a:srgbClr val="97B550"/>
      </a:accent6>
      <a:hlink>
        <a:srgbClr val="0563C1"/>
      </a:hlink>
      <a:folHlink>
        <a:srgbClr val="954F72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DR_Template_WhtBkg_Blue_10092019">
  <a:themeElements>
    <a:clrScheme name="HDR Brand">
      <a:dk1>
        <a:sysClr val="windowText" lastClr="000000"/>
      </a:dk1>
      <a:lt1>
        <a:sysClr val="window" lastClr="FFFFFF"/>
      </a:lt1>
      <a:dk2>
        <a:srgbClr val="54585A"/>
      </a:dk2>
      <a:lt2>
        <a:srgbClr val="E3E4E5"/>
      </a:lt2>
      <a:accent1>
        <a:srgbClr val="4298B5"/>
      </a:accent1>
      <a:accent2>
        <a:srgbClr val="C8102E"/>
      </a:accent2>
      <a:accent3>
        <a:srgbClr val="FFC600"/>
      </a:accent3>
      <a:accent4>
        <a:srgbClr val="78BE20"/>
      </a:accent4>
      <a:accent5>
        <a:srgbClr val="004C97"/>
      </a:accent5>
      <a:accent6>
        <a:srgbClr val="772583"/>
      </a:accent6>
      <a:hlink>
        <a:srgbClr val="0070C0"/>
      </a:hlink>
      <a:folHlink>
        <a:srgbClr val="BFBFBF"/>
      </a:folHlink>
    </a:clrScheme>
    <a:fontScheme name="Custom 3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_HDR_Template_White_Background_and_Primary_Blue  -  Read-Only" id="{15D1823D-1C36-48A0-8AE8-3408AF68EB8D}" vid="{407ABCA9-3371-4FE9-9745-E672EC3E981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1443</Words>
  <Application>Microsoft Office PowerPoint</Application>
  <PresentationFormat>Widescreen</PresentationFormat>
  <Paragraphs>434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Aptos</vt:lpstr>
      <vt:lpstr>Arial</vt:lpstr>
      <vt:lpstr>Arial Black</vt:lpstr>
      <vt:lpstr>Arial Narrow</vt:lpstr>
      <vt:lpstr>Calibri</vt:lpstr>
      <vt:lpstr>Calibri Light</vt:lpstr>
      <vt:lpstr>Century Gothic</vt:lpstr>
      <vt:lpstr>Segoe UI</vt:lpstr>
      <vt:lpstr>Times New Roman</vt:lpstr>
      <vt:lpstr>Verdana</vt:lpstr>
      <vt:lpstr>Wingdings</vt:lpstr>
      <vt:lpstr>7_Office Theme</vt:lpstr>
      <vt:lpstr>2_Office Theme</vt:lpstr>
      <vt:lpstr>6_Office Theme</vt:lpstr>
      <vt:lpstr>Office Theme</vt:lpstr>
      <vt:lpstr>1_Office Theme</vt:lpstr>
      <vt:lpstr>HDR_Template_WhtBkg_Blue_10092019</vt:lpstr>
      <vt:lpstr>Lake-Sumter MPO  FY 2025 - 2029 Transportation Improvement Program (TIP)</vt:lpstr>
      <vt:lpstr>TIP Overview</vt:lpstr>
      <vt:lpstr>Web Application</vt:lpstr>
      <vt:lpstr>PowerPoint Presentation</vt:lpstr>
      <vt:lpstr>Funding Sources - FY25-29</vt:lpstr>
      <vt:lpstr>Project Category Cost FY 2025 - 2029 </vt:lpstr>
      <vt:lpstr>Project Category Percentages FY 2025-2029</vt:lpstr>
      <vt:lpstr>Round Lake Road  2-4 Lane Project  $9M ROW Phase</vt:lpstr>
      <vt:lpstr>CR 437 Realignment</vt:lpstr>
      <vt:lpstr>PowerPoint Presentation</vt:lpstr>
      <vt:lpstr>PowerPoint Presentation</vt:lpstr>
      <vt:lpstr>Key Projects – Lake County</vt:lpstr>
      <vt:lpstr>PowerPoint Presentation</vt:lpstr>
      <vt:lpstr>Interstate 75 from State Road (S.R.) 44 to S.R. 326 $479 million Construction Begins in 2025</vt:lpstr>
      <vt:lpstr>Facilities in Lake-Sumter Region</vt:lpstr>
      <vt:lpstr>Lake County</vt:lpstr>
      <vt:lpstr>Sumter County</vt:lpstr>
      <vt:lpstr>Expansion Projects</vt:lpstr>
      <vt:lpstr>PowerPoint Presentation</vt:lpstr>
      <vt:lpstr>CFX Current FY 2025-2029 Work Plan</vt:lpstr>
      <vt:lpstr>QUESTIONS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Woods, Michael</dc:creator>
  <cp:lastModifiedBy>Woods, Michael</cp:lastModifiedBy>
  <cp:revision>2</cp:revision>
  <dcterms:created xsi:type="dcterms:W3CDTF">2024-09-12T13:47:13Z</dcterms:created>
  <dcterms:modified xsi:type="dcterms:W3CDTF">2024-09-17T15:44:26Z</dcterms:modified>
</cp:coreProperties>
</file>