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37" r:id="rId5"/>
    <p:sldMasterId id="2147483834" r:id="rId6"/>
    <p:sldMasterId id="2147483848" r:id="rId7"/>
  </p:sldMasterIdLst>
  <p:notesMasterIdLst>
    <p:notesMasterId r:id="rId36"/>
  </p:notesMasterIdLst>
  <p:sldIdLst>
    <p:sldId id="265" r:id="rId8"/>
    <p:sldId id="268" r:id="rId9"/>
    <p:sldId id="276" r:id="rId10"/>
    <p:sldId id="2453" r:id="rId11"/>
    <p:sldId id="2454" r:id="rId12"/>
    <p:sldId id="2445" r:id="rId13"/>
    <p:sldId id="2468" r:id="rId14"/>
    <p:sldId id="2406" r:id="rId15"/>
    <p:sldId id="385" r:id="rId16"/>
    <p:sldId id="435" r:id="rId17"/>
    <p:sldId id="430" r:id="rId18"/>
    <p:sldId id="449" r:id="rId19"/>
    <p:sldId id="441" r:id="rId20"/>
    <p:sldId id="455" r:id="rId21"/>
    <p:sldId id="445" r:id="rId22"/>
    <p:sldId id="448" r:id="rId23"/>
    <p:sldId id="452" r:id="rId24"/>
    <p:sldId id="460" r:id="rId25"/>
    <p:sldId id="465" r:id="rId26"/>
    <p:sldId id="463" r:id="rId27"/>
    <p:sldId id="464" r:id="rId28"/>
    <p:sldId id="466" r:id="rId29"/>
    <p:sldId id="451" r:id="rId30"/>
    <p:sldId id="389" r:id="rId31"/>
    <p:sldId id="2469" r:id="rId32"/>
    <p:sldId id="2470" r:id="rId33"/>
    <p:sldId id="2460" r:id="rId34"/>
    <p:sldId id="38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Option 2" id="{DDAF3395-0039-4250-93B5-013D3CD8973C}">
          <p14:sldIdLst>
            <p14:sldId id="265"/>
            <p14:sldId id="268"/>
            <p14:sldId id="276"/>
            <p14:sldId id="2453"/>
            <p14:sldId id="2454"/>
            <p14:sldId id="2445"/>
            <p14:sldId id="2468"/>
            <p14:sldId id="2406"/>
            <p14:sldId id="385"/>
            <p14:sldId id="435"/>
            <p14:sldId id="430"/>
            <p14:sldId id="449"/>
            <p14:sldId id="441"/>
            <p14:sldId id="455"/>
            <p14:sldId id="445"/>
            <p14:sldId id="448"/>
            <p14:sldId id="452"/>
            <p14:sldId id="460"/>
            <p14:sldId id="465"/>
            <p14:sldId id="463"/>
            <p14:sldId id="464"/>
            <p14:sldId id="466"/>
            <p14:sldId id="451"/>
            <p14:sldId id="389"/>
            <p14:sldId id="2469"/>
            <p14:sldId id="2470"/>
            <p14:sldId id="2460"/>
            <p14:sldId id="38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CEF443-D208-437B-A8A4-BD98A4F97B65}" v="3" dt="2023-04-25T18:12:01.116"/>
    <p1510:client id="{AF117AF6-CFBC-4786-A2BE-3DF8C069AD5E}" v="9" dt="2023-04-25T14:43:42.0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44" autoAdjust="0"/>
    <p:restoredTop sz="94660"/>
  </p:normalViewPr>
  <p:slideViewPr>
    <p:cSldViewPr snapToGrid="0" snapToObjects="1">
      <p:cViewPr varScale="1">
        <p:scale>
          <a:sx n="95" d="100"/>
          <a:sy n="95" d="100"/>
        </p:scale>
        <p:origin x="264" y="104"/>
      </p:cViewPr>
      <p:guideLst/>
    </p:cSldViewPr>
  </p:slideViewPr>
  <p:notesTextViewPr>
    <p:cViewPr>
      <p:scale>
        <a:sx n="3" d="2"/>
        <a:sy n="3" d="2"/>
      </p:scale>
      <p:origin x="0" y="0"/>
    </p:cViewPr>
  </p:notesTextViewPr>
  <p:sorterViewPr>
    <p:cViewPr varScale="1">
      <p:scale>
        <a:sx n="1" d="1"/>
        <a:sy n="1" d="1"/>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ods, Michael" userId="b1d24df3-6bd1-43dd-bbd1-a9790d3ebfde" providerId="ADAL" clId="{12CEF443-D208-437B-A8A4-BD98A4F97B65}"/>
    <pc:docChg chg="custSel addSld modSld modSection">
      <pc:chgData name="Woods, Michael" userId="b1d24df3-6bd1-43dd-bbd1-a9790d3ebfde" providerId="ADAL" clId="{12CEF443-D208-437B-A8A4-BD98A4F97B65}" dt="2023-04-25T18:19:35.745" v="206" actId="20577"/>
      <pc:docMkLst>
        <pc:docMk/>
      </pc:docMkLst>
      <pc:sldChg chg="modSp mod">
        <pc:chgData name="Woods, Michael" userId="b1d24df3-6bd1-43dd-bbd1-a9790d3ebfde" providerId="ADAL" clId="{12CEF443-D208-437B-A8A4-BD98A4F97B65}" dt="2023-04-25T18:19:35.745" v="206" actId="20577"/>
        <pc:sldMkLst>
          <pc:docMk/>
          <pc:sldMk cId="1285445334" sldId="2460"/>
        </pc:sldMkLst>
        <pc:spChg chg="mod">
          <ac:chgData name="Woods, Michael" userId="b1d24df3-6bd1-43dd-bbd1-a9790d3ebfde" providerId="ADAL" clId="{12CEF443-D208-437B-A8A4-BD98A4F97B65}" dt="2023-04-25T18:19:35.745" v="206" actId="20577"/>
          <ac:spMkLst>
            <pc:docMk/>
            <pc:sldMk cId="1285445334" sldId="2460"/>
            <ac:spMk id="5" creationId="{97EA45EE-E6A1-7CE0-49DF-D11307EC2EC3}"/>
          </ac:spMkLst>
        </pc:spChg>
      </pc:sldChg>
      <pc:sldChg chg="addSp modSp new mod">
        <pc:chgData name="Woods, Michael" userId="b1d24df3-6bd1-43dd-bbd1-a9790d3ebfde" providerId="ADAL" clId="{12CEF443-D208-437B-A8A4-BD98A4F97B65}" dt="2023-04-25T18:10:24.415" v="44" actId="20577"/>
        <pc:sldMkLst>
          <pc:docMk/>
          <pc:sldMk cId="227654843" sldId="2469"/>
        </pc:sldMkLst>
        <pc:spChg chg="mod">
          <ac:chgData name="Woods, Michael" userId="b1d24df3-6bd1-43dd-bbd1-a9790d3ebfde" providerId="ADAL" clId="{12CEF443-D208-437B-A8A4-BD98A4F97B65}" dt="2023-04-25T18:10:24.415" v="44" actId="20577"/>
          <ac:spMkLst>
            <pc:docMk/>
            <pc:sldMk cId="227654843" sldId="2469"/>
            <ac:spMk id="2" creationId="{78A2509E-29E1-25AD-717E-D1899B40532B}"/>
          </ac:spMkLst>
        </pc:spChg>
        <pc:spChg chg="add mod">
          <ac:chgData name="Woods, Michael" userId="b1d24df3-6bd1-43dd-bbd1-a9790d3ebfde" providerId="ADAL" clId="{12CEF443-D208-437B-A8A4-BD98A4F97B65}" dt="2023-04-25T17:57:11.879" v="25" actId="20577"/>
          <ac:spMkLst>
            <pc:docMk/>
            <pc:sldMk cId="227654843" sldId="2469"/>
            <ac:spMk id="3" creationId="{0B26FCF3-D140-F82C-22B0-AF5C80F498BD}"/>
          </ac:spMkLst>
        </pc:spChg>
      </pc:sldChg>
      <pc:sldChg chg="addSp delSp modSp new mod">
        <pc:chgData name="Woods, Michael" userId="b1d24df3-6bd1-43dd-bbd1-a9790d3ebfde" providerId="ADAL" clId="{12CEF443-D208-437B-A8A4-BD98A4F97B65}" dt="2023-04-25T18:15:10.145" v="194"/>
        <pc:sldMkLst>
          <pc:docMk/>
          <pc:sldMk cId="235012765" sldId="2470"/>
        </pc:sldMkLst>
        <pc:spChg chg="mod">
          <ac:chgData name="Woods, Michael" userId="b1d24df3-6bd1-43dd-bbd1-a9790d3ebfde" providerId="ADAL" clId="{12CEF443-D208-437B-A8A4-BD98A4F97B65}" dt="2023-04-25T18:11:42.142" v="98"/>
          <ac:spMkLst>
            <pc:docMk/>
            <pc:sldMk cId="235012765" sldId="2470"/>
            <ac:spMk id="2" creationId="{83C5AC61-32BA-AD01-8002-C7A976FD9736}"/>
          </ac:spMkLst>
        </pc:spChg>
        <pc:spChg chg="add del mod">
          <ac:chgData name="Woods, Michael" userId="b1d24df3-6bd1-43dd-bbd1-a9790d3ebfde" providerId="ADAL" clId="{12CEF443-D208-437B-A8A4-BD98A4F97B65}" dt="2023-04-25T18:15:10.145" v="194"/>
          <ac:spMkLst>
            <pc:docMk/>
            <pc:sldMk cId="235012765" sldId="2470"/>
            <ac:spMk id="3" creationId="{CD58D518-3A3C-44E2-F8CF-FCE4650BD14F}"/>
          </ac:spMkLst>
        </pc:spChg>
        <pc:spChg chg="add mod">
          <ac:chgData name="Woods, Michael" userId="b1d24df3-6bd1-43dd-bbd1-a9790d3ebfde" providerId="ADAL" clId="{12CEF443-D208-437B-A8A4-BD98A4F97B65}" dt="2023-04-25T18:15:02.285" v="192" actId="20577"/>
          <ac:spMkLst>
            <pc:docMk/>
            <pc:sldMk cId="235012765" sldId="2470"/>
            <ac:spMk id="4" creationId="{AA57F751-E953-10ED-574A-9DC9D598269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8FD3A-89C8-4C64-A916-BB4BC3F1C881}" type="datetimeFigureOut">
              <a:rPr lang="en-US" smtClean="0"/>
              <a:t>4/25/2023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04D9F3-D908-4096-99B5-664FC4007AF2}" type="slidenum">
              <a:rPr lang="en-US" smtClean="0"/>
              <a:t>‹#›</a:t>
            </a:fld>
            <a:endParaRPr lang="en-US" dirty="0"/>
          </a:p>
        </p:txBody>
      </p:sp>
    </p:spTree>
    <p:extLst>
      <p:ext uri="{BB962C8B-B14F-4D97-AF65-F5344CB8AC3E}">
        <p14:creationId xmlns:p14="http://schemas.microsoft.com/office/powerpoint/2010/main" val="1996856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9110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0970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3416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3023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64911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1683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7545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1689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0438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1740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2464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62425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8013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5268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309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759437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27.png"/><Relationship Id="rId4" Type="http://schemas.openxmlformats.org/officeDocument/2006/relationships/image" Target="../media/image26.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1.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2.png"/><Relationship Id="rId7"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27.png"/><Relationship Id="rId4" Type="http://schemas.openxmlformats.org/officeDocument/2006/relationships/image" Target="../media/image33.png"/><Relationship Id="rId9" Type="http://schemas.openxmlformats.org/officeDocument/2006/relationships/image" Target="../media/image26.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5.png"/><Relationship Id="rId7"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27.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CB8E0-F2EF-4929-8FA8-10A46C47C719}"/>
              </a:ext>
            </a:extLst>
          </p:cNvPr>
          <p:cNvSpPr>
            <a:spLocks noGrp="1"/>
          </p:cNvSpPr>
          <p:nvPr>
            <p:ph type="ctrTitle"/>
          </p:nvPr>
        </p:nvSpPr>
        <p:spPr>
          <a:xfrm>
            <a:off x="777533" y="2219325"/>
            <a:ext cx="3632542" cy="2476499"/>
          </a:xfrm>
        </p:spPr>
        <p:txBody>
          <a:bodyPr anchor="t" anchorCtr="0">
            <a:normAutofit/>
          </a:bodyPr>
          <a:lstStyle>
            <a:lvl1pPr algn="l">
              <a:defRPr sz="5400">
                <a:solidFill>
                  <a:schemeClr val="bg1"/>
                </a:solidFill>
                <a:effectLst>
                  <a:outerShdw blurRad="63500" dist="50800" dir="2700000" algn="tl" rotWithShape="0">
                    <a:prstClr val="black">
                      <a:alpha val="40000"/>
                    </a:prstClr>
                  </a:outerShdw>
                </a:effectLst>
              </a:defRPr>
            </a:lvl1pPr>
          </a:lstStyle>
          <a:p>
            <a:r>
              <a:rPr lang="en-US" dirty="0"/>
              <a:t>Click to edit Master title style</a:t>
            </a:r>
          </a:p>
        </p:txBody>
      </p:sp>
      <p:sp>
        <p:nvSpPr>
          <p:cNvPr id="3" name="Subtitle 2">
            <a:extLst>
              <a:ext uri="{FF2B5EF4-FFF2-40B4-BE49-F238E27FC236}">
                <a16:creationId xmlns:a16="http://schemas.microsoft.com/office/drawing/2014/main" id="{9CD507A5-7CFB-4073-AFE6-97F3048B0696}"/>
              </a:ext>
            </a:extLst>
          </p:cNvPr>
          <p:cNvSpPr>
            <a:spLocks noGrp="1"/>
          </p:cNvSpPr>
          <p:nvPr>
            <p:ph type="subTitle" idx="1"/>
          </p:nvPr>
        </p:nvSpPr>
        <p:spPr>
          <a:xfrm>
            <a:off x="800100" y="5419724"/>
            <a:ext cx="5438776" cy="742951"/>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37223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476251" y="285750"/>
            <a:ext cx="11306172" cy="828675"/>
          </a:xfrm>
        </p:spPr>
        <p:txBody>
          <a:bodyPr anchor="ctr" anchorCtr="0">
            <a:normAutofit/>
          </a:bodyPr>
          <a:lstStyle>
            <a:lvl1pPr>
              <a:defRPr sz="3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438275"/>
            <a:ext cx="11306172" cy="50085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446836"/>
            <a:ext cx="2057402" cy="365125"/>
          </a:xfrm>
        </p:spPr>
        <p:txBody>
          <a:bodyPr/>
          <a:lstStyle>
            <a:lvl1pPr>
              <a:defRPr>
                <a:solidFill>
                  <a:schemeClr val="bg2">
                    <a:lumMod val="50000"/>
                  </a:schemeClr>
                </a:solidFill>
              </a:defRPr>
            </a:lvl1pPr>
          </a:lstStyle>
          <a:p>
            <a:fld id="{29CA1F89-46AF-4E3F-BF50-3C017A01CFE4}" type="datetimeFigureOut">
              <a:rPr lang="en-US" smtClean="0"/>
              <a:pPr/>
              <a:t>4/25/2023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lvl1pPr>
              <a:defRPr>
                <a:solidFill>
                  <a:schemeClr val="bg2">
                    <a:lumMod val="50000"/>
                  </a:schemeClr>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446836"/>
            <a:ext cx="485773" cy="365125"/>
          </a:xfrm>
        </p:spPr>
        <p:txBody>
          <a:bodyPr/>
          <a:lstStyle>
            <a:lvl1pPr>
              <a:defRPr>
                <a:solidFill>
                  <a:schemeClr val="bg2">
                    <a:lumMod val="50000"/>
                  </a:schemeClr>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1214089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19175" y="295275"/>
            <a:ext cx="10763247" cy="105727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714500"/>
            <a:ext cx="11306172" cy="47323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562725"/>
            <a:ext cx="2057402" cy="295275"/>
          </a:xfrm>
        </p:spPr>
        <p:txBody>
          <a:bodyPr/>
          <a:lstStyle>
            <a:lvl1pPr>
              <a:defRPr sz="900">
                <a:solidFill>
                  <a:schemeClr val="bg1"/>
                </a:solidFill>
              </a:defRPr>
            </a:lvl1pPr>
          </a:lstStyle>
          <a:p>
            <a:fld id="{29CA1F89-46AF-4E3F-BF50-3C017A01CFE4}" type="datetimeFigureOut">
              <a:rPr lang="en-US" smtClean="0"/>
              <a:pPr/>
              <a:t>4/25/2023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562725"/>
            <a:ext cx="8543924" cy="295275"/>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516686"/>
            <a:ext cx="485773" cy="295275"/>
          </a:xfrm>
        </p:spPr>
        <p:txBody>
          <a:bodyPr/>
          <a:lstStyle>
            <a:lvl1pPr>
              <a:defRPr sz="9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468314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57275" y="266700"/>
            <a:ext cx="10725147" cy="119062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971674"/>
            <a:ext cx="11306172" cy="44751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638925"/>
            <a:ext cx="2057402" cy="173036"/>
          </a:xfrm>
        </p:spPr>
        <p:txBody>
          <a:bodyPr/>
          <a:lstStyle>
            <a:lvl1pPr>
              <a:defRPr sz="900">
                <a:solidFill>
                  <a:schemeClr val="bg1"/>
                </a:solidFill>
              </a:defRPr>
            </a:lvl1pPr>
          </a:lstStyle>
          <a:p>
            <a:fld id="{29CA1F89-46AF-4E3F-BF50-3C017A01CFE4}" type="datetimeFigureOut">
              <a:rPr lang="en-US" smtClean="0"/>
              <a:pPr/>
              <a:t>4/25/2023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638925"/>
            <a:ext cx="8543924" cy="173036"/>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638925"/>
            <a:ext cx="485773" cy="173036"/>
          </a:xfrm>
        </p:spPr>
        <p:txBody>
          <a:bodyPr/>
          <a:lstStyle>
            <a:lvl1pPr>
              <a:defRPr sz="9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4136017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57275" y="266700"/>
            <a:ext cx="10725147" cy="119062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971674"/>
            <a:ext cx="11306172" cy="4475161"/>
          </a:xfrm>
        </p:spPr>
        <p:txBody>
          <a:bodyPr/>
          <a:lstStyle>
            <a:lvl2pPr>
              <a:buClr>
                <a:schemeClr val="tx2"/>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638925"/>
            <a:ext cx="2057402" cy="173036"/>
          </a:xfrm>
        </p:spPr>
        <p:txBody>
          <a:bodyPr/>
          <a:lstStyle>
            <a:lvl1pPr>
              <a:defRPr sz="900">
                <a:solidFill>
                  <a:schemeClr val="bg1"/>
                </a:solidFill>
              </a:defRPr>
            </a:lvl1pPr>
          </a:lstStyle>
          <a:p>
            <a:fld id="{29CA1F89-46AF-4E3F-BF50-3C017A01CFE4}" type="datetimeFigureOut">
              <a:rPr lang="en-US" smtClean="0"/>
              <a:pPr/>
              <a:t>4/25/2023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638925"/>
            <a:ext cx="8543924" cy="173036"/>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638925"/>
            <a:ext cx="485773" cy="173036"/>
          </a:xfrm>
        </p:spPr>
        <p:txBody>
          <a:bodyPr/>
          <a:lstStyle>
            <a:lvl1pPr>
              <a:defRPr sz="9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1865211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09651" y="266700"/>
            <a:ext cx="10772772" cy="119062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971674"/>
            <a:ext cx="11306172" cy="44751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667500"/>
            <a:ext cx="2057402" cy="153986"/>
          </a:xfrm>
        </p:spPr>
        <p:txBody>
          <a:bodyPr/>
          <a:lstStyle>
            <a:lvl1pPr>
              <a:defRPr sz="900">
                <a:solidFill>
                  <a:schemeClr val="bg1"/>
                </a:solidFill>
              </a:defRPr>
            </a:lvl1pPr>
          </a:lstStyle>
          <a:p>
            <a:fld id="{29CA1F89-46AF-4E3F-BF50-3C017A01CFE4}" type="datetimeFigureOut">
              <a:rPr lang="en-US" smtClean="0"/>
              <a:pPr/>
              <a:t>4/25/2023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667500"/>
            <a:ext cx="8543924" cy="153986"/>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667500"/>
            <a:ext cx="485773" cy="153986"/>
          </a:xfrm>
        </p:spPr>
        <p:txBody>
          <a:bodyPr/>
          <a:lstStyle>
            <a:lvl1pPr>
              <a:defRPr sz="9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2116221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09651" y="266700"/>
            <a:ext cx="10772772" cy="119062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971674"/>
            <a:ext cx="4027169" cy="44751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667500"/>
            <a:ext cx="2057402" cy="153986"/>
          </a:xfrm>
        </p:spPr>
        <p:txBody>
          <a:bodyPr/>
          <a:lstStyle>
            <a:lvl1pPr>
              <a:defRPr sz="900">
                <a:solidFill>
                  <a:schemeClr val="bg1"/>
                </a:solidFill>
              </a:defRPr>
            </a:lvl1pPr>
          </a:lstStyle>
          <a:p>
            <a:fld id="{29CA1F89-46AF-4E3F-BF50-3C017A01CFE4}" type="datetimeFigureOut">
              <a:rPr lang="en-US" smtClean="0"/>
              <a:pPr/>
              <a:t>4/25/2023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667500"/>
            <a:ext cx="8543924" cy="153986"/>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667500"/>
            <a:ext cx="485773" cy="153986"/>
          </a:xfrm>
        </p:spPr>
        <p:txBody>
          <a:bodyPr/>
          <a:lstStyle>
            <a:lvl1pPr>
              <a:defRPr sz="900">
                <a:solidFill>
                  <a:schemeClr val="bg1"/>
                </a:solidFill>
              </a:defRPr>
            </a:lvl1pPr>
          </a:lstStyle>
          <a:p>
            <a:fld id="{331A4F83-2A82-49BE-B181-FFCB22C659A2}" type="slidenum">
              <a:rPr lang="en-US" smtClean="0"/>
              <a:pPr/>
              <a:t>‹#›</a:t>
            </a:fld>
            <a:endParaRPr lang="en-US" dirty="0"/>
          </a:p>
        </p:txBody>
      </p:sp>
      <p:sp>
        <p:nvSpPr>
          <p:cNvPr id="8" name="Picture Placeholder 7">
            <a:extLst>
              <a:ext uri="{FF2B5EF4-FFF2-40B4-BE49-F238E27FC236}">
                <a16:creationId xmlns:a16="http://schemas.microsoft.com/office/drawing/2014/main" id="{FB25FB75-D508-484E-A646-2567841F2331}"/>
              </a:ext>
            </a:extLst>
          </p:cNvPr>
          <p:cNvSpPr>
            <a:spLocks noGrp="1"/>
          </p:cNvSpPr>
          <p:nvPr>
            <p:ph type="pic" sz="quarter" idx="13"/>
          </p:nvPr>
        </p:nvSpPr>
        <p:spPr>
          <a:xfrm>
            <a:off x="4972050" y="1782763"/>
            <a:ext cx="7219950" cy="4789487"/>
          </a:xfrm>
        </p:spPr>
        <p:txBody>
          <a:bodyPr/>
          <a:lstStyle/>
          <a:p>
            <a:endParaRPr lang="en-US" dirty="0"/>
          </a:p>
        </p:txBody>
      </p:sp>
    </p:spTree>
    <p:extLst>
      <p:ext uri="{BB962C8B-B14F-4D97-AF65-F5344CB8AC3E}">
        <p14:creationId xmlns:p14="http://schemas.microsoft.com/office/powerpoint/2010/main" val="1029942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09651" y="266700"/>
            <a:ext cx="10772772" cy="119062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1" y="1752600"/>
            <a:ext cx="5086350" cy="4829175"/>
          </a:xfrm>
          <a:solidFill>
            <a:schemeClr val="bg1"/>
          </a:solidFill>
        </p:spPr>
        <p:txBody>
          <a:bodyPr lIns="548640" tIns="182880" rIns="27432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667500"/>
            <a:ext cx="2057402" cy="153986"/>
          </a:xfrm>
        </p:spPr>
        <p:txBody>
          <a:bodyPr/>
          <a:lstStyle>
            <a:lvl1pPr>
              <a:defRPr sz="900">
                <a:solidFill>
                  <a:schemeClr val="bg1"/>
                </a:solidFill>
              </a:defRPr>
            </a:lvl1pPr>
          </a:lstStyle>
          <a:p>
            <a:fld id="{29CA1F89-46AF-4E3F-BF50-3C017A01CFE4}" type="datetimeFigureOut">
              <a:rPr lang="en-US" smtClean="0"/>
              <a:pPr/>
              <a:t>4/25/2023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667500"/>
            <a:ext cx="8543924" cy="153986"/>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667500"/>
            <a:ext cx="485773" cy="153986"/>
          </a:xfrm>
        </p:spPr>
        <p:txBody>
          <a:bodyPr/>
          <a:lstStyle>
            <a:lvl1pPr>
              <a:defRPr sz="9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613997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0" y="0"/>
            <a:ext cx="12192000" cy="2447926"/>
          </a:xfrm>
          <a:noFill/>
        </p:spPr>
        <p:txBody>
          <a:bodyPr lIns="365760" rIns="365760" anchor="ctr" anchorCtr="0">
            <a:normAutofit/>
          </a:bodyPr>
          <a:lstStyle>
            <a:lvl1pPr algn="ctr">
              <a:defRPr sz="5400">
                <a:solidFill>
                  <a:schemeClr val="accent5"/>
                </a:solidFill>
              </a:defRPr>
            </a:lvl1pPr>
          </a:lstStyle>
          <a:p>
            <a:r>
              <a:rPr lang="en-US" dirty="0"/>
              <a:t>CLICK TO EDIT MASTER TITLE STYLE</a:t>
            </a:r>
          </a:p>
        </p:txBody>
      </p:sp>
    </p:spTree>
    <p:extLst>
      <p:ext uri="{BB962C8B-B14F-4D97-AF65-F5344CB8AC3E}">
        <p14:creationId xmlns:p14="http://schemas.microsoft.com/office/powerpoint/2010/main" val="2387633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2514600" y="819152"/>
            <a:ext cx="9753600" cy="2085974"/>
          </a:xfrm>
          <a:noFill/>
          <a:ln w="31750">
            <a:solidFill>
              <a:schemeClr val="accent3"/>
            </a:solidFill>
          </a:ln>
          <a:effectLst/>
        </p:spPr>
        <p:txBody>
          <a:bodyPr lIns="548640" tIns="365760" rIns="1097280" bIns="365760" anchor="ctr" anchorCtr="0">
            <a:normAutofit/>
          </a:bodyPr>
          <a:lstStyle>
            <a:lvl1pPr algn="l">
              <a:defRPr sz="54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B0D8DDDE-CCE8-419C-88A1-1D491AD319A8}"/>
              </a:ext>
            </a:extLst>
          </p:cNvPr>
          <p:cNvSpPr>
            <a:spLocks noGrp="1"/>
          </p:cNvSpPr>
          <p:nvPr>
            <p:ph type="body" sz="quarter" idx="10"/>
          </p:nvPr>
        </p:nvSpPr>
        <p:spPr>
          <a:xfrm>
            <a:off x="3349625" y="3417569"/>
            <a:ext cx="6948488" cy="3051493"/>
          </a:xfrm>
        </p:spPr>
        <p:txBody>
          <a:bodyPr/>
          <a:lstStyle>
            <a:lvl1pPr>
              <a:buClr>
                <a:schemeClr val="accent3"/>
              </a:buClr>
              <a:defRPr sz="3200">
                <a:solidFill>
                  <a:schemeClr val="bg1"/>
                </a:solidFill>
              </a:defRPr>
            </a:lvl1pPr>
            <a:lvl2pP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8288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2514600" y="819152"/>
            <a:ext cx="9753600" cy="2085974"/>
          </a:xfrm>
          <a:solidFill>
            <a:schemeClr val="accent3">
              <a:alpha val="58000"/>
            </a:schemeClr>
          </a:solidFill>
          <a:ln w="31750">
            <a:noFill/>
          </a:ln>
          <a:effectLst/>
        </p:spPr>
        <p:txBody>
          <a:bodyPr lIns="548640" tIns="365760" rIns="1097280" bIns="365760" anchor="ctr" anchorCtr="0">
            <a:normAutofit/>
          </a:bodyPr>
          <a:lstStyle>
            <a:lvl1pPr algn="l">
              <a:defRPr sz="5400">
                <a:solidFill>
                  <a:schemeClr val="bg1"/>
                </a:solidFill>
                <a:effectLst>
                  <a:outerShdw blurRad="88900" dist="50800" dir="2700000" algn="tl" rotWithShape="0">
                    <a:prstClr val="black">
                      <a:alpha val="40000"/>
                    </a:prstClr>
                  </a:outerShdw>
                </a:effectLst>
              </a:defRPr>
            </a:lvl1pPr>
          </a:lstStyle>
          <a:p>
            <a:r>
              <a:rPr lang="en-US" dirty="0"/>
              <a:t>CLICK TO EDIT MASTER TITLE STYLE</a:t>
            </a:r>
          </a:p>
        </p:txBody>
      </p:sp>
      <p:sp>
        <p:nvSpPr>
          <p:cNvPr id="4" name="Text Placeholder 3">
            <a:extLst>
              <a:ext uri="{FF2B5EF4-FFF2-40B4-BE49-F238E27FC236}">
                <a16:creationId xmlns:a16="http://schemas.microsoft.com/office/drawing/2014/main" id="{B0D8DDDE-CCE8-419C-88A1-1D491AD319A8}"/>
              </a:ext>
            </a:extLst>
          </p:cNvPr>
          <p:cNvSpPr>
            <a:spLocks noGrp="1"/>
          </p:cNvSpPr>
          <p:nvPr>
            <p:ph type="body" sz="quarter" idx="10"/>
          </p:nvPr>
        </p:nvSpPr>
        <p:spPr>
          <a:xfrm>
            <a:off x="3349625" y="3417569"/>
            <a:ext cx="6948488" cy="3051493"/>
          </a:xfrm>
        </p:spPr>
        <p:txBody>
          <a:bodyPr/>
          <a:lstStyle>
            <a:lvl1pPr>
              <a:buClr>
                <a:schemeClr val="accent3"/>
              </a:buClr>
              <a:defRPr sz="3200">
                <a:solidFill>
                  <a:schemeClr val="bg1"/>
                </a:solidFill>
              </a:defRPr>
            </a:lvl1pPr>
            <a:lvl2pP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5935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p:txBody>
          <a:bodyPr/>
          <a:lstStyle/>
          <a:p>
            <a:fld id="{29CA1F89-46AF-4E3F-BF50-3C017A01CFE4}" type="datetimeFigureOut">
              <a:rPr lang="en-US" smtClean="0"/>
              <a:t>4/25/2023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p:txBody>
          <a:bodyPr/>
          <a:lstStyle/>
          <a:p>
            <a:fld id="{331A4F83-2A82-49BE-B181-FFCB22C659A2}" type="slidenum">
              <a:rPr lang="en-US" smtClean="0"/>
              <a:t>‹#›</a:t>
            </a:fld>
            <a:endParaRPr lang="en-US" dirty="0"/>
          </a:p>
        </p:txBody>
      </p:sp>
    </p:spTree>
    <p:extLst>
      <p:ext uri="{BB962C8B-B14F-4D97-AF65-F5344CB8AC3E}">
        <p14:creationId xmlns:p14="http://schemas.microsoft.com/office/powerpoint/2010/main" val="329885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5514975" y="247652"/>
            <a:ext cx="6362699" cy="2409823"/>
          </a:xfrm>
          <a:noFill/>
          <a:ln w="34925">
            <a:noFill/>
          </a:ln>
          <a:effectLst/>
        </p:spPr>
        <p:txBody>
          <a:bodyPr lIns="91440" tIns="0" rIns="91440" bIns="0" anchor="ctr" anchorCtr="0">
            <a:normAutofit/>
          </a:bodyPr>
          <a:lstStyle>
            <a:lvl1pPr algn="ctr">
              <a:defRPr sz="4400">
                <a:solidFill>
                  <a:schemeClr val="accent5"/>
                </a:solidFill>
                <a:effectLst/>
              </a:defRPr>
            </a:lvl1pPr>
          </a:lstStyle>
          <a:p>
            <a:r>
              <a:rPr lang="en-US" dirty="0"/>
              <a:t>CLICK TO EDIT MASTER TITLE STYLE</a:t>
            </a:r>
          </a:p>
        </p:txBody>
      </p:sp>
    </p:spTree>
    <p:extLst>
      <p:ext uri="{BB962C8B-B14F-4D97-AF65-F5344CB8AC3E}">
        <p14:creationId xmlns:p14="http://schemas.microsoft.com/office/powerpoint/2010/main" val="4198120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457200" y="2019304"/>
            <a:ext cx="11315700" cy="2409823"/>
          </a:xfrm>
          <a:noFill/>
          <a:ln w="34925">
            <a:noFill/>
          </a:ln>
          <a:effectLst/>
        </p:spPr>
        <p:txBody>
          <a:bodyPr lIns="457200" tIns="0" rIns="457200" bIns="0" anchor="ctr" anchorCtr="0">
            <a:normAutofit/>
          </a:bodyPr>
          <a:lstStyle>
            <a:lvl1pPr algn="ctr">
              <a:defRPr sz="5400">
                <a:solidFill>
                  <a:schemeClr val="tx1"/>
                </a:solidFill>
                <a:effectLst/>
              </a:defRPr>
            </a:lvl1pPr>
          </a:lstStyle>
          <a:p>
            <a:r>
              <a:rPr lang="en-US" dirty="0"/>
              <a:t>CLICK TO EDIT MASTER TITLE STYLE</a:t>
            </a:r>
          </a:p>
        </p:txBody>
      </p:sp>
    </p:spTree>
    <p:extLst>
      <p:ext uri="{BB962C8B-B14F-4D97-AF65-F5344CB8AC3E}">
        <p14:creationId xmlns:p14="http://schemas.microsoft.com/office/powerpoint/2010/main" val="594918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0" y="2019304"/>
            <a:ext cx="12192000" cy="2409823"/>
          </a:xfrm>
          <a:solidFill>
            <a:schemeClr val="accent3">
              <a:alpha val="64000"/>
            </a:schemeClr>
          </a:solidFill>
          <a:ln w="34925">
            <a:noFill/>
          </a:ln>
          <a:effectLst/>
        </p:spPr>
        <p:txBody>
          <a:bodyPr lIns="457200" tIns="0" rIns="457200" bIns="0" anchor="ctr" anchorCtr="0">
            <a:normAutofit/>
          </a:bodyPr>
          <a:lstStyle>
            <a:lvl1pPr algn="ctr">
              <a:defRPr sz="5400">
                <a:solidFill>
                  <a:schemeClr val="tx1"/>
                </a:solidFill>
                <a:effectLst/>
              </a:defRPr>
            </a:lvl1pPr>
          </a:lstStyle>
          <a:p>
            <a:r>
              <a:rPr lang="en-US" dirty="0"/>
              <a:t>CLICK TO EDIT MASTER TITLE STYLE</a:t>
            </a:r>
          </a:p>
        </p:txBody>
      </p:sp>
    </p:spTree>
    <p:extLst>
      <p:ext uri="{BB962C8B-B14F-4D97-AF65-F5344CB8AC3E}">
        <p14:creationId xmlns:p14="http://schemas.microsoft.com/office/powerpoint/2010/main" val="32254568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3695700" y="1057276"/>
            <a:ext cx="4752975" cy="4743450"/>
          </a:xfrm>
          <a:noFill/>
          <a:ln w="34925">
            <a:noFill/>
          </a:ln>
          <a:effectLst/>
        </p:spPr>
        <p:txBody>
          <a:bodyPr lIns="457200" tIns="0" rIns="457200" bIns="0" anchor="ctr" anchorCtr="0">
            <a:normAutofit/>
          </a:bodyPr>
          <a:lstStyle>
            <a:lvl1pPr algn="ctr">
              <a:defRPr sz="4400">
                <a:solidFill>
                  <a:schemeClr val="tx1"/>
                </a:solidFill>
                <a:effectLst/>
              </a:defRPr>
            </a:lvl1pPr>
          </a:lstStyle>
          <a:p>
            <a:r>
              <a:rPr lang="en-US" dirty="0"/>
              <a:t>CLICK TO EDIT MASTER TITLE STYLE</a:t>
            </a:r>
          </a:p>
        </p:txBody>
      </p:sp>
    </p:spTree>
    <p:extLst>
      <p:ext uri="{BB962C8B-B14F-4D97-AF65-F5344CB8AC3E}">
        <p14:creationId xmlns:p14="http://schemas.microsoft.com/office/powerpoint/2010/main" val="3309860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3695700" y="1057276"/>
            <a:ext cx="4752975" cy="4743450"/>
          </a:xfrm>
          <a:noFill/>
          <a:ln w="34925">
            <a:noFill/>
          </a:ln>
          <a:effectLst/>
        </p:spPr>
        <p:txBody>
          <a:bodyPr lIns="457200" tIns="0" rIns="457200" bIns="0" anchor="ctr" anchorCtr="0">
            <a:normAutofit/>
          </a:bodyPr>
          <a:lstStyle>
            <a:lvl1pPr algn="ctr">
              <a:defRPr sz="4400">
                <a:solidFill>
                  <a:schemeClr val="bg1"/>
                </a:solidFill>
                <a:effectLst>
                  <a:outerShdw blurRad="63500" dist="63500" dir="2700000" algn="tl" rotWithShape="0">
                    <a:prstClr val="black">
                      <a:alpha val="40000"/>
                    </a:prstClr>
                  </a:outerShdw>
                </a:effectLst>
              </a:defRPr>
            </a:lvl1pPr>
          </a:lstStyle>
          <a:p>
            <a:r>
              <a:rPr lang="en-US" dirty="0"/>
              <a:t>CLICK TO EDIT MASTER TITLE STYLE</a:t>
            </a:r>
          </a:p>
        </p:txBody>
      </p:sp>
    </p:spTree>
    <p:extLst>
      <p:ext uri="{BB962C8B-B14F-4D97-AF65-F5344CB8AC3E}">
        <p14:creationId xmlns:p14="http://schemas.microsoft.com/office/powerpoint/2010/main" val="2783298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457200" y="2000252"/>
            <a:ext cx="11315700" cy="2409823"/>
          </a:xfrm>
          <a:noFill/>
          <a:ln w="34925">
            <a:noFill/>
          </a:ln>
          <a:effectLst/>
        </p:spPr>
        <p:txBody>
          <a:bodyPr lIns="457200" tIns="0" rIns="457200" bIns="0" anchor="ctr" anchorCtr="0">
            <a:normAutofit/>
          </a:bodyPr>
          <a:lstStyle>
            <a:lvl1pPr algn="ctr">
              <a:defRPr sz="5400">
                <a:solidFill>
                  <a:schemeClr val="bg1"/>
                </a:solidFill>
                <a:effectLst>
                  <a:outerShdw blurRad="76200" dist="63500" dir="2700000" algn="tl" rotWithShape="0">
                    <a:prstClr val="black">
                      <a:alpha val="40000"/>
                    </a:prstClr>
                  </a:outerShdw>
                </a:effectLst>
              </a:defRPr>
            </a:lvl1pPr>
          </a:lstStyle>
          <a:p>
            <a:r>
              <a:rPr lang="en-US" dirty="0"/>
              <a:t>CLICK TO EDIT MASTER TITLE STYLE</a:t>
            </a:r>
          </a:p>
        </p:txBody>
      </p:sp>
    </p:spTree>
    <p:extLst>
      <p:ext uri="{BB962C8B-B14F-4D97-AF65-F5344CB8AC3E}">
        <p14:creationId xmlns:p14="http://schemas.microsoft.com/office/powerpoint/2010/main" val="8203666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0" y="5120640"/>
            <a:ext cx="12192000" cy="1737360"/>
          </a:xfrm>
          <a:solidFill>
            <a:schemeClr val="accent5">
              <a:alpha val="74000"/>
            </a:schemeClr>
          </a:solidFill>
          <a:ln w="34925">
            <a:noFill/>
          </a:ln>
          <a:effectLst/>
        </p:spPr>
        <p:txBody>
          <a:bodyPr lIns="457200" tIns="0" rIns="457200" bIns="0" anchor="ctr" anchorCtr="0">
            <a:normAutofit/>
          </a:bodyPr>
          <a:lstStyle>
            <a:lvl1pPr algn="ctr">
              <a:defRPr sz="5400">
                <a:solidFill>
                  <a:schemeClr val="bg1"/>
                </a:solidFill>
                <a:effectLst>
                  <a:outerShdw blurRad="76200" dist="63500" dir="2700000" algn="tl" rotWithShape="0">
                    <a:prstClr val="black">
                      <a:alpha val="40000"/>
                    </a:prstClr>
                  </a:outerShdw>
                </a:effectLst>
              </a:defRPr>
            </a:lvl1pPr>
          </a:lstStyle>
          <a:p>
            <a:r>
              <a:rPr lang="en-US" dirty="0"/>
              <a:t>CLICK TO EDIT MASTER TITLE STYLE</a:t>
            </a:r>
          </a:p>
        </p:txBody>
      </p:sp>
      <p:sp>
        <p:nvSpPr>
          <p:cNvPr id="4" name="Text Placeholder 3">
            <a:extLst>
              <a:ext uri="{FF2B5EF4-FFF2-40B4-BE49-F238E27FC236}">
                <a16:creationId xmlns:a16="http://schemas.microsoft.com/office/drawing/2014/main" id="{6D4738A8-28F2-447E-8814-EFAF6E9C2C5F}"/>
              </a:ext>
            </a:extLst>
          </p:cNvPr>
          <p:cNvSpPr>
            <a:spLocks noGrp="1"/>
          </p:cNvSpPr>
          <p:nvPr>
            <p:ph type="body" sz="quarter" idx="10"/>
          </p:nvPr>
        </p:nvSpPr>
        <p:spPr>
          <a:xfrm>
            <a:off x="971550" y="948690"/>
            <a:ext cx="4583113" cy="3794125"/>
          </a:xfrm>
        </p:spPr>
        <p:txBody>
          <a:bodyPr>
            <a:normAutofit/>
          </a:bodyPr>
          <a:lstStyle>
            <a:lvl1pPr marL="400050" indent="-400050">
              <a:buClr>
                <a:schemeClr val="accent3"/>
              </a:buClr>
              <a:buFont typeface="Calibri" panose="020F0502020204030204" pitchFamily="34" charset="0"/>
              <a:buChar char="│"/>
              <a:defRPr sz="3600"/>
            </a:lvl1pPr>
          </a:lstStyle>
          <a:p>
            <a:pPr lvl="0"/>
            <a:r>
              <a:rPr lang="en-US" dirty="0"/>
              <a:t>Click to edit Master text styles</a:t>
            </a:r>
          </a:p>
        </p:txBody>
      </p:sp>
      <p:sp>
        <p:nvSpPr>
          <p:cNvPr id="6" name="Content Placeholder 5">
            <a:extLst>
              <a:ext uri="{FF2B5EF4-FFF2-40B4-BE49-F238E27FC236}">
                <a16:creationId xmlns:a16="http://schemas.microsoft.com/office/drawing/2014/main" id="{AB93991E-8D45-40F3-906D-4FC202579954}"/>
              </a:ext>
            </a:extLst>
          </p:cNvPr>
          <p:cNvSpPr>
            <a:spLocks noGrp="1"/>
          </p:cNvSpPr>
          <p:nvPr>
            <p:ph sz="quarter" idx="11"/>
          </p:nvPr>
        </p:nvSpPr>
        <p:spPr>
          <a:xfrm>
            <a:off x="6651625" y="949325"/>
            <a:ext cx="4938713" cy="3873500"/>
          </a:xfrm>
        </p:spPr>
        <p:txBody>
          <a:bodyPr>
            <a:normAutofit/>
          </a:bodyPr>
          <a:lstStyle>
            <a:lvl1pPr marL="400050" indent="-400050">
              <a:buClr>
                <a:schemeClr val="accent3"/>
              </a:buClr>
              <a:buFont typeface="Calibri" panose="020F0502020204030204" pitchFamily="34" charset="0"/>
              <a:buChar char="│"/>
              <a:defRPr sz="3600"/>
            </a:lvl1pPr>
          </a:lstStyle>
          <a:p>
            <a:pPr lvl="0"/>
            <a:r>
              <a:rPr lang="en-US" dirty="0"/>
              <a:t>Click to edit Master text styles</a:t>
            </a:r>
          </a:p>
        </p:txBody>
      </p:sp>
    </p:spTree>
    <p:extLst>
      <p:ext uri="{BB962C8B-B14F-4D97-AF65-F5344CB8AC3E}">
        <p14:creationId xmlns:p14="http://schemas.microsoft.com/office/powerpoint/2010/main" val="27084028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0" y="5120640"/>
            <a:ext cx="12192000" cy="1737360"/>
          </a:xfrm>
          <a:solidFill>
            <a:schemeClr val="accent3">
              <a:alpha val="74000"/>
            </a:schemeClr>
          </a:solidFill>
          <a:ln w="34925">
            <a:noFill/>
          </a:ln>
          <a:effectLst/>
        </p:spPr>
        <p:txBody>
          <a:bodyPr lIns="457200" tIns="0" rIns="457200" bIns="0" anchor="ctr" anchorCtr="0">
            <a:normAutofit/>
          </a:bodyPr>
          <a:lstStyle>
            <a:lvl1pPr algn="ctr">
              <a:defRPr sz="5400">
                <a:solidFill>
                  <a:schemeClr val="tx1"/>
                </a:solidFill>
                <a:effectLst/>
              </a:defRPr>
            </a:lvl1pPr>
          </a:lstStyle>
          <a:p>
            <a:r>
              <a:rPr lang="en-US" dirty="0"/>
              <a:t>CLICK TO EDIT MASTER TITLE STYLE</a:t>
            </a:r>
          </a:p>
        </p:txBody>
      </p:sp>
      <p:sp>
        <p:nvSpPr>
          <p:cNvPr id="4" name="Text Placeholder 3">
            <a:extLst>
              <a:ext uri="{FF2B5EF4-FFF2-40B4-BE49-F238E27FC236}">
                <a16:creationId xmlns:a16="http://schemas.microsoft.com/office/drawing/2014/main" id="{6D4738A8-28F2-447E-8814-EFAF6E9C2C5F}"/>
              </a:ext>
            </a:extLst>
          </p:cNvPr>
          <p:cNvSpPr>
            <a:spLocks noGrp="1"/>
          </p:cNvSpPr>
          <p:nvPr>
            <p:ph type="body" sz="quarter" idx="10"/>
          </p:nvPr>
        </p:nvSpPr>
        <p:spPr>
          <a:xfrm>
            <a:off x="971550" y="948690"/>
            <a:ext cx="4583113" cy="3794125"/>
          </a:xfrm>
        </p:spPr>
        <p:txBody>
          <a:bodyPr>
            <a:normAutofit/>
          </a:bodyPr>
          <a:lstStyle>
            <a:lvl1pPr marL="400050" indent="-400050">
              <a:buClr>
                <a:schemeClr val="accent5"/>
              </a:buClr>
              <a:buFont typeface="Calibri" panose="020F0502020204030204" pitchFamily="34" charset="0"/>
              <a:buChar char="│"/>
              <a:defRPr sz="3600"/>
            </a:lvl1pPr>
          </a:lstStyle>
          <a:p>
            <a:pPr lvl="0"/>
            <a:r>
              <a:rPr lang="en-US" dirty="0"/>
              <a:t>Click to edit Master text styles</a:t>
            </a:r>
          </a:p>
        </p:txBody>
      </p:sp>
      <p:sp>
        <p:nvSpPr>
          <p:cNvPr id="6" name="Content Placeholder 5">
            <a:extLst>
              <a:ext uri="{FF2B5EF4-FFF2-40B4-BE49-F238E27FC236}">
                <a16:creationId xmlns:a16="http://schemas.microsoft.com/office/drawing/2014/main" id="{AB93991E-8D45-40F3-906D-4FC202579954}"/>
              </a:ext>
            </a:extLst>
          </p:cNvPr>
          <p:cNvSpPr>
            <a:spLocks noGrp="1"/>
          </p:cNvSpPr>
          <p:nvPr>
            <p:ph sz="quarter" idx="11"/>
          </p:nvPr>
        </p:nvSpPr>
        <p:spPr>
          <a:xfrm>
            <a:off x="6651625" y="949325"/>
            <a:ext cx="4938713" cy="3873500"/>
          </a:xfrm>
        </p:spPr>
        <p:txBody>
          <a:bodyPr>
            <a:normAutofit/>
          </a:bodyPr>
          <a:lstStyle>
            <a:lvl1pPr marL="400050" indent="-400050">
              <a:buClr>
                <a:schemeClr val="accent5"/>
              </a:buClr>
              <a:buFont typeface="Calibri" panose="020F0502020204030204" pitchFamily="34" charset="0"/>
              <a:buChar char="│"/>
              <a:defRPr sz="3600"/>
            </a:lvl1pPr>
          </a:lstStyle>
          <a:p>
            <a:pPr lvl="0"/>
            <a:r>
              <a:rPr lang="en-US" dirty="0"/>
              <a:t>Click to edit Master text styles</a:t>
            </a:r>
          </a:p>
        </p:txBody>
      </p:sp>
    </p:spTree>
    <p:extLst>
      <p:ext uri="{BB962C8B-B14F-4D97-AF65-F5344CB8AC3E}">
        <p14:creationId xmlns:p14="http://schemas.microsoft.com/office/powerpoint/2010/main" val="3728405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8CC5-2056-41C1-AA40-B0D2D1BF4644}"/>
              </a:ext>
            </a:extLst>
          </p:cNvPr>
          <p:cNvSpPr>
            <a:spLocks noGrp="1"/>
          </p:cNvSpPr>
          <p:nvPr>
            <p:ph type="title"/>
          </p:nvPr>
        </p:nvSpPr>
        <p:spPr>
          <a:xfrm>
            <a:off x="476251" y="695323"/>
            <a:ext cx="11306172" cy="116205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3D67176-2908-4DF4-A536-E4EDB0F64F31}"/>
              </a:ext>
            </a:extLst>
          </p:cNvPr>
          <p:cNvSpPr>
            <a:spLocks noGrp="1"/>
          </p:cNvSpPr>
          <p:nvPr>
            <p:ph sz="half" idx="1"/>
          </p:nvPr>
        </p:nvSpPr>
        <p:spPr>
          <a:xfrm>
            <a:off x="476252" y="2139950"/>
            <a:ext cx="545782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4D4627-101C-449E-A692-064DF3C3875F}"/>
              </a:ext>
            </a:extLst>
          </p:cNvPr>
          <p:cNvSpPr>
            <a:spLocks noGrp="1"/>
          </p:cNvSpPr>
          <p:nvPr>
            <p:ph sz="half" idx="2"/>
          </p:nvPr>
        </p:nvSpPr>
        <p:spPr>
          <a:xfrm>
            <a:off x="6334125" y="2139950"/>
            <a:ext cx="544829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59835A-E186-4BCE-9233-3BD360D93AAE}"/>
              </a:ext>
            </a:extLst>
          </p:cNvPr>
          <p:cNvSpPr>
            <a:spLocks noGrp="1"/>
          </p:cNvSpPr>
          <p:nvPr>
            <p:ph type="dt" sz="half" idx="10"/>
          </p:nvPr>
        </p:nvSpPr>
        <p:spPr/>
        <p:txBody>
          <a:bodyPr/>
          <a:lstStyle/>
          <a:p>
            <a:fld id="{29CA1F89-46AF-4E3F-BF50-3C017A01CFE4}" type="datetimeFigureOut">
              <a:rPr lang="en-US" smtClean="0"/>
              <a:t>4/25/2023</a:t>
            </a:fld>
            <a:endParaRPr lang="en-US" dirty="0"/>
          </a:p>
        </p:txBody>
      </p:sp>
      <p:sp>
        <p:nvSpPr>
          <p:cNvPr id="6" name="Footer Placeholder 5">
            <a:extLst>
              <a:ext uri="{FF2B5EF4-FFF2-40B4-BE49-F238E27FC236}">
                <a16:creationId xmlns:a16="http://schemas.microsoft.com/office/drawing/2014/main" id="{30F93A2C-500F-4927-87D5-F3E0DFF7C6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F9A5688-5CCC-4A29-B005-083460A52595}"/>
              </a:ext>
            </a:extLst>
          </p:cNvPr>
          <p:cNvSpPr>
            <a:spLocks noGrp="1"/>
          </p:cNvSpPr>
          <p:nvPr>
            <p:ph type="sldNum" sz="quarter" idx="12"/>
          </p:nvPr>
        </p:nvSpPr>
        <p:spPr/>
        <p:txBody>
          <a:bodyPr/>
          <a:lstStyle/>
          <a:p>
            <a:fld id="{331A4F83-2A82-49BE-B181-FFCB22C659A2}" type="slidenum">
              <a:rPr lang="en-US" smtClean="0"/>
              <a:t>‹#›</a:t>
            </a:fld>
            <a:endParaRPr lang="en-US" dirty="0"/>
          </a:p>
        </p:txBody>
      </p:sp>
    </p:spTree>
    <p:extLst>
      <p:ext uri="{BB962C8B-B14F-4D97-AF65-F5344CB8AC3E}">
        <p14:creationId xmlns:p14="http://schemas.microsoft.com/office/powerpoint/2010/main" val="41718078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E2912-8FC7-4588-87A7-08A20BBCA9A0}"/>
              </a:ext>
            </a:extLst>
          </p:cNvPr>
          <p:cNvSpPr>
            <a:spLocks noGrp="1"/>
          </p:cNvSpPr>
          <p:nvPr>
            <p:ph type="title"/>
          </p:nvPr>
        </p:nvSpPr>
        <p:spPr>
          <a:xfrm>
            <a:off x="458787" y="723900"/>
            <a:ext cx="11323635" cy="120491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ABAB42-A377-4365-AC30-07F196340441}"/>
              </a:ext>
            </a:extLst>
          </p:cNvPr>
          <p:cNvSpPr>
            <a:spLocks noGrp="1"/>
          </p:cNvSpPr>
          <p:nvPr>
            <p:ph type="body" idx="1"/>
          </p:nvPr>
        </p:nvSpPr>
        <p:spPr>
          <a:xfrm>
            <a:off x="458788" y="2238375"/>
            <a:ext cx="5332412" cy="647700"/>
          </a:xfrm>
          <a:solidFill>
            <a:schemeClr val="accent3">
              <a:lumMod val="60000"/>
              <a:lumOff val="40000"/>
            </a:schemeClr>
          </a:solid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D74DCE0-446B-41CD-8A12-E26F95101AA4}"/>
              </a:ext>
            </a:extLst>
          </p:cNvPr>
          <p:cNvSpPr>
            <a:spLocks noGrp="1"/>
          </p:cNvSpPr>
          <p:nvPr>
            <p:ph sz="half" idx="2"/>
          </p:nvPr>
        </p:nvSpPr>
        <p:spPr>
          <a:xfrm>
            <a:off x="458788" y="3000375"/>
            <a:ext cx="5332412" cy="3570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71BA8B-FB78-4027-972D-8242110922CF}"/>
              </a:ext>
            </a:extLst>
          </p:cNvPr>
          <p:cNvSpPr>
            <a:spLocks noGrp="1"/>
          </p:cNvSpPr>
          <p:nvPr>
            <p:ph type="body" sz="quarter" idx="3"/>
          </p:nvPr>
        </p:nvSpPr>
        <p:spPr>
          <a:xfrm>
            <a:off x="6372225" y="2238375"/>
            <a:ext cx="5410197" cy="647700"/>
          </a:xfrm>
          <a:solidFill>
            <a:schemeClr val="accent3">
              <a:lumMod val="60000"/>
              <a:lumOff val="40000"/>
            </a:schemeClr>
          </a:solid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9B75B54-15F8-48EC-B6E6-F377CD6D924C}"/>
              </a:ext>
            </a:extLst>
          </p:cNvPr>
          <p:cNvSpPr>
            <a:spLocks noGrp="1"/>
          </p:cNvSpPr>
          <p:nvPr>
            <p:ph sz="quarter" idx="4"/>
          </p:nvPr>
        </p:nvSpPr>
        <p:spPr>
          <a:xfrm>
            <a:off x="6372225" y="3000375"/>
            <a:ext cx="5410197" cy="3570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1EE12F71-0F81-4E7D-A10C-1604ABC3D649}"/>
              </a:ext>
            </a:extLst>
          </p:cNvPr>
          <p:cNvSpPr>
            <a:spLocks noGrp="1"/>
          </p:cNvSpPr>
          <p:nvPr>
            <p:ph type="dt" sz="half" idx="10"/>
          </p:nvPr>
        </p:nvSpPr>
        <p:spPr/>
        <p:txBody>
          <a:bodyPr/>
          <a:lstStyle/>
          <a:p>
            <a:fld id="{29CA1F89-46AF-4E3F-BF50-3C017A01CFE4}" type="datetimeFigureOut">
              <a:rPr lang="en-US" smtClean="0"/>
              <a:t>4/25/2023</a:t>
            </a:fld>
            <a:endParaRPr lang="en-US" dirty="0"/>
          </a:p>
        </p:txBody>
      </p:sp>
      <p:sp>
        <p:nvSpPr>
          <p:cNvPr id="8" name="Footer Placeholder 7">
            <a:extLst>
              <a:ext uri="{FF2B5EF4-FFF2-40B4-BE49-F238E27FC236}">
                <a16:creationId xmlns:a16="http://schemas.microsoft.com/office/drawing/2014/main" id="{50AB5662-1796-45E6-93FD-F95454F410E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FA26D13-1B55-4C32-BBDA-84AB9889B5C2}"/>
              </a:ext>
            </a:extLst>
          </p:cNvPr>
          <p:cNvSpPr>
            <a:spLocks noGrp="1"/>
          </p:cNvSpPr>
          <p:nvPr>
            <p:ph type="sldNum" sz="quarter" idx="12"/>
          </p:nvPr>
        </p:nvSpPr>
        <p:spPr/>
        <p:txBody>
          <a:bodyPr/>
          <a:lstStyle/>
          <a:p>
            <a:fld id="{331A4F83-2A82-49BE-B181-FFCB22C659A2}" type="slidenum">
              <a:rPr lang="en-US" smtClean="0"/>
              <a:t>‹#›</a:t>
            </a:fld>
            <a:endParaRPr lang="en-US" dirty="0"/>
          </a:p>
        </p:txBody>
      </p:sp>
    </p:spTree>
    <p:extLst>
      <p:ext uri="{BB962C8B-B14F-4D97-AF65-F5344CB8AC3E}">
        <p14:creationId xmlns:p14="http://schemas.microsoft.com/office/powerpoint/2010/main" val="2090154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476251" y="323848"/>
            <a:ext cx="11306172" cy="1200152"/>
          </a:xfrm>
        </p:spPr>
        <p:txBody>
          <a:bodyPr anchor="ctr" anchorCtr="0"/>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790700"/>
            <a:ext cx="11306172" cy="47815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446836"/>
            <a:ext cx="2057402" cy="365125"/>
          </a:xfrm>
        </p:spPr>
        <p:txBody>
          <a:bodyPr/>
          <a:lstStyle/>
          <a:p>
            <a:fld id="{29CA1F89-46AF-4E3F-BF50-3C017A01CFE4}" type="datetimeFigureOut">
              <a:rPr lang="en-US" smtClean="0"/>
              <a:t>4/25/2023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446836"/>
            <a:ext cx="485773" cy="365125"/>
          </a:xfrm>
        </p:spPr>
        <p:txBody>
          <a:bodyPr/>
          <a:lstStyle/>
          <a:p>
            <a:fld id="{331A4F83-2A82-49BE-B181-FFCB22C659A2}" type="slidenum">
              <a:rPr lang="en-US" smtClean="0"/>
              <a:t>‹#›</a:t>
            </a:fld>
            <a:endParaRPr lang="en-US" dirty="0"/>
          </a:p>
        </p:txBody>
      </p:sp>
    </p:spTree>
    <p:extLst>
      <p:ext uri="{BB962C8B-B14F-4D97-AF65-F5344CB8AC3E}">
        <p14:creationId xmlns:p14="http://schemas.microsoft.com/office/powerpoint/2010/main" val="39296150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E2912-8FC7-4588-87A7-08A20BBCA9A0}"/>
              </a:ext>
            </a:extLst>
          </p:cNvPr>
          <p:cNvSpPr>
            <a:spLocks noGrp="1"/>
          </p:cNvSpPr>
          <p:nvPr>
            <p:ph type="title"/>
          </p:nvPr>
        </p:nvSpPr>
        <p:spPr>
          <a:xfrm>
            <a:off x="458787" y="723900"/>
            <a:ext cx="11323635" cy="120491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ABAB42-A377-4365-AC30-07F196340441}"/>
              </a:ext>
            </a:extLst>
          </p:cNvPr>
          <p:cNvSpPr>
            <a:spLocks noGrp="1"/>
          </p:cNvSpPr>
          <p:nvPr>
            <p:ph type="body" idx="1"/>
          </p:nvPr>
        </p:nvSpPr>
        <p:spPr>
          <a:xfrm>
            <a:off x="458788" y="2238375"/>
            <a:ext cx="5332412" cy="647700"/>
          </a:xfrm>
          <a:solidFill>
            <a:schemeClr val="accent5">
              <a:lumMod val="20000"/>
              <a:lumOff val="80000"/>
            </a:schemeClr>
          </a:solid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D74DCE0-446B-41CD-8A12-E26F95101AA4}"/>
              </a:ext>
            </a:extLst>
          </p:cNvPr>
          <p:cNvSpPr>
            <a:spLocks noGrp="1"/>
          </p:cNvSpPr>
          <p:nvPr>
            <p:ph sz="half" idx="2"/>
          </p:nvPr>
        </p:nvSpPr>
        <p:spPr>
          <a:xfrm>
            <a:off x="458788" y="3000375"/>
            <a:ext cx="5332412" cy="3570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71BA8B-FB78-4027-972D-8242110922CF}"/>
              </a:ext>
            </a:extLst>
          </p:cNvPr>
          <p:cNvSpPr>
            <a:spLocks noGrp="1"/>
          </p:cNvSpPr>
          <p:nvPr>
            <p:ph type="body" sz="quarter" idx="3"/>
          </p:nvPr>
        </p:nvSpPr>
        <p:spPr>
          <a:xfrm>
            <a:off x="6372225" y="2238375"/>
            <a:ext cx="5410197" cy="647700"/>
          </a:xfrm>
          <a:solidFill>
            <a:schemeClr val="accent5">
              <a:lumMod val="20000"/>
              <a:lumOff val="80000"/>
            </a:schemeClr>
          </a:solid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9B75B54-15F8-48EC-B6E6-F377CD6D924C}"/>
              </a:ext>
            </a:extLst>
          </p:cNvPr>
          <p:cNvSpPr>
            <a:spLocks noGrp="1"/>
          </p:cNvSpPr>
          <p:nvPr>
            <p:ph sz="quarter" idx="4"/>
          </p:nvPr>
        </p:nvSpPr>
        <p:spPr>
          <a:xfrm>
            <a:off x="6372225" y="3000375"/>
            <a:ext cx="5410197" cy="3570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1EE12F71-0F81-4E7D-A10C-1604ABC3D649}"/>
              </a:ext>
            </a:extLst>
          </p:cNvPr>
          <p:cNvSpPr>
            <a:spLocks noGrp="1"/>
          </p:cNvSpPr>
          <p:nvPr>
            <p:ph type="dt" sz="half" idx="10"/>
          </p:nvPr>
        </p:nvSpPr>
        <p:spPr/>
        <p:txBody>
          <a:bodyPr/>
          <a:lstStyle/>
          <a:p>
            <a:fld id="{29CA1F89-46AF-4E3F-BF50-3C017A01CFE4}" type="datetimeFigureOut">
              <a:rPr lang="en-US" smtClean="0"/>
              <a:t>4/25/2023</a:t>
            </a:fld>
            <a:endParaRPr lang="en-US" dirty="0"/>
          </a:p>
        </p:txBody>
      </p:sp>
      <p:sp>
        <p:nvSpPr>
          <p:cNvPr id="8" name="Footer Placeholder 7">
            <a:extLst>
              <a:ext uri="{FF2B5EF4-FFF2-40B4-BE49-F238E27FC236}">
                <a16:creationId xmlns:a16="http://schemas.microsoft.com/office/drawing/2014/main" id="{50AB5662-1796-45E6-93FD-F95454F410E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FA26D13-1B55-4C32-BBDA-84AB9889B5C2}"/>
              </a:ext>
            </a:extLst>
          </p:cNvPr>
          <p:cNvSpPr>
            <a:spLocks noGrp="1"/>
          </p:cNvSpPr>
          <p:nvPr>
            <p:ph type="sldNum" sz="quarter" idx="12"/>
          </p:nvPr>
        </p:nvSpPr>
        <p:spPr/>
        <p:txBody>
          <a:bodyPr/>
          <a:lstStyle/>
          <a:p>
            <a:fld id="{331A4F83-2A82-49BE-B181-FFCB22C659A2}" type="slidenum">
              <a:rPr lang="en-US" smtClean="0"/>
              <a:t>‹#›</a:t>
            </a:fld>
            <a:endParaRPr lang="en-US" dirty="0"/>
          </a:p>
        </p:txBody>
      </p:sp>
    </p:spTree>
    <p:extLst>
      <p:ext uri="{BB962C8B-B14F-4D97-AF65-F5344CB8AC3E}">
        <p14:creationId xmlns:p14="http://schemas.microsoft.com/office/powerpoint/2010/main" val="32974435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9146D-C6B9-4257-B955-83C1F92198F4}"/>
              </a:ext>
            </a:extLst>
          </p:cNvPr>
          <p:cNvSpPr>
            <a:spLocks noGrp="1"/>
          </p:cNvSpPr>
          <p:nvPr>
            <p:ph type="title"/>
          </p:nvPr>
        </p:nvSpPr>
        <p:spPr>
          <a:xfrm>
            <a:off x="476251" y="695323"/>
            <a:ext cx="11306172" cy="1085851"/>
          </a:xfrm>
        </p:spPr>
        <p:txBody>
          <a:bodyPr/>
          <a:lstStyle/>
          <a:p>
            <a:r>
              <a:rPr lang="en-US"/>
              <a:t>Click to edit Master title style</a:t>
            </a:r>
          </a:p>
        </p:txBody>
      </p:sp>
      <p:sp>
        <p:nvSpPr>
          <p:cNvPr id="3" name="Date Placeholder 2">
            <a:extLst>
              <a:ext uri="{FF2B5EF4-FFF2-40B4-BE49-F238E27FC236}">
                <a16:creationId xmlns:a16="http://schemas.microsoft.com/office/drawing/2014/main" id="{6FED17A8-4F52-42EB-9BE3-5FFD529F8929}"/>
              </a:ext>
            </a:extLst>
          </p:cNvPr>
          <p:cNvSpPr>
            <a:spLocks noGrp="1"/>
          </p:cNvSpPr>
          <p:nvPr>
            <p:ph type="dt" sz="half" idx="10"/>
          </p:nvPr>
        </p:nvSpPr>
        <p:spPr/>
        <p:txBody>
          <a:bodyPr/>
          <a:lstStyle/>
          <a:p>
            <a:fld id="{29CA1F89-46AF-4E3F-BF50-3C017A01CFE4}" type="datetimeFigureOut">
              <a:rPr lang="en-US" smtClean="0"/>
              <a:t>4/25/2023</a:t>
            </a:fld>
            <a:endParaRPr lang="en-US" dirty="0"/>
          </a:p>
        </p:txBody>
      </p:sp>
      <p:sp>
        <p:nvSpPr>
          <p:cNvPr id="4" name="Footer Placeholder 3">
            <a:extLst>
              <a:ext uri="{FF2B5EF4-FFF2-40B4-BE49-F238E27FC236}">
                <a16:creationId xmlns:a16="http://schemas.microsoft.com/office/drawing/2014/main" id="{05E28C5B-9EE3-40DD-B645-3C7CCFFFBF4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9189360-3A1D-4145-82F2-E78D6191E3C0}"/>
              </a:ext>
            </a:extLst>
          </p:cNvPr>
          <p:cNvSpPr>
            <a:spLocks noGrp="1"/>
          </p:cNvSpPr>
          <p:nvPr>
            <p:ph type="sldNum" sz="quarter" idx="12"/>
          </p:nvPr>
        </p:nvSpPr>
        <p:spPr/>
        <p:txBody>
          <a:bodyPr/>
          <a:lstStyle/>
          <a:p>
            <a:fld id="{331A4F83-2A82-49BE-B181-FFCB22C659A2}" type="slidenum">
              <a:rPr lang="en-US" smtClean="0"/>
              <a:t>‹#›</a:t>
            </a:fld>
            <a:endParaRPr lang="en-US" dirty="0"/>
          </a:p>
        </p:txBody>
      </p:sp>
      <p:sp>
        <p:nvSpPr>
          <p:cNvPr id="7" name="Text Placeholder 6">
            <a:extLst>
              <a:ext uri="{FF2B5EF4-FFF2-40B4-BE49-F238E27FC236}">
                <a16:creationId xmlns:a16="http://schemas.microsoft.com/office/drawing/2014/main" id="{4694008C-7C8C-493A-A9BF-68B9CF67DC01}"/>
              </a:ext>
            </a:extLst>
          </p:cNvPr>
          <p:cNvSpPr>
            <a:spLocks noGrp="1"/>
          </p:cNvSpPr>
          <p:nvPr>
            <p:ph type="body" sz="quarter" idx="13"/>
          </p:nvPr>
        </p:nvSpPr>
        <p:spPr>
          <a:xfrm>
            <a:off x="476252" y="2238375"/>
            <a:ext cx="3914774" cy="4248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56285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9146D-C6B9-4257-B955-83C1F92198F4}"/>
              </a:ext>
            </a:extLst>
          </p:cNvPr>
          <p:cNvSpPr>
            <a:spLocks noGrp="1"/>
          </p:cNvSpPr>
          <p:nvPr>
            <p:ph type="title"/>
          </p:nvPr>
        </p:nvSpPr>
        <p:spPr>
          <a:xfrm>
            <a:off x="476251" y="390526"/>
            <a:ext cx="11306172" cy="1323974"/>
          </a:xfrm>
        </p:spPr>
        <p:txBody>
          <a:bodyPr anchor="ctr" anchorCtr="0"/>
          <a:lstStyle/>
          <a:p>
            <a:r>
              <a:rPr lang="en-US"/>
              <a:t>Click to edit Master title style</a:t>
            </a:r>
          </a:p>
        </p:txBody>
      </p:sp>
      <p:sp>
        <p:nvSpPr>
          <p:cNvPr id="3" name="Date Placeholder 2">
            <a:extLst>
              <a:ext uri="{FF2B5EF4-FFF2-40B4-BE49-F238E27FC236}">
                <a16:creationId xmlns:a16="http://schemas.microsoft.com/office/drawing/2014/main" id="{6FED17A8-4F52-42EB-9BE3-5FFD529F8929}"/>
              </a:ext>
            </a:extLst>
          </p:cNvPr>
          <p:cNvSpPr>
            <a:spLocks noGrp="1"/>
          </p:cNvSpPr>
          <p:nvPr>
            <p:ph type="dt" sz="half" idx="10"/>
          </p:nvPr>
        </p:nvSpPr>
        <p:spPr>
          <a:xfrm>
            <a:off x="552448" y="6442075"/>
            <a:ext cx="2057402" cy="365125"/>
          </a:xfrm>
        </p:spPr>
        <p:txBody>
          <a:bodyPr/>
          <a:lstStyle/>
          <a:p>
            <a:fld id="{29CA1F89-46AF-4E3F-BF50-3C017A01CFE4}" type="datetimeFigureOut">
              <a:rPr lang="en-US" smtClean="0"/>
              <a:t>4/25/2023</a:t>
            </a:fld>
            <a:endParaRPr lang="en-US" dirty="0"/>
          </a:p>
        </p:txBody>
      </p:sp>
      <p:sp>
        <p:nvSpPr>
          <p:cNvPr id="4" name="Footer Placeholder 3">
            <a:extLst>
              <a:ext uri="{FF2B5EF4-FFF2-40B4-BE49-F238E27FC236}">
                <a16:creationId xmlns:a16="http://schemas.microsoft.com/office/drawing/2014/main" id="{05E28C5B-9EE3-40DD-B645-3C7CCFFFBF43}"/>
              </a:ext>
            </a:extLst>
          </p:cNvPr>
          <p:cNvSpPr>
            <a:spLocks noGrp="1"/>
          </p:cNvSpPr>
          <p:nvPr>
            <p:ph type="ftr" sz="quarter" idx="11"/>
          </p:nvPr>
        </p:nvSpPr>
        <p:spPr>
          <a:xfrm>
            <a:off x="2609850" y="6442075"/>
            <a:ext cx="8543924" cy="365125"/>
          </a:xfrm>
        </p:spPr>
        <p:txBody>
          <a:bodyPr/>
          <a:lstStyle/>
          <a:p>
            <a:endParaRPr lang="en-US" dirty="0"/>
          </a:p>
        </p:txBody>
      </p:sp>
      <p:sp>
        <p:nvSpPr>
          <p:cNvPr id="5" name="Slide Number Placeholder 4">
            <a:extLst>
              <a:ext uri="{FF2B5EF4-FFF2-40B4-BE49-F238E27FC236}">
                <a16:creationId xmlns:a16="http://schemas.microsoft.com/office/drawing/2014/main" id="{A9189360-3A1D-4145-82F2-E78D6191E3C0}"/>
              </a:ext>
            </a:extLst>
          </p:cNvPr>
          <p:cNvSpPr>
            <a:spLocks noGrp="1"/>
          </p:cNvSpPr>
          <p:nvPr>
            <p:ph type="sldNum" sz="quarter" idx="12"/>
          </p:nvPr>
        </p:nvSpPr>
        <p:spPr>
          <a:xfrm>
            <a:off x="11296650" y="6442075"/>
            <a:ext cx="485773" cy="365125"/>
          </a:xfrm>
        </p:spPr>
        <p:txBody>
          <a:bodyPr/>
          <a:lstStyle/>
          <a:p>
            <a:fld id="{331A4F83-2A82-49BE-B181-FFCB22C659A2}" type="slidenum">
              <a:rPr lang="en-US" smtClean="0"/>
              <a:t>‹#›</a:t>
            </a:fld>
            <a:endParaRPr lang="en-US" dirty="0"/>
          </a:p>
        </p:txBody>
      </p:sp>
      <p:sp>
        <p:nvSpPr>
          <p:cNvPr id="7" name="Text Placeholder 6">
            <a:extLst>
              <a:ext uri="{FF2B5EF4-FFF2-40B4-BE49-F238E27FC236}">
                <a16:creationId xmlns:a16="http://schemas.microsoft.com/office/drawing/2014/main" id="{5F962374-BE68-4C67-B388-8E7876AAF190}"/>
              </a:ext>
            </a:extLst>
          </p:cNvPr>
          <p:cNvSpPr>
            <a:spLocks noGrp="1"/>
          </p:cNvSpPr>
          <p:nvPr>
            <p:ph type="body" sz="quarter" idx="13"/>
          </p:nvPr>
        </p:nvSpPr>
        <p:spPr>
          <a:xfrm>
            <a:off x="552450" y="2066925"/>
            <a:ext cx="4000500"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43662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3246-67B2-4B11-9344-F6F211421312}"/>
              </a:ext>
            </a:extLst>
          </p:cNvPr>
          <p:cNvSpPr>
            <a:spLocks noGrp="1"/>
          </p:cNvSpPr>
          <p:nvPr>
            <p:ph type="title"/>
          </p:nvPr>
        </p:nvSpPr>
        <p:spPr>
          <a:xfrm>
            <a:off x="552448" y="876300"/>
            <a:ext cx="3932237" cy="146685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2E11249F-EE5C-40DD-B96D-854DEC0A533E}"/>
              </a:ext>
            </a:extLst>
          </p:cNvPr>
          <p:cNvSpPr>
            <a:spLocks noGrp="1"/>
          </p:cNvSpPr>
          <p:nvPr>
            <p:ph type="body" sz="half" idx="2"/>
          </p:nvPr>
        </p:nvSpPr>
        <p:spPr>
          <a:xfrm>
            <a:off x="552448" y="2495550"/>
            <a:ext cx="3932237" cy="40290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D4F58-5CFA-4681-BBEA-468B61270560}"/>
              </a:ext>
            </a:extLst>
          </p:cNvPr>
          <p:cNvSpPr>
            <a:spLocks noGrp="1"/>
          </p:cNvSpPr>
          <p:nvPr>
            <p:ph type="dt" sz="half" idx="10"/>
          </p:nvPr>
        </p:nvSpPr>
        <p:spPr/>
        <p:txBody>
          <a:bodyPr/>
          <a:lstStyle/>
          <a:p>
            <a:fld id="{29CA1F89-46AF-4E3F-BF50-3C017A01CFE4}" type="datetimeFigureOut">
              <a:rPr lang="en-US" smtClean="0"/>
              <a:t>4/25/2023</a:t>
            </a:fld>
            <a:endParaRPr lang="en-US" dirty="0"/>
          </a:p>
        </p:txBody>
      </p:sp>
      <p:sp>
        <p:nvSpPr>
          <p:cNvPr id="6" name="Footer Placeholder 5">
            <a:extLst>
              <a:ext uri="{FF2B5EF4-FFF2-40B4-BE49-F238E27FC236}">
                <a16:creationId xmlns:a16="http://schemas.microsoft.com/office/drawing/2014/main" id="{1046EA4C-0CAB-43A3-B062-77CB2AEDB46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77A5477-C12F-4B96-90DA-B848A6C46F3F}"/>
              </a:ext>
            </a:extLst>
          </p:cNvPr>
          <p:cNvSpPr>
            <a:spLocks noGrp="1"/>
          </p:cNvSpPr>
          <p:nvPr>
            <p:ph type="sldNum" sz="quarter" idx="12"/>
          </p:nvPr>
        </p:nvSpPr>
        <p:spPr/>
        <p:txBody>
          <a:bodyPr/>
          <a:lstStyle/>
          <a:p>
            <a:fld id="{331A4F83-2A82-49BE-B181-FFCB22C659A2}" type="slidenum">
              <a:rPr lang="en-US" smtClean="0"/>
              <a:t>‹#›</a:t>
            </a:fld>
            <a:endParaRPr lang="en-US" dirty="0"/>
          </a:p>
        </p:txBody>
      </p:sp>
      <p:sp>
        <p:nvSpPr>
          <p:cNvPr id="9" name="Picture Placeholder 8">
            <a:extLst>
              <a:ext uri="{FF2B5EF4-FFF2-40B4-BE49-F238E27FC236}">
                <a16:creationId xmlns:a16="http://schemas.microsoft.com/office/drawing/2014/main" id="{2E527D5E-9F48-48DF-9219-18EAB9F676E7}"/>
              </a:ext>
            </a:extLst>
          </p:cNvPr>
          <p:cNvSpPr>
            <a:spLocks noGrp="1"/>
          </p:cNvSpPr>
          <p:nvPr>
            <p:ph type="pic" sz="quarter" idx="13"/>
          </p:nvPr>
        </p:nvSpPr>
        <p:spPr>
          <a:xfrm>
            <a:off x="5000625" y="552450"/>
            <a:ext cx="7191376" cy="6305550"/>
          </a:xfrm>
        </p:spPr>
        <p:txBody>
          <a:bodyPr/>
          <a:lstStyle/>
          <a:p>
            <a:endParaRPr lang="en-US" dirty="0"/>
          </a:p>
        </p:txBody>
      </p:sp>
    </p:spTree>
    <p:extLst>
      <p:ext uri="{BB962C8B-B14F-4D97-AF65-F5344CB8AC3E}">
        <p14:creationId xmlns:p14="http://schemas.microsoft.com/office/powerpoint/2010/main" val="5162607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0B2A55-38D0-F2D7-9E77-9378B1D1EC55}"/>
              </a:ext>
            </a:extLst>
          </p:cNvPr>
          <p:cNvSpPr>
            <a:spLocks noGrp="1"/>
          </p:cNvSpPr>
          <p:nvPr>
            <p:ph type="dt" sz="half" idx="10"/>
          </p:nvPr>
        </p:nvSpPr>
        <p:spPr/>
        <p:txBody>
          <a:bodyPr/>
          <a:lstStyle/>
          <a:p>
            <a:fld id="{801DD9A3-453C-4780-BD5E-E55AC14C06FA}" type="datetimeFigureOut">
              <a:rPr lang="en-US" smtClean="0"/>
              <a:t>4/25/2023</a:t>
            </a:fld>
            <a:endParaRPr lang="en-US"/>
          </a:p>
        </p:txBody>
      </p:sp>
      <p:sp>
        <p:nvSpPr>
          <p:cNvPr id="3" name="Footer Placeholder 2">
            <a:extLst>
              <a:ext uri="{FF2B5EF4-FFF2-40B4-BE49-F238E27FC236}">
                <a16:creationId xmlns:a16="http://schemas.microsoft.com/office/drawing/2014/main" id="{4D6432F4-D00B-3FAB-B341-049CA760B8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D90C30-A9A5-79C4-CE0F-48AC85FE7425}"/>
              </a:ext>
            </a:extLst>
          </p:cNvPr>
          <p:cNvSpPr>
            <a:spLocks noGrp="1"/>
          </p:cNvSpPr>
          <p:nvPr>
            <p:ph type="sldNum" sz="quarter" idx="12"/>
          </p:nvPr>
        </p:nvSpPr>
        <p:spPr/>
        <p:txBody>
          <a:bodyPr/>
          <a:lstStyle/>
          <a:p>
            <a:fld id="{73FE3494-1521-4FE7-B65F-FAF73E195FC9}" type="slidenum">
              <a:rPr lang="en-US" smtClean="0"/>
              <a:t>‹#›</a:t>
            </a:fld>
            <a:endParaRPr lang="en-US"/>
          </a:p>
        </p:txBody>
      </p:sp>
    </p:spTree>
    <p:extLst>
      <p:ext uri="{BB962C8B-B14F-4D97-AF65-F5344CB8AC3E}">
        <p14:creationId xmlns:p14="http://schemas.microsoft.com/office/powerpoint/2010/main" val="19372041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559"/>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224"/>
            </a:lvl1pPr>
            <a:lvl2pPr marL="423605" indent="0" algn="ctr">
              <a:buNone/>
              <a:defRPr sz="1853"/>
            </a:lvl2pPr>
            <a:lvl3pPr marL="847210" indent="0" algn="ctr">
              <a:buNone/>
              <a:defRPr sz="1668"/>
            </a:lvl3pPr>
            <a:lvl4pPr marL="1270815" indent="0" algn="ctr">
              <a:buNone/>
              <a:defRPr sz="1482"/>
            </a:lvl4pPr>
            <a:lvl5pPr marL="1694420" indent="0" algn="ctr">
              <a:buNone/>
              <a:defRPr sz="1482"/>
            </a:lvl5pPr>
            <a:lvl6pPr marL="2118025" indent="0" algn="ctr">
              <a:buNone/>
              <a:defRPr sz="1482"/>
            </a:lvl6pPr>
            <a:lvl7pPr marL="2541630" indent="0" algn="ctr">
              <a:buNone/>
              <a:defRPr sz="1482"/>
            </a:lvl7pPr>
            <a:lvl8pPr marL="2965235" indent="0" algn="ctr">
              <a:buNone/>
              <a:defRPr sz="1482"/>
            </a:lvl8pPr>
            <a:lvl9pPr marL="3388840" indent="0" algn="ctr">
              <a:buNone/>
              <a:defRPr sz="148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latin typeface="Segoe UI" panose="020B0502040204020203" pitchFamily="34" charset="0"/>
                <a:cs typeface="Segoe UI" panose="020B0502040204020203" pitchFamily="34" charset="0"/>
              </a:defRPr>
            </a:lvl1pPr>
          </a:lstStyle>
          <a:p>
            <a:fld id="{C764DE79-268F-4C1A-8933-263129D2AF90}" type="datetimeFigureOut">
              <a:rPr lang="en-US" smtClean="0"/>
              <a:pPr/>
              <a:t>4/25/2023</a:t>
            </a:fld>
            <a:endParaRPr lang="en-US" dirty="0"/>
          </a:p>
        </p:txBody>
      </p:sp>
      <p:sp>
        <p:nvSpPr>
          <p:cNvPr id="5" name="Footer Placeholder 4"/>
          <p:cNvSpPr>
            <a:spLocks noGrp="1"/>
          </p:cNvSpPr>
          <p:nvPr>
            <p:ph type="ftr" sz="quarter" idx="11"/>
          </p:nvPr>
        </p:nvSpPr>
        <p:spPr/>
        <p:txBody>
          <a:bodyPr/>
          <a:lstStyle>
            <a:lvl1pPr>
              <a:defRPr>
                <a:solidFill>
                  <a:schemeClr val="bg1"/>
                </a:solidFill>
                <a:latin typeface="Segoe UI" panose="020B0502040204020203" pitchFamily="34" charset="0"/>
                <a:cs typeface="Segoe UI" panose="020B0502040204020203" pitchFamily="34" charset="0"/>
              </a:defRPr>
            </a:lvl1p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89694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30252"/>
          </a:xfrm>
        </p:spPr>
        <p:txBody>
          <a:bodyPr/>
          <a:lstStyle>
            <a:lvl1pPr>
              <a:defRPr lang="en-US" sz="3088" kern="1200">
                <a:solidFill>
                  <a:schemeClr val="bg1"/>
                </a:solidFill>
                <a:latin typeface="Segoe UI Semibold" panose="020B0702040204020203" pitchFamily="34" charset="0"/>
                <a:ea typeface="+mn-ea"/>
                <a:cs typeface="Segoe UI Semibold" panose="020B0702040204020203"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Segoe UI" panose="020B0502040204020203" pitchFamily="34" charset="0"/>
                <a:cs typeface="Segoe UI" panose="020B0502040204020203" pitchFamily="34" charset="0"/>
              </a:defRPr>
            </a:lvl1pPr>
          </a:lstStyle>
          <a:p>
            <a:fld id="{C764DE79-268F-4C1A-8933-263129D2AF90}" type="datetimeFigureOut">
              <a:rPr lang="en-US" smtClean="0"/>
              <a:pPr/>
              <a:t>4/25/2023</a:t>
            </a:fld>
            <a:endParaRPr lang="en-US" dirty="0"/>
          </a:p>
        </p:txBody>
      </p:sp>
      <p:sp>
        <p:nvSpPr>
          <p:cNvPr id="5" name="Footer Placeholder 4"/>
          <p:cNvSpPr>
            <a:spLocks noGrp="1"/>
          </p:cNvSpPr>
          <p:nvPr>
            <p:ph type="ftr" sz="quarter" idx="11"/>
          </p:nvPr>
        </p:nvSpPr>
        <p:spPr/>
        <p:txBody>
          <a:bodyPr/>
          <a:lstStyle>
            <a:lvl1pPr>
              <a:defRPr>
                <a:latin typeface="Segoe UI" panose="020B0502040204020203" pitchFamily="34" charset="0"/>
                <a:cs typeface="Segoe UI" panose="020B0502040204020203" pitchFamily="34" charset="0"/>
              </a:defRPr>
            </a:lvl1pPr>
          </a:lstStyle>
          <a:p>
            <a:endParaRPr lang="en-US" dirty="0"/>
          </a:p>
        </p:txBody>
      </p:sp>
      <p:sp>
        <p:nvSpPr>
          <p:cNvPr id="6" name="Slide Number Placeholder 5"/>
          <p:cNvSpPr>
            <a:spLocks noGrp="1"/>
          </p:cNvSpPr>
          <p:nvPr>
            <p:ph type="sldNum" sz="quarter" idx="12"/>
          </p:nvPr>
        </p:nvSpPr>
        <p:spPr>
          <a:xfrm>
            <a:off x="8610600" y="6356350"/>
            <a:ext cx="2743200" cy="365125"/>
          </a:xfr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36441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559">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224">
                <a:solidFill>
                  <a:schemeClr val="tx1">
                    <a:tint val="75000"/>
                  </a:schemeClr>
                </a:solidFill>
              </a:defRPr>
            </a:lvl1pPr>
            <a:lvl2pPr marL="423605" indent="0">
              <a:buNone/>
              <a:defRPr sz="1853">
                <a:solidFill>
                  <a:schemeClr val="tx1">
                    <a:tint val="75000"/>
                  </a:schemeClr>
                </a:solidFill>
              </a:defRPr>
            </a:lvl2pPr>
            <a:lvl3pPr marL="847210" indent="0">
              <a:buNone/>
              <a:defRPr sz="1668">
                <a:solidFill>
                  <a:schemeClr val="tx1">
                    <a:tint val="75000"/>
                  </a:schemeClr>
                </a:solidFill>
              </a:defRPr>
            </a:lvl3pPr>
            <a:lvl4pPr marL="1270815" indent="0">
              <a:buNone/>
              <a:defRPr sz="1482">
                <a:solidFill>
                  <a:schemeClr val="tx1">
                    <a:tint val="75000"/>
                  </a:schemeClr>
                </a:solidFill>
              </a:defRPr>
            </a:lvl4pPr>
            <a:lvl5pPr marL="1694420" indent="0">
              <a:buNone/>
              <a:defRPr sz="1482">
                <a:solidFill>
                  <a:schemeClr val="tx1">
                    <a:tint val="75000"/>
                  </a:schemeClr>
                </a:solidFill>
              </a:defRPr>
            </a:lvl5pPr>
            <a:lvl6pPr marL="2118025" indent="0">
              <a:buNone/>
              <a:defRPr sz="1482">
                <a:solidFill>
                  <a:schemeClr val="tx1">
                    <a:tint val="75000"/>
                  </a:schemeClr>
                </a:solidFill>
              </a:defRPr>
            </a:lvl6pPr>
            <a:lvl7pPr marL="2541630" indent="0">
              <a:buNone/>
              <a:defRPr sz="1482">
                <a:solidFill>
                  <a:schemeClr val="tx1">
                    <a:tint val="75000"/>
                  </a:schemeClr>
                </a:solidFill>
              </a:defRPr>
            </a:lvl7pPr>
            <a:lvl8pPr marL="2965235" indent="0">
              <a:buNone/>
              <a:defRPr sz="1482">
                <a:solidFill>
                  <a:schemeClr val="tx1">
                    <a:tint val="75000"/>
                  </a:schemeClr>
                </a:solidFill>
              </a:defRPr>
            </a:lvl8pPr>
            <a:lvl9pPr marL="3388840" indent="0">
              <a:buNone/>
              <a:defRPr sz="1482">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solidFill>
                  <a:schemeClr val="bg1"/>
                </a:solidFill>
                <a:latin typeface="Segoe UI" panose="020B0502040204020203" pitchFamily="34" charset="0"/>
                <a:cs typeface="Segoe UI" panose="020B0502040204020203" pitchFamily="34" charset="0"/>
              </a:defRPr>
            </a:lvl1pPr>
          </a:lstStyle>
          <a:p>
            <a:fld id="{C764DE79-268F-4C1A-8933-263129D2AF90}" type="datetimeFigureOut">
              <a:rPr lang="en-US" smtClean="0"/>
              <a:pPr/>
              <a:t>4/25/2023</a:t>
            </a:fld>
            <a:endParaRPr lang="en-US" dirty="0"/>
          </a:p>
        </p:txBody>
      </p:sp>
      <p:sp>
        <p:nvSpPr>
          <p:cNvPr id="5" name="Footer Placeholder 4"/>
          <p:cNvSpPr>
            <a:spLocks noGrp="1"/>
          </p:cNvSpPr>
          <p:nvPr>
            <p:ph type="ftr" sz="quarter" idx="11"/>
          </p:nvPr>
        </p:nvSpPr>
        <p:spPr/>
        <p:txBody>
          <a:bodyPr/>
          <a:lstStyle>
            <a:lvl1pPr>
              <a:defRPr>
                <a:solidFill>
                  <a:schemeClr val="bg1"/>
                </a:solidFill>
                <a:latin typeface="Segoe UI" panose="020B0502040204020203" pitchFamily="34" charset="0"/>
                <a:cs typeface="Segoe UI" panose="020B0502040204020203" pitchFamily="34" charset="0"/>
              </a:defRPr>
            </a:lvl1p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782012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30252"/>
          </a:xfrm>
        </p:spPr>
        <p:txBody>
          <a:bodyPr/>
          <a:lstStyle>
            <a:lvl1pPr>
              <a:defRPr lang="en-US" sz="3088" kern="1200">
                <a:solidFill>
                  <a:schemeClr val="bg1"/>
                </a:solidFill>
                <a:latin typeface="Segoe UI Semibold" panose="020B0702040204020203" pitchFamily="34" charset="0"/>
                <a:ea typeface="+mn-ea"/>
                <a:cs typeface="Segoe UI Semibold" panose="020B0702040204020203"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fld id="{C764DE79-268F-4C1A-8933-263129D2AF90}" type="datetimeFigureOut">
              <a:rPr lang="en-US" smtClean="0"/>
              <a:pPr/>
              <a:t>4/25/2023</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32385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540091"/>
          </a:xfrm>
        </p:spPr>
        <p:txBody>
          <a:bodyPr/>
          <a:lstStyle>
            <a:lvl1pPr>
              <a:defRPr lang="en-US" sz="3088" kern="1200">
                <a:solidFill>
                  <a:schemeClr val="bg1"/>
                </a:solidFill>
                <a:latin typeface="Segoe UI Semibold" panose="020B0702040204020203" pitchFamily="34" charset="0"/>
                <a:ea typeface="+mn-ea"/>
                <a:cs typeface="Segoe UI Semibold" panose="020B0702040204020203" pitchFamily="34"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224" b="1"/>
            </a:lvl1pPr>
            <a:lvl2pPr marL="423605" indent="0">
              <a:buNone/>
              <a:defRPr sz="1853" b="1"/>
            </a:lvl2pPr>
            <a:lvl3pPr marL="847210" indent="0">
              <a:buNone/>
              <a:defRPr sz="1668" b="1"/>
            </a:lvl3pPr>
            <a:lvl4pPr marL="1270815" indent="0">
              <a:buNone/>
              <a:defRPr sz="1482" b="1"/>
            </a:lvl4pPr>
            <a:lvl5pPr marL="1694420" indent="0">
              <a:buNone/>
              <a:defRPr sz="1482" b="1"/>
            </a:lvl5pPr>
            <a:lvl6pPr marL="2118025" indent="0">
              <a:buNone/>
              <a:defRPr sz="1482" b="1"/>
            </a:lvl6pPr>
            <a:lvl7pPr marL="2541630" indent="0">
              <a:buNone/>
              <a:defRPr sz="1482" b="1"/>
            </a:lvl7pPr>
            <a:lvl8pPr marL="2965235" indent="0">
              <a:buNone/>
              <a:defRPr sz="1482" b="1"/>
            </a:lvl8pPr>
            <a:lvl9pPr marL="3388840" indent="0">
              <a:buNone/>
              <a:defRPr sz="1482"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224" b="1"/>
            </a:lvl1pPr>
            <a:lvl2pPr marL="423605" indent="0">
              <a:buNone/>
              <a:defRPr sz="1853" b="1"/>
            </a:lvl2pPr>
            <a:lvl3pPr marL="847210" indent="0">
              <a:buNone/>
              <a:defRPr sz="1668" b="1"/>
            </a:lvl3pPr>
            <a:lvl4pPr marL="1270815" indent="0">
              <a:buNone/>
              <a:defRPr sz="1482" b="1"/>
            </a:lvl4pPr>
            <a:lvl5pPr marL="1694420" indent="0">
              <a:buNone/>
              <a:defRPr sz="1482" b="1"/>
            </a:lvl5pPr>
            <a:lvl6pPr marL="2118025" indent="0">
              <a:buNone/>
              <a:defRPr sz="1482" b="1"/>
            </a:lvl6pPr>
            <a:lvl7pPr marL="2541630" indent="0">
              <a:buNone/>
              <a:defRPr sz="1482" b="1"/>
            </a:lvl7pPr>
            <a:lvl8pPr marL="2965235" indent="0">
              <a:buNone/>
              <a:defRPr sz="1482" b="1"/>
            </a:lvl8pPr>
            <a:lvl9pPr marL="3388840" indent="0">
              <a:buNone/>
              <a:defRPr sz="1482"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bg1"/>
                </a:solidFill>
              </a:defRPr>
            </a:lvl1pPr>
          </a:lstStyle>
          <a:p>
            <a:fld id="{C764DE79-268F-4C1A-8933-263129D2AF90}" type="datetimeFigureOut">
              <a:rPr lang="en-US" smtClean="0"/>
              <a:pPr/>
              <a:t>4/25/2023</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60864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209676" y="323848"/>
            <a:ext cx="11306172" cy="1200152"/>
          </a:xfrm>
        </p:spPr>
        <p:txBody>
          <a:bodyPr anchor="ctr" anchorCtr="0"/>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1209676" y="1857375"/>
            <a:ext cx="11306172" cy="4714874"/>
          </a:xfrm>
        </p:spPr>
        <p:txBody>
          <a:bodyPr/>
          <a:lstStyle>
            <a:lvl1pPr>
              <a:buClr>
                <a:schemeClr val="accent3"/>
              </a:buClr>
              <a:defRPr/>
            </a:lvl1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1047748" y="6446836"/>
            <a:ext cx="2057402" cy="365125"/>
          </a:xfrm>
        </p:spPr>
        <p:txBody>
          <a:bodyPr/>
          <a:lstStyle/>
          <a:p>
            <a:fld id="{29CA1F89-46AF-4E3F-BF50-3C017A01CFE4}" type="datetimeFigureOut">
              <a:rPr lang="en-US" smtClean="0"/>
              <a:t>4/25/2023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95250" y="6446836"/>
            <a:ext cx="666750" cy="365125"/>
          </a:xfrm>
        </p:spPr>
        <p:txBody>
          <a:bodyPr/>
          <a:lstStyle>
            <a:lvl1pPr algn="ctr">
              <a:defRPr sz="900">
                <a:solidFill>
                  <a:schemeClr val="tx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38671311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20412"/>
          </a:xfrm>
        </p:spPr>
        <p:txBody>
          <a:bodyPr/>
          <a:lstStyle>
            <a:lvl1pPr>
              <a:defRPr lang="en-US" sz="3088" kern="1200">
                <a:solidFill>
                  <a:schemeClr val="bg1"/>
                </a:solidFill>
                <a:latin typeface="Segoe UI Semibold" panose="020B0702040204020203" pitchFamily="34" charset="0"/>
                <a:ea typeface="+mn-ea"/>
                <a:cs typeface="Segoe UI Semibold" panose="020B0702040204020203"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C764DE79-268F-4C1A-8933-263129D2AF90}" type="datetimeFigureOut">
              <a:rPr lang="en-US" smtClean="0"/>
              <a:pPr/>
              <a:t>4/25/2023</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872830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985775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965"/>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2965"/>
            </a:lvl1pPr>
            <a:lvl2pPr>
              <a:defRPr sz="2594"/>
            </a:lvl2pPr>
            <a:lvl3pPr>
              <a:defRPr sz="2224"/>
            </a:lvl3pPr>
            <a:lvl4pPr>
              <a:defRPr sz="1853"/>
            </a:lvl4pPr>
            <a:lvl5pPr>
              <a:defRPr sz="1853"/>
            </a:lvl5pPr>
            <a:lvl6pPr>
              <a:defRPr sz="1853"/>
            </a:lvl6pPr>
            <a:lvl7pPr>
              <a:defRPr sz="1853"/>
            </a:lvl7pPr>
            <a:lvl8pPr>
              <a:defRPr sz="1853"/>
            </a:lvl8pPr>
            <a:lvl9pPr>
              <a:defRPr sz="18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482"/>
            </a:lvl1pPr>
            <a:lvl2pPr marL="423605" indent="0">
              <a:buNone/>
              <a:defRPr sz="1297"/>
            </a:lvl2pPr>
            <a:lvl3pPr marL="847210" indent="0">
              <a:buNone/>
              <a:defRPr sz="1112"/>
            </a:lvl3pPr>
            <a:lvl4pPr marL="1270815" indent="0">
              <a:buNone/>
              <a:defRPr sz="927"/>
            </a:lvl4pPr>
            <a:lvl5pPr marL="1694420" indent="0">
              <a:buNone/>
              <a:defRPr sz="927"/>
            </a:lvl5pPr>
            <a:lvl6pPr marL="2118025" indent="0">
              <a:buNone/>
              <a:defRPr sz="927"/>
            </a:lvl6pPr>
            <a:lvl7pPr marL="2541630" indent="0">
              <a:buNone/>
              <a:defRPr sz="927"/>
            </a:lvl7pPr>
            <a:lvl8pPr marL="2965235" indent="0">
              <a:buNone/>
              <a:defRPr sz="927"/>
            </a:lvl8pPr>
            <a:lvl9pPr marL="3388840" indent="0">
              <a:buNone/>
              <a:defRPr sz="92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331401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965"/>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2965"/>
            </a:lvl1pPr>
            <a:lvl2pPr marL="423605" indent="0">
              <a:buNone/>
              <a:defRPr sz="2594"/>
            </a:lvl2pPr>
            <a:lvl3pPr marL="847210" indent="0">
              <a:buNone/>
              <a:defRPr sz="2224"/>
            </a:lvl3pPr>
            <a:lvl4pPr marL="1270815" indent="0">
              <a:buNone/>
              <a:defRPr sz="1853"/>
            </a:lvl4pPr>
            <a:lvl5pPr marL="1694420" indent="0">
              <a:buNone/>
              <a:defRPr sz="1853"/>
            </a:lvl5pPr>
            <a:lvl6pPr marL="2118025" indent="0">
              <a:buNone/>
              <a:defRPr sz="1853"/>
            </a:lvl6pPr>
            <a:lvl7pPr marL="2541630" indent="0">
              <a:buNone/>
              <a:defRPr sz="1853"/>
            </a:lvl7pPr>
            <a:lvl8pPr marL="2965235" indent="0">
              <a:buNone/>
              <a:defRPr sz="1853"/>
            </a:lvl8pPr>
            <a:lvl9pPr marL="3388840" indent="0">
              <a:buNone/>
              <a:defRPr sz="1853"/>
            </a:lvl9pPr>
          </a:lstStyle>
          <a:p>
            <a:r>
              <a:rPr lang="en-US" dirty="0"/>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482"/>
            </a:lvl1pPr>
            <a:lvl2pPr marL="423605" indent="0">
              <a:buNone/>
              <a:defRPr sz="1297"/>
            </a:lvl2pPr>
            <a:lvl3pPr marL="847210" indent="0">
              <a:buNone/>
              <a:defRPr sz="1112"/>
            </a:lvl3pPr>
            <a:lvl4pPr marL="1270815" indent="0">
              <a:buNone/>
              <a:defRPr sz="927"/>
            </a:lvl4pPr>
            <a:lvl5pPr marL="1694420" indent="0">
              <a:buNone/>
              <a:defRPr sz="927"/>
            </a:lvl5pPr>
            <a:lvl6pPr marL="2118025" indent="0">
              <a:buNone/>
              <a:defRPr sz="927"/>
            </a:lvl6pPr>
            <a:lvl7pPr marL="2541630" indent="0">
              <a:buNone/>
              <a:defRPr sz="927"/>
            </a:lvl7pPr>
            <a:lvl8pPr marL="2965235" indent="0">
              <a:buNone/>
              <a:defRPr sz="927"/>
            </a:lvl8pPr>
            <a:lvl9pPr marL="3388840" indent="0">
              <a:buNone/>
              <a:defRPr sz="92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619521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463676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023914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39F303E-E2D5-4CC0-AD30-352DFF2D7350}"/>
              </a:ext>
            </a:extLst>
          </p:cNvPr>
          <p:cNvSpPr>
            <a:spLocks noGrp="1"/>
          </p:cNvSpPr>
          <p:nvPr>
            <p:ph type="body" sz="quarter" idx="10"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6" name="Text Placeholder 15">
            <a:extLst>
              <a:ext uri="{FF2B5EF4-FFF2-40B4-BE49-F238E27FC236}">
                <a16:creationId xmlns:a16="http://schemas.microsoft.com/office/drawing/2014/main" id="{5D90E42B-8DF5-4841-9BB0-1A6A4DB41B7B}"/>
              </a:ext>
            </a:extLst>
          </p:cNvPr>
          <p:cNvSpPr>
            <a:spLocks noGrp="1"/>
          </p:cNvSpPr>
          <p:nvPr>
            <p:ph type="body" sz="quarter" idx="11"/>
          </p:nvPr>
        </p:nvSpPr>
        <p:spPr>
          <a:xfrm>
            <a:off x="838201" y="1658938"/>
            <a:ext cx="10560050" cy="4189412"/>
          </a:xfrm>
          <a:prstGeom prst="rect">
            <a:avLst/>
          </a:prstGeom>
        </p:spPr>
        <p:txBody>
          <a:bodyPr/>
          <a:lstStyle>
            <a:lvl1pPr>
              <a:defRPr sz="1235">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F628C199-F092-46FD-95D9-27358503D978}"/>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INTRODUCTION</a:t>
            </a:r>
          </a:p>
        </p:txBody>
      </p:sp>
      <p:sp>
        <p:nvSpPr>
          <p:cNvPr id="8" name="Footer Placeholder 4">
            <a:extLst>
              <a:ext uri="{FF2B5EF4-FFF2-40B4-BE49-F238E27FC236}">
                <a16:creationId xmlns:a16="http://schemas.microsoft.com/office/drawing/2014/main" id="{CA0BB614-FBC7-4FCA-AD62-490B914044D2}"/>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9" name="Slide Number Placeholder 5">
            <a:extLst>
              <a:ext uri="{FF2B5EF4-FFF2-40B4-BE49-F238E27FC236}">
                <a16:creationId xmlns:a16="http://schemas.microsoft.com/office/drawing/2014/main" id="{DB0F3AAB-0192-42A5-8DD3-18F99A27CA5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23407234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39F303E-E2D5-4CC0-AD30-352DFF2D7350}"/>
              </a:ext>
            </a:extLst>
          </p:cNvPr>
          <p:cNvSpPr>
            <a:spLocks noGrp="1"/>
          </p:cNvSpPr>
          <p:nvPr>
            <p:ph type="body" sz="quarter" idx="10"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6" name="Text Placeholder 15">
            <a:extLst>
              <a:ext uri="{FF2B5EF4-FFF2-40B4-BE49-F238E27FC236}">
                <a16:creationId xmlns:a16="http://schemas.microsoft.com/office/drawing/2014/main" id="{5D90E42B-8DF5-4841-9BB0-1A6A4DB41B7B}"/>
              </a:ext>
            </a:extLst>
          </p:cNvPr>
          <p:cNvSpPr>
            <a:spLocks noGrp="1"/>
          </p:cNvSpPr>
          <p:nvPr>
            <p:ph type="body" sz="quarter" idx="11"/>
          </p:nvPr>
        </p:nvSpPr>
        <p:spPr>
          <a:xfrm>
            <a:off x="838201" y="1658938"/>
            <a:ext cx="10560050" cy="4189412"/>
          </a:xfrm>
          <a:prstGeom prst="rect">
            <a:avLst/>
          </a:prstGeom>
        </p:spPr>
        <p:txBody>
          <a:bodyPr/>
          <a:lstStyle>
            <a:lvl1pPr>
              <a:defRPr>
                <a:latin typeface="Segoe UI" panose="020B0502040204020203" pitchFamily="34" charset="0"/>
                <a:cs typeface="Segoe UI" panose="020B0502040204020203" pitchFamily="34" charset="0"/>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F628C199-F092-46FD-95D9-27358503D978}"/>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DEFINING SUCCESS</a:t>
            </a:r>
          </a:p>
        </p:txBody>
      </p:sp>
      <p:sp>
        <p:nvSpPr>
          <p:cNvPr id="8" name="Footer Placeholder 4">
            <a:extLst>
              <a:ext uri="{FF2B5EF4-FFF2-40B4-BE49-F238E27FC236}">
                <a16:creationId xmlns:a16="http://schemas.microsoft.com/office/drawing/2014/main" id="{CA0BB614-FBC7-4FCA-AD62-490B914044D2}"/>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9" name="Slide Number Placeholder 5">
            <a:extLst>
              <a:ext uri="{FF2B5EF4-FFF2-40B4-BE49-F238E27FC236}">
                <a16:creationId xmlns:a16="http://schemas.microsoft.com/office/drawing/2014/main" id="{DB0F3AAB-0192-42A5-8DD3-18F99A27CA5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21319533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39F303E-E2D5-4CC0-AD30-352DFF2D7350}"/>
              </a:ext>
            </a:extLst>
          </p:cNvPr>
          <p:cNvSpPr>
            <a:spLocks noGrp="1"/>
          </p:cNvSpPr>
          <p:nvPr>
            <p:ph type="body" sz="quarter" idx="10"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6" name="Text Placeholder 15">
            <a:extLst>
              <a:ext uri="{FF2B5EF4-FFF2-40B4-BE49-F238E27FC236}">
                <a16:creationId xmlns:a16="http://schemas.microsoft.com/office/drawing/2014/main" id="{5D90E42B-8DF5-4841-9BB0-1A6A4DB41B7B}"/>
              </a:ext>
            </a:extLst>
          </p:cNvPr>
          <p:cNvSpPr>
            <a:spLocks noGrp="1"/>
          </p:cNvSpPr>
          <p:nvPr>
            <p:ph type="body" sz="quarter" idx="11"/>
          </p:nvPr>
        </p:nvSpPr>
        <p:spPr>
          <a:xfrm>
            <a:off x="838201" y="1658938"/>
            <a:ext cx="10560050" cy="4189412"/>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F628C199-F092-46FD-95D9-27358503D978}"/>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ALTERNATIVES ASSESSMENT</a:t>
            </a:r>
          </a:p>
        </p:txBody>
      </p:sp>
      <p:sp>
        <p:nvSpPr>
          <p:cNvPr id="8" name="Footer Placeholder 4">
            <a:extLst>
              <a:ext uri="{FF2B5EF4-FFF2-40B4-BE49-F238E27FC236}">
                <a16:creationId xmlns:a16="http://schemas.microsoft.com/office/drawing/2014/main" id="{CA0BB614-FBC7-4FCA-AD62-490B914044D2}"/>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9" name="Slide Number Placeholder 5">
            <a:extLst>
              <a:ext uri="{FF2B5EF4-FFF2-40B4-BE49-F238E27FC236}">
                <a16:creationId xmlns:a16="http://schemas.microsoft.com/office/drawing/2014/main" id="{DB0F3AAB-0192-42A5-8DD3-18F99A27CA5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11498998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39F303E-E2D5-4CC0-AD30-352DFF2D7350}"/>
              </a:ext>
            </a:extLst>
          </p:cNvPr>
          <p:cNvSpPr>
            <a:spLocks noGrp="1"/>
          </p:cNvSpPr>
          <p:nvPr>
            <p:ph type="body" sz="quarter" idx="10"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6" name="Text Placeholder 15">
            <a:extLst>
              <a:ext uri="{FF2B5EF4-FFF2-40B4-BE49-F238E27FC236}">
                <a16:creationId xmlns:a16="http://schemas.microsoft.com/office/drawing/2014/main" id="{5D90E42B-8DF5-4841-9BB0-1A6A4DB41B7B}"/>
              </a:ext>
            </a:extLst>
          </p:cNvPr>
          <p:cNvSpPr>
            <a:spLocks noGrp="1"/>
          </p:cNvSpPr>
          <p:nvPr>
            <p:ph type="body" sz="quarter" idx="11"/>
          </p:nvPr>
        </p:nvSpPr>
        <p:spPr>
          <a:xfrm>
            <a:off x="838201" y="1658938"/>
            <a:ext cx="10560050" cy="4189412"/>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F628C199-F092-46FD-95D9-27358503D978}"/>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CONCEPT DEVELOPMENT</a:t>
            </a:r>
          </a:p>
        </p:txBody>
      </p:sp>
      <p:sp>
        <p:nvSpPr>
          <p:cNvPr id="8" name="Footer Placeholder 4">
            <a:extLst>
              <a:ext uri="{FF2B5EF4-FFF2-40B4-BE49-F238E27FC236}">
                <a16:creationId xmlns:a16="http://schemas.microsoft.com/office/drawing/2014/main" id="{CA0BB614-FBC7-4FCA-AD62-490B914044D2}"/>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9" name="Slide Number Placeholder 5">
            <a:extLst>
              <a:ext uri="{FF2B5EF4-FFF2-40B4-BE49-F238E27FC236}">
                <a16:creationId xmlns:a16="http://schemas.microsoft.com/office/drawing/2014/main" id="{DB0F3AAB-0192-42A5-8DD3-18F99A27CA5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38328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209676" y="323848"/>
            <a:ext cx="11306172" cy="1200152"/>
          </a:xfrm>
        </p:spPr>
        <p:txBody>
          <a:bodyPr anchor="ctr" anchorCtr="0"/>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1209676" y="1857375"/>
            <a:ext cx="11306172" cy="4714874"/>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1047748" y="6446836"/>
            <a:ext cx="2057402" cy="365125"/>
          </a:xfrm>
        </p:spPr>
        <p:txBody>
          <a:bodyPr/>
          <a:lstStyle/>
          <a:p>
            <a:fld id="{29CA1F89-46AF-4E3F-BF50-3C017A01CFE4}" type="datetimeFigureOut">
              <a:rPr lang="en-US" smtClean="0"/>
              <a:t>4/25/2023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95250" y="6446836"/>
            <a:ext cx="666750" cy="365125"/>
          </a:xfrm>
        </p:spPr>
        <p:txBody>
          <a:bodyPr/>
          <a:lstStyle>
            <a:lvl1pPr algn="ctr">
              <a:defRPr sz="900">
                <a:solidFill>
                  <a:schemeClr val="tx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14368248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INTRODUCTION</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6" name="Picture 5">
            <a:extLst>
              <a:ext uri="{FF2B5EF4-FFF2-40B4-BE49-F238E27FC236}">
                <a16:creationId xmlns:a16="http://schemas.microsoft.com/office/drawing/2014/main" id="{6C218139-A050-493C-A97F-C92D3CA4E2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7" name="Group 6" hidden="1">
            <a:extLst>
              <a:ext uri="{FF2B5EF4-FFF2-40B4-BE49-F238E27FC236}">
                <a16:creationId xmlns:a16="http://schemas.microsoft.com/office/drawing/2014/main" id="{867458E8-5056-4D79-BE67-501E264FD242}"/>
              </a:ext>
            </a:extLst>
          </p:cNvPr>
          <p:cNvGrpSpPr/>
          <p:nvPr userDrawn="1"/>
        </p:nvGrpSpPr>
        <p:grpSpPr>
          <a:xfrm>
            <a:off x="485712" y="1001633"/>
            <a:ext cx="11081490" cy="3409465"/>
            <a:chOff x="509997" y="1135184"/>
            <a:chExt cx="11635565" cy="3864060"/>
          </a:xfrm>
        </p:grpSpPr>
        <p:sp>
          <p:nvSpPr>
            <p:cNvPr id="8" name="Text Placeholder 4">
              <a:extLst>
                <a:ext uri="{FF2B5EF4-FFF2-40B4-BE49-F238E27FC236}">
                  <a16:creationId xmlns:a16="http://schemas.microsoft.com/office/drawing/2014/main" id="{D7778FF6-16A8-404B-B19F-30B736522314}"/>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9" name="Text Placeholder 4">
              <a:extLst>
                <a:ext uri="{FF2B5EF4-FFF2-40B4-BE49-F238E27FC236}">
                  <a16:creationId xmlns:a16="http://schemas.microsoft.com/office/drawing/2014/main" id="{76109C0D-99B3-4A4B-A84A-B4B8FD85C671}"/>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0" name="Text Placeholder 4">
              <a:extLst>
                <a:ext uri="{FF2B5EF4-FFF2-40B4-BE49-F238E27FC236}">
                  <a16:creationId xmlns:a16="http://schemas.microsoft.com/office/drawing/2014/main" id="{8DA4B571-BBF1-45AB-A0F2-7F02EEF15292}"/>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1" name="Picture 4">
              <a:extLst>
                <a:ext uri="{FF2B5EF4-FFF2-40B4-BE49-F238E27FC236}">
                  <a16:creationId xmlns:a16="http://schemas.microsoft.com/office/drawing/2014/main" id="{A9B0DB5A-03F2-4578-A98F-ABC0034EB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4">
              <a:extLst>
                <a:ext uri="{FF2B5EF4-FFF2-40B4-BE49-F238E27FC236}">
                  <a16:creationId xmlns:a16="http://schemas.microsoft.com/office/drawing/2014/main" id="{C7219271-137E-4D4E-A1E8-D6EC481C73C8}"/>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3" name="Rectangle 12">
              <a:extLst>
                <a:ext uri="{FF2B5EF4-FFF2-40B4-BE49-F238E27FC236}">
                  <a16:creationId xmlns:a16="http://schemas.microsoft.com/office/drawing/2014/main" id="{871DAB1D-B784-4C61-8ABF-A457873F83FB}"/>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14" name="Picture 6">
              <a:extLst>
                <a:ext uri="{FF2B5EF4-FFF2-40B4-BE49-F238E27FC236}">
                  <a16:creationId xmlns:a16="http://schemas.microsoft.com/office/drawing/2014/main" id="{A8A7B19A-6CF6-4B3B-8810-5AE4AFBA2E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FA6D5E3-3E25-4C01-83E5-84C73F445B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4">
              <a:extLst>
                <a:ext uri="{FF2B5EF4-FFF2-40B4-BE49-F238E27FC236}">
                  <a16:creationId xmlns:a16="http://schemas.microsoft.com/office/drawing/2014/main" id="{97AD815D-A722-4995-ACCB-E620ABA9366C}"/>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0" name="Picture 4">
              <a:extLst>
                <a:ext uri="{FF2B5EF4-FFF2-40B4-BE49-F238E27FC236}">
                  <a16:creationId xmlns:a16="http://schemas.microsoft.com/office/drawing/2014/main" id="{1A5A643B-A968-40B2-BB29-8F5C4634C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4">
              <a:extLst>
                <a:ext uri="{FF2B5EF4-FFF2-40B4-BE49-F238E27FC236}">
                  <a16:creationId xmlns:a16="http://schemas.microsoft.com/office/drawing/2014/main" id="{21385F37-A39F-4117-8292-221D9ECC0581}"/>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2" name="Text Placeholder 4">
              <a:extLst>
                <a:ext uri="{FF2B5EF4-FFF2-40B4-BE49-F238E27FC236}">
                  <a16:creationId xmlns:a16="http://schemas.microsoft.com/office/drawing/2014/main" id="{04A5744C-0452-46AC-9FE6-BC50D84D63A7}"/>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3" name="Text Placeholder 4">
              <a:extLst>
                <a:ext uri="{FF2B5EF4-FFF2-40B4-BE49-F238E27FC236}">
                  <a16:creationId xmlns:a16="http://schemas.microsoft.com/office/drawing/2014/main" id="{04E88234-0704-420E-AA8D-1CA1267143FC}"/>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4" name="Text Placeholder 4">
              <a:extLst>
                <a:ext uri="{FF2B5EF4-FFF2-40B4-BE49-F238E27FC236}">
                  <a16:creationId xmlns:a16="http://schemas.microsoft.com/office/drawing/2014/main" id="{01BDBE23-E67C-49C1-964A-705B33214D6A}"/>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5" name="Text Placeholder 4">
              <a:extLst>
                <a:ext uri="{FF2B5EF4-FFF2-40B4-BE49-F238E27FC236}">
                  <a16:creationId xmlns:a16="http://schemas.microsoft.com/office/drawing/2014/main" id="{78A98689-5327-41B4-BC66-2C080C3C736B}"/>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6" name="Text Placeholder 4">
              <a:extLst>
                <a:ext uri="{FF2B5EF4-FFF2-40B4-BE49-F238E27FC236}">
                  <a16:creationId xmlns:a16="http://schemas.microsoft.com/office/drawing/2014/main" id="{2776C923-8DFD-4516-A5EA-BEDC9A093E73}"/>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27" name="Text Placeholder 4">
              <a:extLst>
                <a:ext uri="{FF2B5EF4-FFF2-40B4-BE49-F238E27FC236}">
                  <a16:creationId xmlns:a16="http://schemas.microsoft.com/office/drawing/2014/main" id="{220D4325-30DE-4389-B995-A42A203E701E}"/>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28" name="Text Placeholder 4">
              <a:extLst>
                <a:ext uri="{FF2B5EF4-FFF2-40B4-BE49-F238E27FC236}">
                  <a16:creationId xmlns:a16="http://schemas.microsoft.com/office/drawing/2014/main" id="{96204C2B-98CC-442A-86D6-C6A7320B7827}"/>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grpSp>
        <p:nvGrpSpPr>
          <p:cNvPr id="29" name="Group 28">
            <a:extLst>
              <a:ext uri="{FF2B5EF4-FFF2-40B4-BE49-F238E27FC236}">
                <a16:creationId xmlns:a16="http://schemas.microsoft.com/office/drawing/2014/main" id="{53775B23-3F79-424B-AED3-0C726641A7E9}"/>
              </a:ext>
            </a:extLst>
          </p:cNvPr>
          <p:cNvGrpSpPr/>
          <p:nvPr userDrawn="1"/>
        </p:nvGrpSpPr>
        <p:grpSpPr>
          <a:xfrm>
            <a:off x="444239" y="1030452"/>
            <a:ext cx="11081490" cy="3409465"/>
            <a:chOff x="509997" y="1135184"/>
            <a:chExt cx="11635565" cy="3864060"/>
          </a:xfrm>
        </p:grpSpPr>
        <p:sp>
          <p:nvSpPr>
            <p:cNvPr id="30" name="Text Placeholder 4">
              <a:extLst>
                <a:ext uri="{FF2B5EF4-FFF2-40B4-BE49-F238E27FC236}">
                  <a16:creationId xmlns:a16="http://schemas.microsoft.com/office/drawing/2014/main" id="{C1AC6B5A-46F2-456E-93DB-C3ACB5966178}"/>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31" name="Text Placeholder 4">
              <a:extLst>
                <a:ext uri="{FF2B5EF4-FFF2-40B4-BE49-F238E27FC236}">
                  <a16:creationId xmlns:a16="http://schemas.microsoft.com/office/drawing/2014/main" id="{0E33D1B4-EEBB-40F3-8ADF-6CA691ABFC1E}"/>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32" name="Text Placeholder 4">
              <a:extLst>
                <a:ext uri="{FF2B5EF4-FFF2-40B4-BE49-F238E27FC236}">
                  <a16:creationId xmlns:a16="http://schemas.microsoft.com/office/drawing/2014/main" id="{99FAA34E-8866-4108-9FFE-31165463DBE9}"/>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33" name="Picture 4">
              <a:extLst>
                <a:ext uri="{FF2B5EF4-FFF2-40B4-BE49-F238E27FC236}">
                  <a16:creationId xmlns:a16="http://schemas.microsoft.com/office/drawing/2014/main" id="{669D6580-D8AF-4987-9F14-2AB9471646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453"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4" name="Text Placeholder 4">
              <a:extLst>
                <a:ext uri="{FF2B5EF4-FFF2-40B4-BE49-F238E27FC236}">
                  <a16:creationId xmlns:a16="http://schemas.microsoft.com/office/drawing/2014/main" id="{CF04CE00-1D00-4C63-B071-2C96972AFAD1}"/>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35" name="Rectangle 34">
              <a:extLst>
                <a:ext uri="{FF2B5EF4-FFF2-40B4-BE49-F238E27FC236}">
                  <a16:creationId xmlns:a16="http://schemas.microsoft.com/office/drawing/2014/main" id="{33B8A999-3DC4-4246-8B61-F5DF2E94F7DC}"/>
                </a:ext>
              </a:extLst>
            </p:cNvPr>
            <p:cNvSpPr/>
            <p:nvPr/>
          </p:nvSpPr>
          <p:spPr>
            <a:xfrm>
              <a:off x="509997" y="1805975"/>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36" name="Picture 6">
              <a:extLst>
                <a:ext uri="{FF2B5EF4-FFF2-40B4-BE49-F238E27FC236}">
                  <a16:creationId xmlns:a16="http://schemas.microsoft.com/office/drawing/2014/main" id="{6E7B2B09-11EC-4F1E-9142-17B7561EA9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E0360A33-6EA2-4865-90A9-1BC961CF3C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38" name="Text Placeholder 4">
              <a:extLst>
                <a:ext uri="{FF2B5EF4-FFF2-40B4-BE49-F238E27FC236}">
                  <a16:creationId xmlns:a16="http://schemas.microsoft.com/office/drawing/2014/main" id="{E72E8C88-4B4D-42F1-B780-BE7B3558CE49}"/>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39" name="Picture 4">
              <a:extLst>
                <a:ext uri="{FF2B5EF4-FFF2-40B4-BE49-F238E27FC236}">
                  <a16:creationId xmlns:a16="http://schemas.microsoft.com/office/drawing/2014/main" id="{F6EDD61E-1DB8-4F11-B1FC-3FB82513F6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0" name="Text Placeholder 4">
              <a:extLst>
                <a:ext uri="{FF2B5EF4-FFF2-40B4-BE49-F238E27FC236}">
                  <a16:creationId xmlns:a16="http://schemas.microsoft.com/office/drawing/2014/main" id="{971E6100-0408-4D63-A50E-CD1C153FDE37}"/>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41" name="Text Placeholder 4">
              <a:extLst>
                <a:ext uri="{FF2B5EF4-FFF2-40B4-BE49-F238E27FC236}">
                  <a16:creationId xmlns:a16="http://schemas.microsoft.com/office/drawing/2014/main" id="{3787A490-9E38-4E2D-8DC4-01A73E1D8490}"/>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42" name="Text Placeholder 4">
              <a:extLst>
                <a:ext uri="{FF2B5EF4-FFF2-40B4-BE49-F238E27FC236}">
                  <a16:creationId xmlns:a16="http://schemas.microsoft.com/office/drawing/2014/main" id="{B9909FB5-F72B-4E0B-B8B4-97A23AB4C014}"/>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43" name="Text Placeholder 4">
              <a:extLst>
                <a:ext uri="{FF2B5EF4-FFF2-40B4-BE49-F238E27FC236}">
                  <a16:creationId xmlns:a16="http://schemas.microsoft.com/office/drawing/2014/main" id="{3D02E990-8658-4B3F-B074-36B2DC223E32}"/>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44" name="Text Placeholder 4">
              <a:extLst>
                <a:ext uri="{FF2B5EF4-FFF2-40B4-BE49-F238E27FC236}">
                  <a16:creationId xmlns:a16="http://schemas.microsoft.com/office/drawing/2014/main" id="{1BDD9D4E-C4E4-47C6-BDD6-E2C20C8004C7}"/>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45" name="Text Placeholder 4">
              <a:extLst>
                <a:ext uri="{FF2B5EF4-FFF2-40B4-BE49-F238E27FC236}">
                  <a16:creationId xmlns:a16="http://schemas.microsoft.com/office/drawing/2014/main" id="{2B859B8C-C129-453A-A125-67E388F919DF}"/>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46" name="Text Placeholder 4">
              <a:extLst>
                <a:ext uri="{FF2B5EF4-FFF2-40B4-BE49-F238E27FC236}">
                  <a16:creationId xmlns:a16="http://schemas.microsoft.com/office/drawing/2014/main" id="{6F74DA79-2A00-4621-8F07-C654340E3847}"/>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47" name="Text Placeholder 4">
              <a:extLst>
                <a:ext uri="{FF2B5EF4-FFF2-40B4-BE49-F238E27FC236}">
                  <a16:creationId xmlns:a16="http://schemas.microsoft.com/office/drawing/2014/main" id="{55707AF5-8EAB-49A4-9362-A1D16AD81915}"/>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sp>
        <p:nvSpPr>
          <p:cNvPr id="50" name="Rectangle 49">
            <a:extLst>
              <a:ext uri="{FF2B5EF4-FFF2-40B4-BE49-F238E27FC236}">
                <a16:creationId xmlns:a16="http://schemas.microsoft.com/office/drawing/2014/main" id="{5B89A878-36EB-4C75-958E-B1CA484C1685}"/>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48" name="Text Placeholder 13">
            <a:extLst>
              <a:ext uri="{FF2B5EF4-FFF2-40B4-BE49-F238E27FC236}">
                <a16:creationId xmlns:a16="http://schemas.microsoft.com/office/drawing/2014/main" id="{6CF7F9D2-6D65-41C1-A985-F31A2CBB92D5}"/>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1922389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lts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ALTERNATIVES ASSESSMENT</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6" name="Picture 5">
            <a:extLst>
              <a:ext uri="{FF2B5EF4-FFF2-40B4-BE49-F238E27FC236}">
                <a16:creationId xmlns:a16="http://schemas.microsoft.com/office/drawing/2014/main" id="{6C218139-A050-493C-A97F-C92D3CA4E2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7" name="Group 6" hidden="1">
            <a:extLst>
              <a:ext uri="{FF2B5EF4-FFF2-40B4-BE49-F238E27FC236}">
                <a16:creationId xmlns:a16="http://schemas.microsoft.com/office/drawing/2014/main" id="{867458E8-5056-4D79-BE67-501E264FD242}"/>
              </a:ext>
            </a:extLst>
          </p:cNvPr>
          <p:cNvGrpSpPr/>
          <p:nvPr userDrawn="1"/>
        </p:nvGrpSpPr>
        <p:grpSpPr>
          <a:xfrm>
            <a:off x="485712" y="1001633"/>
            <a:ext cx="11081490" cy="3409465"/>
            <a:chOff x="509997" y="1135184"/>
            <a:chExt cx="11635565" cy="3864060"/>
          </a:xfrm>
        </p:grpSpPr>
        <p:sp>
          <p:nvSpPr>
            <p:cNvPr id="8" name="Text Placeholder 4">
              <a:extLst>
                <a:ext uri="{FF2B5EF4-FFF2-40B4-BE49-F238E27FC236}">
                  <a16:creationId xmlns:a16="http://schemas.microsoft.com/office/drawing/2014/main" id="{D7778FF6-16A8-404B-B19F-30B736522314}"/>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9" name="Text Placeholder 4">
              <a:extLst>
                <a:ext uri="{FF2B5EF4-FFF2-40B4-BE49-F238E27FC236}">
                  <a16:creationId xmlns:a16="http://schemas.microsoft.com/office/drawing/2014/main" id="{76109C0D-99B3-4A4B-A84A-B4B8FD85C671}"/>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0" name="Text Placeholder 4">
              <a:extLst>
                <a:ext uri="{FF2B5EF4-FFF2-40B4-BE49-F238E27FC236}">
                  <a16:creationId xmlns:a16="http://schemas.microsoft.com/office/drawing/2014/main" id="{8DA4B571-BBF1-45AB-A0F2-7F02EEF15292}"/>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1" name="Picture 4">
              <a:extLst>
                <a:ext uri="{FF2B5EF4-FFF2-40B4-BE49-F238E27FC236}">
                  <a16:creationId xmlns:a16="http://schemas.microsoft.com/office/drawing/2014/main" id="{A9B0DB5A-03F2-4578-A98F-ABC0034EB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4">
              <a:extLst>
                <a:ext uri="{FF2B5EF4-FFF2-40B4-BE49-F238E27FC236}">
                  <a16:creationId xmlns:a16="http://schemas.microsoft.com/office/drawing/2014/main" id="{C7219271-137E-4D4E-A1E8-D6EC481C73C8}"/>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3" name="Rectangle 12">
              <a:extLst>
                <a:ext uri="{FF2B5EF4-FFF2-40B4-BE49-F238E27FC236}">
                  <a16:creationId xmlns:a16="http://schemas.microsoft.com/office/drawing/2014/main" id="{871DAB1D-B784-4C61-8ABF-A457873F83FB}"/>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14" name="Picture 6">
              <a:extLst>
                <a:ext uri="{FF2B5EF4-FFF2-40B4-BE49-F238E27FC236}">
                  <a16:creationId xmlns:a16="http://schemas.microsoft.com/office/drawing/2014/main" id="{A8A7B19A-6CF6-4B3B-8810-5AE4AFBA2E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FA6D5E3-3E25-4C01-83E5-84C73F445B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4">
              <a:extLst>
                <a:ext uri="{FF2B5EF4-FFF2-40B4-BE49-F238E27FC236}">
                  <a16:creationId xmlns:a16="http://schemas.microsoft.com/office/drawing/2014/main" id="{97AD815D-A722-4995-ACCB-E620ABA9366C}"/>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0" name="Picture 4">
              <a:extLst>
                <a:ext uri="{FF2B5EF4-FFF2-40B4-BE49-F238E27FC236}">
                  <a16:creationId xmlns:a16="http://schemas.microsoft.com/office/drawing/2014/main" id="{1A5A643B-A968-40B2-BB29-8F5C4634C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4">
              <a:extLst>
                <a:ext uri="{FF2B5EF4-FFF2-40B4-BE49-F238E27FC236}">
                  <a16:creationId xmlns:a16="http://schemas.microsoft.com/office/drawing/2014/main" id="{21385F37-A39F-4117-8292-221D9ECC0581}"/>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2" name="Text Placeholder 4">
              <a:extLst>
                <a:ext uri="{FF2B5EF4-FFF2-40B4-BE49-F238E27FC236}">
                  <a16:creationId xmlns:a16="http://schemas.microsoft.com/office/drawing/2014/main" id="{04A5744C-0452-46AC-9FE6-BC50D84D63A7}"/>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3" name="Text Placeholder 4">
              <a:extLst>
                <a:ext uri="{FF2B5EF4-FFF2-40B4-BE49-F238E27FC236}">
                  <a16:creationId xmlns:a16="http://schemas.microsoft.com/office/drawing/2014/main" id="{04E88234-0704-420E-AA8D-1CA1267143FC}"/>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4" name="Text Placeholder 4">
              <a:extLst>
                <a:ext uri="{FF2B5EF4-FFF2-40B4-BE49-F238E27FC236}">
                  <a16:creationId xmlns:a16="http://schemas.microsoft.com/office/drawing/2014/main" id="{01BDBE23-E67C-49C1-964A-705B33214D6A}"/>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5" name="Text Placeholder 4">
              <a:extLst>
                <a:ext uri="{FF2B5EF4-FFF2-40B4-BE49-F238E27FC236}">
                  <a16:creationId xmlns:a16="http://schemas.microsoft.com/office/drawing/2014/main" id="{78A98689-5327-41B4-BC66-2C080C3C736B}"/>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6" name="Text Placeholder 4">
              <a:extLst>
                <a:ext uri="{FF2B5EF4-FFF2-40B4-BE49-F238E27FC236}">
                  <a16:creationId xmlns:a16="http://schemas.microsoft.com/office/drawing/2014/main" id="{2776C923-8DFD-4516-A5EA-BEDC9A093E73}"/>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27" name="Text Placeholder 4">
              <a:extLst>
                <a:ext uri="{FF2B5EF4-FFF2-40B4-BE49-F238E27FC236}">
                  <a16:creationId xmlns:a16="http://schemas.microsoft.com/office/drawing/2014/main" id="{220D4325-30DE-4389-B995-A42A203E701E}"/>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28" name="Text Placeholder 4">
              <a:extLst>
                <a:ext uri="{FF2B5EF4-FFF2-40B4-BE49-F238E27FC236}">
                  <a16:creationId xmlns:a16="http://schemas.microsoft.com/office/drawing/2014/main" id="{96204C2B-98CC-442A-86D6-C6A7320B7827}"/>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grpSp>
        <p:nvGrpSpPr>
          <p:cNvPr id="29" name="Group 28">
            <a:extLst>
              <a:ext uri="{FF2B5EF4-FFF2-40B4-BE49-F238E27FC236}">
                <a16:creationId xmlns:a16="http://schemas.microsoft.com/office/drawing/2014/main" id="{53775B23-3F79-424B-AED3-0C726641A7E9}"/>
              </a:ext>
            </a:extLst>
          </p:cNvPr>
          <p:cNvGrpSpPr/>
          <p:nvPr userDrawn="1"/>
        </p:nvGrpSpPr>
        <p:grpSpPr>
          <a:xfrm>
            <a:off x="444239" y="1030452"/>
            <a:ext cx="11081490" cy="3409465"/>
            <a:chOff x="509997" y="1135184"/>
            <a:chExt cx="11635565" cy="3864060"/>
          </a:xfrm>
        </p:grpSpPr>
        <p:sp>
          <p:nvSpPr>
            <p:cNvPr id="30" name="Text Placeholder 4">
              <a:extLst>
                <a:ext uri="{FF2B5EF4-FFF2-40B4-BE49-F238E27FC236}">
                  <a16:creationId xmlns:a16="http://schemas.microsoft.com/office/drawing/2014/main" id="{C1AC6B5A-46F2-456E-93DB-C3ACB5966178}"/>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31" name="Text Placeholder 4">
              <a:extLst>
                <a:ext uri="{FF2B5EF4-FFF2-40B4-BE49-F238E27FC236}">
                  <a16:creationId xmlns:a16="http://schemas.microsoft.com/office/drawing/2014/main" id="{0E33D1B4-EEBB-40F3-8ADF-6CA691ABFC1E}"/>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32" name="Text Placeholder 4">
              <a:extLst>
                <a:ext uri="{FF2B5EF4-FFF2-40B4-BE49-F238E27FC236}">
                  <a16:creationId xmlns:a16="http://schemas.microsoft.com/office/drawing/2014/main" id="{99FAA34E-8866-4108-9FFE-31165463DBE9}"/>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33" name="Picture 4">
              <a:extLst>
                <a:ext uri="{FF2B5EF4-FFF2-40B4-BE49-F238E27FC236}">
                  <a16:creationId xmlns:a16="http://schemas.microsoft.com/office/drawing/2014/main" id="{669D6580-D8AF-4987-9F14-2AB9471646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453"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4" name="Text Placeholder 4">
              <a:extLst>
                <a:ext uri="{FF2B5EF4-FFF2-40B4-BE49-F238E27FC236}">
                  <a16:creationId xmlns:a16="http://schemas.microsoft.com/office/drawing/2014/main" id="{CF04CE00-1D00-4C63-B071-2C96972AFAD1}"/>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35" name="Rectangle 34">
              <a:extLst>
                <a:ext uri="{FF2B5EF4-FFF2-40B4-BE49-F238E27FC236}">
                  <a16:creationId xmlns:a16="http://schemas.microsoft.com/office/drawing/2014/main" id="{33B8A999-3DC4-4246-8B61-F5DF2E94F7DC}"/>
                </a:ext>
              </a:extLst>
            </p:cNvPr>
            <p:cNvSpPr/>
            <p:nvPr/>
          </p:nvSpPr>
          <p:spPr>
            <a:xfrm>
              <a:off x="509997" y="1805975"/>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36" name="Picture 6">
              <a:extLst>
                <a:ext uri="{FF2B5EF4-FFF2-40B4-BE49-F238E27FC236}">
                  <a16:creationId xmlns:a16="http://schemas.microsoft.com/office/drawing/2014/main" id="{6E7B2B09-11EC-4F1E-9142-17B7561EA9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E0360A33-6EA2-4865-90A9-1BC961CF3C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38" name="Text Placeholder 4">
              <a:extLst>
                <a:ext uri="{FF2B5EF4-FFF2-40B4-BE49-F238E27FC236}">
                  <a16:creationId xmlns:a16="http://schemas.microsoft.com/office/drawing/2014/main" id="{E72E8C88-4B4D-42F1-B780-BE7B3558CE49}"/>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39" name="Picture 4">
              <a:extLst>
                <a:ext uri="{FF2B5EF4-FFF2-40B4-BE49-F238E27FC236}">
                  <a16:creationId xmlns:a16="http://schemas.microsoft.com/office/drawing/2014/main" id="{F6EDD61E-1DB8-4F11-B1FC-3FB82513F6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0" name="Text Placeholder 4">
              <a:extLst>
                <a:ext uri="{FF2B5EF4-FFF2-40B4-BE49-F238E27FC236}">
                  <a16:creationId xmlns:a16="http://schemas.microsoft.com/office/drawing/2014/main" id="{971E6100-0408-4D63-A50E-CD1C153FDE37}"/>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41" name="Text Placeholder 4">
              <a:extLst>
                <a:ext uri="{FF2B5EF4-FFF2-40B4-BE49-F238E27FC236}">
                  <a16:creationId xmlns:a16="http://schemas.microsoft.com/office/drawing/2014/main" id="{3787A490-9E38-4E2D-8DC4-01A73E1D8490}"/>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42" name="Text Placeholder 4">
              <a:extLst>
                <a:ext uri="{FF2B5EF4-FFF2-40B4-BE49-F238E27FC236}">
                  <a16:creationId xmlns:a16="http://schemas.microsoft.com/office/drawing/2014/main" id="{B9909FB5-F72B-4E0B-B8B4-97A23AB4C014}"/>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43" name="Text Placeholder 4">
              <a:extLst>
                <a:ext uri="{FF2B5EF4-FFF2-40B4-BE49-F238E27FC236}">
                  <a16:creationId xmlns:a16="http://schemas.microsoft.com/office/drawing/2014/main" id="{3D02E990-8658-4B3F-B074-36B2DC223E32}"/>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44" name="Text Placeholder 4">
              <a:extLst>
                <a:ext uri="{FF2B5EF4-FFF2-40B4-BE49-F238E27FC236}">
                  <a16:creationId xmlns:a16="http://schemas.microsoft.com/office/drawing/2014/main" id="{1BDD9D4E-C4E4-47C6-BDD6-E2C20C8004C7}"/>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45" name="Text Placeholder 4">
              <a:extLst>
                <a:ext uri="{FF2B5EF4-FFF2-40B4-BE49-F238E27FC236}">
                  <a16:creationId xmlns:a16="http://schemas.microsoft.com/office/drawing/2014/main" id="{2B859B8C-C129-453A-A125-67E388F919DF}"/>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46" name="Text Placeholder 4">
              <a:extLst>
                <a:ext uri="{FF2B5EF4-FFF2-40B4-BE49-F238E27FC236}">
                  <a16:creationId xmlns:a16="http://schemas.microsoft.com/office/drawing/2014/main" id="{6F74DA79-2A00-4621-8F07-C654340E3847}"/>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47" name="Text Placeholder 4">
              <a:extLst>
                <a:ext uri="{FF2B5EF4-FFF2-40B4-BE49-F238E27FC236}">
                  <a16:creationId xmlns:a16="http://schemas.microsoft.com/office/drawing/2014/main" id="{55707AF5-8EAB-49A4-9362-A1D16AD81915}"/>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sp>
        <p:nvSpPr>
          <p:cNvPr id="50" name="Rectangle 49">
            <a:extLst>
              <a:ext uri="{FF2B5EF4-FFF2-40B4-BE49-F238E27FC236}">
                <a16:creationId xmlns:a16="http://schemas.microsoft.com/office/drawing/2014/main" id="{5B89A878-36EB-4C75-958E-B1CA484C1685}"/>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48" name="Text Placeholder 13">
            <a:extLst>
              <a:ext uri="{FF2B5EF4-FFF2-40B4-BE49-F238E27FC236}">
                <a16:creationId xmlns:a16="http://schemas.microsoft.com/office/drawing/2014/main" id="{6CF7F9D2-6D65-41C1-A985-F31A2CBB92D5}"/>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8650546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Alts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DEFINING SUCCESS</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6" name="Picture 5">
            <a:extLst>
              <a:ext uri="{FF2B5EF4-FFF2-40B4-BE49-F238E27FC236}">
                <a16:creationId xmlns:a16="http://schemas.microsoft.com/office/drawing/2014/main" id="{6C218139-A050-493C-A97F-C92D3CA4E2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7" name="Group 6" hidden="1">
            <a:extLst>
              <a:ext uri="{FF2B5EF4-FFF2-40B4-BE49-F238E27FC236}">
                <a16:creationId xmlns:a16="http://schemas.microsoft.com/office/drawing/2014/main" id="{867458E8-5056-4D79-BE67-501E264FD242}"/>
              </a:ext>
            </a:extLst>
          </p:cNvPr>
          <p:cNvGrpSpPr/>
          <p:nvPr userDrawn="1"/>
        </p:nvGrpSpPr>
        <p:grpSpPr>
          <a:xfrm>
            <a:off x="485712" y="1001633"/>
            <a:ext cx="11081490" cy="3409465"/>
            <a:chOff x="509997" y="1135184"/>
            <a:chExt cx="11635565" cy="3864060"/>
          </a:xfrm>
        </p:grpSpPr>
        <p:sp>
          <p:nvSpPr>
            <p:cNvPr id="8" name="Text Placeholder 4">
              <a:extLst>
                <a:ext uri="{FF2B5EF4-FFF2-40B4-BE49-F238E27FC236}">
                  <a16:creationId xmlns:a16="http://schemas.microsoft.com/office/drawing/2014/main" id="{D7778FF6-16A8-404B-B19F-30B736522314}"/>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9" name="Text Placeholder 4">
              <a:extLst>
                <a:ext uri="{FF2B5EF4-FFF2-40B4-BE49-F238E27FC236}">
                  <a16:creationId xmlns:a16="http://schemas.microsoft.com/office/drawing/2014/main" id="{76109C0D-99B3-4A4B-A84A-B4B8FD85C671}"/>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0" name="Text Placeholder 4">
              <a:extLst>
                <a:ext uri="{FF2B5EF4-FFF2-40B4-BE49-F238E27FC236}">
                  <a16:creationId xmlns:a16="http://schemas.microsoft.com/office/drawing/2014/main" id="{8DA4B571-BBF1-45AB-A0F2-7F02EEF15292}"/>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1" name="Picture 4">
              <a:extLst>
                <a:ext uri="{FF2B5EF4-FFF2-40B4-BE49-F238E27FC236}">
                  <a16:creationId xmlns:a16="http://schemas.microsoft.com/office/drawing/2014/main" id="{A9B0DB5A-03F2-4578-A98F-ABC0034EB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4">
              <a:extLst>
                <a:ext uri="{FF2B5EF4-FFF2-40B4-BE49-F238E27FC236}">
                  <a16:creationId xmlns:a16="http://schemas.microsoft.com/office/drawing/2014/main" id="{C7219271-137E-4D4E-A1E8-D6EC481C73C8}"/>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3" name="Rectangle 12">
              <a:extLst>
                <a:ext uri="{FF2B5EF4-FFF2-40B4-BE49-F238E27FC236}">
                  <a16:creationId xmlns:a16="http://schemas.microsoft.com/office/drawing/2014/main" id="{871DAB1D-B784-4C61-8ABF-A457873F83FB}"/>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14" name="Picture 6">
              <a:extLst>
                <a:ext uri="{FF2B5EF4-FFF2-40B4-BE49-F238E27FC236}">
                  <a16:creationId xmlns:a16="http://schemas.microsoft.com/office/drawing/2014/main" id="{A8A7B19A-6CF6-4B3B-8810-5AE4AFBA2E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FA6D5E3-3E25-4C01-83E5-84C73F445B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4">
              <a:extLst>
                <a:ext uri="{FF2B5EF4-FFF2-40B4-BE49-F238E27FC236}">
                  <a16:creationId xmlns:a16="http://schemas.microsoft.com/office/drawing/2014/main" id="{97AD815D-A722-4995-ACCB-E620ABA9366C}"/>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0" name="Picture 4">
              <a:extLst>
                <a:ext uri="{FF2B5EF4-FFF2-40B4-BE49-F238E27FC236}">
                  <a16:creationId xmlns:a16="http://schemas.microsoft.com/office/drawing/2014/main" id="{1A5A643B-A968-40B2-BB29-8F5C4634C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4">
              <a:extLst>
                <a:ext uri="{FF2B5EF4-FFF2-40B4-BE49-F238E27FC236}">
                  <a16:creationId xmlns:a16="http://schemas.microsoft.com/office/drawing/2014/main" id="{21385F37-A39F-4117-8292-221D9ECC0581}"/>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2" name="Text Placeholder 4">
              <a:extLst>
                <a:ext uri="{FF2B5EF4-FFF2-40B4-BE49-F238E27FC236}">
                  <a16:creationId xmlns:a16="http://schemas.microsoft.com/office/drawing/2014/main" id="{04A5744C-0452-46AC-9FE6-BC50D84D63A7}"/>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3" name="Text Placeholder 4">
              <a:extLst>
                <a:ext uri="{FF2B5EF4-FFF2-40B4-BE49-F238E27FC236}">
                  <a16:creationId xmlns:a16="http://schemas.microsoft.com/office/drawing/2014/main" id="{04E88234-0704-420E-AA8D-1CA1267143FC}"/>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4" name="Text Placeholder 4">
              <a:extLst>
                <a:ext uri="{FF2B5EF4-FFF2-40B4-BE49-F238E27FC236}">
                  <a16:creationId xmlns:a16="http://schemas.microsoft.com/office/drawing/2014/main" id="{01BDBE23-E67C-49C1-964A-705B33214D6A}"/>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5" name="Text Placeholder 4">
              <a:extLst>
                <a:ext uri="{FF2B5EF4-FFF2-40B4-BE49-F238E27FC236}">
                  <a16:creationId xmlns:a16="http://schemas.microsoft.com/office/drawing/2014/main" id="{78A98689-5327-41B4-BC66-2C080C3C736B}"/>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6" name="Text Placeholder 4">
              <a:extLst>
                <a:ext uri="{FF2B5EF4-FFF2-40B4-BE49-F238E27FC236}">
                  <a16:creationId xmlns:a16="http://schemas.microsoft.com/office/drawing/2014/main" id="{2776C923-8DFD-4516-A5EA-BEDC9A093E73}"/>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27" name="Text Placeholder 4">
              <a:extLst>
                <a:ext uri="{FF2B5EF4-FFF2-40B4-BE49-F238E27FC236}">
                  <a16:creationId xmlns:a16="http://schemas.microsoft.com/office/drawing/2014/main" id="{220D4325-30DE-4389-B995-A42A203E701E}"/>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28" name="Text Placeholder 4">
              <a:extLst>
                <a:ext uri="{FF2B5EF4-FFF2-40B4-BE49-F238E27FC236}">
                  <a16:creationId xmlns:a16="http://schemas.microsoft.com/office/drawing/2014/main" id="{96204C2B-98CC-442A-86D6-C6A7320B7827}"/>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grpSp>
        <p:nvGrpSpPr>
          <p:cNvPr id="29" name="Group 28">
            <a:extLst>
              <a:ext uri="{FF2B5EF4-FFF2-40B4-BE49-F238E27FC236}">
                <a16:creationId xmlns:a16="http://schemas.microsoft.com/office/drawing/2014/main" id="{53775B23-3F79-424B-AED3-0C726641A7E9}"/>
              </a:ext>
            </a:extLst>
          </p:cNvPr>
          <p:cNvGrpSpPr/>
          <p:nvPr userDrawn="1"/>
        </p:nvGrpSpPr>
        <p:grpSpPr>
          <a:xfrm>
            <a:off x="444239" y="1030452"/>
            <a:ext cx="11081490" cy="3409465"/>
            <a:chOff x="509997" y="1135184"/>
            <a:chExt cx="11635565" cy="3864060"/>
          </a:xfrm>
        </p:grpSpPr>
        <p:sp>
          <p:nvSpPr>
            <p:cNvPr id="30" name="Text Placeholder 4">
              <a:extLst>
                <a:ext uri="{FF2B5EF4-FFF2-40B4-BE49-F238E27FC236}">
                  <a16:creationId xmlns:a16="http://schemas.microsoft.com/office/drawing/2014/main" id="{C1AC6B5A-46F2-456E-93DB-C3ACB5966178}"/>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31" name="Text Placeholder 4">
              <a:extLst>
                <a:ext uri="{FF2B5EF4-FFF2-40B4-BE49-F238E27FC236}">
                  <a16:creationId xmlns:a16="http://schemas.microsoft.com/office/drawing/2014/main" id="{0E33D1B4-EEBB-40F3-8ADF-6CA691ABFC1E}"/>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32" name="Text Placeholder 4">
              <a:extLst>
                <a:ext uri="{FF2B5EF4-FFF2-40B4-BE49-F238E27FC236}">
                  <a16:creationId xmlns:a16="http://schemas.microsoft.com/office/drawing/2014/main" id="{99FAA34E-8866-4108-9FFE-31165463DBE9}"/>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33" name="Picture 4">
              <a:extLst>
                <a:ext uri="{FF2B5EF4-FFF2-40B4-BE49-F238E27FC236}">
                  <a16:creationId xmlns:a16="http://schemas.microsoft.com/office/drawing/2014/main" id="{669D6580-D8AF-4987-9F14-2AB9471646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453"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4" name="Text Placeholder 4">
              <a:extLst>
                <a:ext uri="{FF2B5EF4-FFF2-40B4-BE49-F238E27FC236}">
                  <a16:creationId xmlns:a16="http://schemas.microsoft.com/office/drawing/2014/main" id="{CF04CE00-1D00-4C63-B071-2C96972AFAD1}"/>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35" name="Rectangle 34">
              <a:extLst>
                <a:ext uri="{FF2B5EF4-FFF2-40B4-BE49-F238E27FC236}">
                  <a16:creationId xmlns:a16="http://schemas.microsoft.com/office/drawing/2014/main" id="{33B8A999-3DC4-4246-8B61-F5DF2E94F7DC}"/>
                </a:ext>
              </a:extLst>
            </p:cNvPr>
            <p:cNvSpPr/>
            <p:nvPr/>
          </p:nvSpPr>
          <p:spPr>
            <a:xfrm>
              <a:off x="509997" y="1805975"/>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36" name="Picture 6">
              <a:extLst>
                <a:ext uri="{FF2B5EF4-FFF2-40B4-BE49-F238E27FC236}">
                  <a16:creationId xmlns:a16="http://schemas.microsoft.com/office/drawing/2014/main" id="{6E7B2B09-11EC-4F1E-9142-17B7561EA9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E0360A33-6EA2-4865-90A9-1BC961CF3C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38" name="Text Placeholder 4">
              <a:extLst>
                <a:ext uri="{FF2B5EF4-FFF2-40B4-BE49-F238E27FC236}">
                  <a16:creationId xmlns:a16="http://schemas.microsoft.com/office/drawing/2014/main" id="{E72E8C88-4B4D-42F1-B780-BE7B3558CE49}"/>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39" name="Picture 4">
              <a:extLst>
                <a:ext uri="{FF2B5EF4-FFF2-40B4-BE49-F238E27FC236}">
                  <a16:creationId xmlns:a16="http://schemas.microsoft.com/office/drawing/2014/main" id="{F6EDD61E-1DB8-4F11-B1FC-3FB82513F6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0" name="Text Placeholder 4">
              <a:extLst>
                <a:ext uri="{FF2B5EF4-FFF2-40B4-BE49-F238E27FC236}">
                  <a16:creationId xmlns:a16="http://schemas.microsoft.com/office/drawing/2014/main" id="{971E6100-0408-4D63-A50E-CD1C153FDE37}"/>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41" name="Text Placeholder 4">
              <a:extLst>
                <a:ext uri="{FF2B5EF4-FFF2-40B4-BE49-F238E27FC236}">
                  <a16:creationId xmlns:a16="http://schemas.microsoft.com/office/drawing/2014/main" id="{3787A490-9E38-4E2D-8DC4-01A73E1D8490}"/>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42" name="Text Placeholder 4">
              <a:extLst>
                <a:ext uri="{FF2B5EF4-FFF2-40B4-BE49-F238E27FC236}">
                  <a16:creationId xmlns:a16="http://schemas.microsoft.com/office/drawing/2014/main" id="{B9909FB5-F72B-4E0B-B8B4-97A23AB4C014}"/>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43" name="Text Placeholder 4">
              <a:extLst>
                <a:ext uri="{FF2B5EF4-FFF2-40B4-BE49-F238E27FC236}">
                  <a16:creationId xmlns:a16="http://schemas.microsoft.com/office/drawing/2014/main" id="{3D02E990-8658-4B3F-B074-36B2DC223E32}"/>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44" name="Text Placeholder 4">
              <a:extLst>
                <a:ext uri="{FF2B5EF4-FFF2-40B4-BE49-F238E27FC236}">
                  <a16:creationId xmlns:a16="http://schemas.microsoft.com/office/drawing/2014/main" id="{1BDD9D4E-C4E4-47C6-BDD6-E2C20C8004C7}"/>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45" name="Text Placeholder 4">
              <a:extLst>
                <a:ext uri="{FF2B5EF4-FFF2-40B4-BE49-F238E27FC236}">
                  <a16:creationId xmlns:a16="http://schemas.microsoft.com/office/drawing/2014/main" id="{2B859B8C-C129-453A-A125-67E388F919DF}"/>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46" name="Text Placeholder 4">
              <a:extLst>
                <a:ext uri="{FF2B5EF4-FFF2-40B4-BE49-F238E27FC236}">
                  <a16:creationId xmlns:a16="http://schemas.microsoft.com/office/drawing/2014/main" id="{6F74DA79-2A00-4621-8F07-C654340E3847}"/>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47" name="Text Placeholder 4">
              <a:extLst>
                <a:ext uri="{FF2B5EF4-FFF2-40B4-BE49-F238E27FC236}">
                  <a16:creationId xmlns:a16="http://schemas.microsoft.com/office/drawing/2014/main" id="{55707AF5-8EAB-49A4-9362-A1D16AD81915}"/>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sp>
        <p:nvSpPr>
          <p:cNvPr id="50" name="Rectangle 49">
            <a:extLst>
              <a:ext uri="{FF2B5EF4-FFF2-40B4-BE49-F238E27FC236}">
                <a16:creationId xmlns:a16="http://schemas.microsoft.com/office/drawing/2014/main" id="{5B89A878-36EB-4C75-958E-B1CA484C1685}"/>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48" name="Text Placeholder 13">
            <a:extLst>
              <a:ext uri="{FF2B5EF4-FFF2-40B4-BE49-F238E27FC236}">
                <a16:creationId xmlns:a16="http://schemas.microsoft.com/office/drawing/2014/main" id="{6CF7F9D2-6D65-41C1-A985-F31A2CBB92D5}"/>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2987627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825625"/>
            <a:ext cx="5181600" cy="4351338"/>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825625"/>
            <a:ext cx="5181600" cy="4351338"/>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INTRODUCTION</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34919179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PPP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825625"/>
            <a:ext cx="5181600" cy="4351338"/>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825625"/>
            <a:ext cx="5181600" cy="4351338"/>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PUBLIC PARTICIPATION PLAN</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4035512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825625"/>
            <a:ext cx="5181600" cy="4351338"/>
          </a:xfrm>
          <a:prstGeom prst="rect">
            <a:avLst/>
          </a:prstGeom>
        </p:spPr>
        <p:txBody>
          <a:bodyPr/>
          <a:lstStyle>
            <a:lvl1pPr>
              <a:defRPr sz="1235">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825625"/>
            <a:ext cx="5181600" cy="4351338"/>
          </a:xfrm>
          <a:prstGeom prst="rect">
            <a:avLst/>
          </a:prstGeom>
        </p:spPr>
        <p:txBody>
          <a:bodyPr/>
          <a:lstStyle>
            <a:lvl1pPr>
              <a:defRPr sz="1235">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DEFINING SUCCESS</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27205342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lts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825625"/>
            <a:ext cx="5181600" cy="4351338"/>
          </a:xfrm>
          <a:prstGeom prst="rect">
            <a:avLst/>
          </a:prstGeom>
        </p:spPr>
        <p:txBody>
          <a:bodyPr/>
          <a:lstStyle>
            <a:lvl1pPr>
              <a:defRPr sz="1235">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825625"/>
            <a:ext cx="5181600" cy="4351338"/>
          </a:xfrm>
          <a:prstGeom prst="rect">
            <a:avLst/>
          </a:prstGeom>
        </p:spPr>
        <p:txBody>
          <a:bodyPr/>
          <a:lstStyle>
            <a:lvl1pPr>
              <a:defRPr sz="1235">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ALTERNATIVES ASSESSMENT</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5592495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825625"/>
            <a:ext cx="5181600" cy="4351338"/>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825625"/>
            <a:ext cx="5181600" cy="4351338"/>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ALTERNATIVES ASSESSMENT</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28468820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3E0D-9511-40DB-85AA-F8A857B1D18F}"/>
              </a:ext>
            </a:extLst>
          </p:cNvPr>
          <p:cNvSpPr>
            <a:spLocks noGrp="1"/>
          </p:cNvSpPr>
          <p:nvPr>
            <p:ph type="title"/>
          </p:nvPr>
        </p:nvSpPr>
        <p:spPr>
          <a:xfrm>
            <a:off x="831850" y="2200941"/>
            <a:ext cx="10515600" cy="1898881"/>
          </a:xfrm>
          <a:prstGeom prst="rect">
            <a:avLst/>
          </a:prstGeom>
        </p:spPr>
        <p:txBody>
          <a:bodyPr anchor="b"/>
          <a:lstStyle>
            <a:lvl1pPr>
              <a:defRPr sz="5559">
                <a:solidFill>
                  <a:schemeClr val="accent1"/>
                </a:solidFill>
                <a:latin typeface="Segoe UI Semibold" panose="020B0702040204020203" pitchFamily="34" charset="0"/>
                <a:cs typeface="Segoe UI Semibold" panose="020B0702040204020203"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5B376227-6DA8-4FB4-A6E4-34D1525A81AF}"/>
              </a:ext>
            </a:extLst>
          </p:cNvPr>
          <p:cNvSpPr>
            <a:spLocks noGrp="1"/>
          </p:cNvSpPr>
          <p:nvPr>
            <p:ph type="body" idx="1"/>
          </p:nvPr>
        </p:nvSpPr>
        <p:spPr>
          <a:xfrm>
            <a:off x="831850" y="4376812"/>
            <a:ext cx="10515600" cy="1500187"/>
          </a:xfrm>
          <a:prstGeom prst="rect">
            <a:avLst/>
          </a:prstGeom>
        </p:spPr>
        <p:txBody>
          <a:bodyPr/>
          <a:lstStyle>
            <a:lvl1pPr marL="0" indent="0">
              <a:buNone/>
              <a:defRPr sz="2224">
                <a:solidFill>
                  <a:schemeClr val="tx1">
                    <a:tint val="75000"/>
                  </a:schemeClr>
                </a:solidFill>
              </a:defRPr>
            </a:lvl1pPr>
            <a:lvl2pPr marL="423605" indent="0">
              <a:buNone/>
              <a:defRPr sz="1853">
                <a:solidFill>
                  <a:schemeClr val="tx1">
                    <a:tint val="75000"/>
                  </a:schemeClr>
                </a:solidFill>
              </a:defRPr>
            </a:lvl2pPr>
            <a:lvl3pPr marL="847210" indent="0">
              <a:buNone/>
              <a:defRPr sz="1668">
                <a:solidFill>
                  <a:schemeClr val="tx1">
                    <a:tint val="75000"/>
                  </a:schemeClr>
                </a:solidFill>
              </a:defRPr>
            </a:lvl3pPr>
            <a:lvl4pPr marL="1270815" indent="0">
              <a:buNone/>
              <a:defRPr sz="1482">
                <a:solidFill>
                  <a:schemeClr val="tx1">
                    <a:tint val="75000"/>
                  </a:schemeClr>
                </a:solidFill>
              </a:defRPr>
            </a:lvl4pPr>
            <a:lvl5pPr marL="1694420" indent="0">
              <a:buNone/>
              <a:defRPr sz="1482">
                <a:solidFill>
                  <a:schemeClr val="tx1">
                    <a:tint val="75000"/>
                  </a:schemeClr>
                </a:solidFill>
              </a:defRPr>
            </a:lvl5pPr>
            <a:lvl6pPr marL="2118025" indent="0">
              <a:buNone/>
              <a:defRPr sz="1482">
                <a:solidFill>
                  <a:schemeClr val="tx1">
                    <a:tint val="75000"/>
                  </a:schemeClr>
                </a:solidFill>
              </a:defRPr>
            </a:lvl6pPr>
            <a:lvl7pPr marL="2541630" indent="0">
              <a:buNone/>
              <a:defRPr sz="1482">
                <a:solidFill>
                  <a:schemeClr val="tx1">
                    <a:tint val="75000"/>
                  </a:schemeClr>
                </a:solidFill>
              </a:defRPr>
            </a:lvl7pPr>
            <a:lvl8pPr marL="2965235" indent="0">
              <a:buNone/>
              <a:defRPr sz="1482">
                <a:solidFill>
                  <a:schemeClr val="tx1">
                    <a:tint val="75000"/>
                  </a:schemeClr>
                </a:solidFill>
              </a:defRPr>
            </a:lvl8pPr>
            <a:lvl9pPr marL="3388840" indent="0">
              <a:buNone/>
              <a:defRPr sz="1482">
                <a:solidFill>
                  <a:schemeClr val="tx1">
                    <a:tint val="75000"/>
                  </a:schemeClr>
                </a:solidFill>
              </a:defRPr>
            </a:lvl9pPr>
          </a:lstStyle>
          <a:p>
            <a:pPr lvl="0"/>
            <a:r>
              <a:rPr lang="en-US"/>
              <a:t>Click to edit Master text styles</a:t>
            </a:r>
          </a:p>
        </p:txBody>
      </p:sp>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8" name="Date Placeholder 3">
            <a:extLst>
              <a:ext uri="{FF2B5EF4-FFF2-40B4-BE49-F238E27FC236}">
                <a16:creationId xmlns:a16="http://schemas.microsoft.com/office/drawing/2014/main" id="{A2F70F84-192D-4197-AA8F-0BB78C206A91}"/>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a:t>
            </a:r>
          </a:p>
        </p:txBody>
      </p:sp>
      <p:sp>
        <p:nvSpPr>
          <p:cNvPr id="9" name="Footer Placeholder 4">
            <a:extLst>
              <a:ext uri="{FF2B5EF4-FFF2-40B4-BE49-F238E27FC236}">
                <a16:creationId xmlns:a16="http://schemas.microsoft.com/office/drawing/2014/main" id="{0959523A-F8B2-4FCC-AB1B-926AF34821B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 PLAN</a:t>
            </a:r>
          </a:p>
        </p:txBody>
      </p:sp>
      <p:sp>
        <p:nvSpPr>
          <p:cNvPr id="14" name="Slide Number Placeholder 5">
            <a:extLst>
              <a:ext uri="{FF2B5EF4-FFF2-40B4-BE49-F238E27FC236}">
                <a16:creationId xmlns:a16="http://schemas.microsoft.com/office/drawing/2014/main" id="{2061C009-3177-4B37-A3B2-55538FA3E2DF}"/>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33613881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20" name="Picture 19" descr="Diagram, engineering drawing&#10;&#10;Description automatically generated">
            <a:extLst>
              <a:ext uri="{FF2B5EF4-FFF2-40B4-BE49-F238E27FC236}">
                <a16:creationId xmlns:a16="http://schemas.microsoft.com/office/drawing/2014/main" id="{3D6DA5F0-D05D-43A3-90C2-380724BDAE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26" name="Picture 25" descr="Diagram&#10;&#10;Description automatically generated">
            <a:extLst>
              <a:ext uri="{FF2B5EF4-FFF2-40B4-BE49-F238E27FC236}">
                <a16:creationId xmlns:a16="http://schemas.microsoft.com/office/drawing/2014/main" id="{A0490265-17C3-4894-8761-ED7388BC15A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0544"/>
          <a:stretch/>
        </p:blipFill>
        <p:spPr>
          <a:xfrm>
            <a:off x="0" y="983974"/>
            <a:ext cx="12192000" cy="3805741"/>
          </a:xfrm>
          <a:prstGeom prst="rect">
            <a:avLst/>
          </a:prstGeom>
        </p:spPr>
      </p:pic>
      <p:pic>
        <p:nvPicPr>
          <p:cNvPr id="12" name="Picture 11">
            <a:extLst>
              <a:ext uri="{FF2B5EF4-FFF2-40B4-BE49-F238E27FC236}">
                <a16:creationId xmlns:a16="http://schemas.microsoft.com/office/drawing/2014/main" id="{D2A9A7D7-017A-43CA-89D9-273A0E69B6F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sp>
        <p:nvSpPr>
          <p:cNvPr id="13" name="Rectangle 12">
            <a:extLst>
              <a:ext uri="{FF2B5EF4-FFF2-40B4-BE49-F238E27FC236}">
                <a16:creationId xmlns:a16="http://schemas.microsoft.com/office/drawing/2014/main" id="{4CC1869D-1BAD-4DE6-93F0-2FC80E140F9D}"/>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Text Placeholder 13">
            <a:extLst>
              <a:ext uri="{FF2B5EF4-FFF2-40B4-BE49-F238E27FC236}">
                <a16:creationId xmlns:a16="http://schemas.microsoft.com/office/drawing/2014/main" id="{3FC6A225-A556-4001-9891-95C1A2C82FC8}"/>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2394886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209676" y="480060"/>
            <a:ext cx="2665094" cy="5360670"/>
          </a:xfrm>
        </p:spPr>
        <p:txBody>
          <a:bodyPr anchor="t" anchorCtr="0">
            <a:normAutofit/>
          </a:bodyPr>
          <a:lstStyle>
            <a:lvl1pPr>
              <a:defRPr sz="4400">
                <a:solidFill>
                  <a:schemeClr val="accent5"/>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77740" y="480060"/>
            <a:ext cx="6995160" cy="6092189"/>
          </a:xfrm>
        </p:spPr>
        <p:txBody>
          <a:bodyPr/>
          <a:lstStyle>
            <a:lvl1pPr>
              <a:buClr>
                <a:schemeClr val="tx2"/>
              </a:buClr>
              <a:defRPr/>
            </a:lvl1pPr>
            <a:lvl2pPr>
              <a:buClr>
                <a:schemeClr val="tx2"/>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1047748" y="6446836"/>
            <a:ext cx="2057402" cy="365125"/>
          </a:xfrm>
        </p:spPr>
        <p:txBody>
          <a:bodyPr/>
          <a:lstStyle/>
          <a:p>
            <a:fld id="{29CA1F89-46AF-4E3F-BF50-3C017A01CFE4}" type="datetimeFigureOut">
              <a:rPr lang="en-US" smtClean="0"/>
              <a:t>4/25/2023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95250" y="6446836"/>
            <a:ext cx="666750" cy="365125"/>
          </a:xfrm>
        </p:spPr>
        <p:txBody>
          <a:bodyPr/>
          <a:lstStyle>
            <a:lvl1pPr algn="ctr">
              <a:defRPr sz="900">
                <a:solidFill>
                  <a:schemeClr val="tx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4425239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3" name="Picture 2" descr="Diagram, engineering drawing&#10;&#10;Description automatically generated">
            <a:extLst>
              <a:ext uri="{FF2B5EF4-FFF2-40B4-BE49-F238E27FC236}">
                <a16:creationId xmlns:a16="http://schemas.microsoft.com/office/drawing/2014/main" id="{848E5731-EFBF-4C4D-8F37-34581FC564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12" name="Picture 11">
            <a:extLst>
              <a:ext uri="{FF2B5EF4-FFF2-40B4-BE49-F238E27FC236}">
                <a16:creationId xmlns:a16="http://schemas.microsoft.com/office/drawing/2014/main" id="{53E68441-3653-4307-80A2-E5C5CD7772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9" name="Group 8" hidden="1">
            <a:extLst>
              <a:ext uri="{FF2B5EF4-FFF2-40B4-BE49-F238E27FC236}">
                <a16:creationId xmlns:a16="http://schemas.microsoft.com/office/drawing/2014/main" id="{D756AA9B-7CC6-4F4E-878D-4419928D2357}"/>
              </a:ext>
            </a:extLst>
          </p:cNvPr>
          <p:cNvGrpSpPr/>
          <p:nvPr userDrawn="1"/>
        </p:nvGrpSpPr>
        <p:grpSpPr>
          <a:xfrm>
            <a:off x="485712" y="1001633"/>
            <a:ext cx="11081490" cy="3409465"/>
            <a:chOff x="509997" y="1135184"/>
            <a:chExt cx="11635565" cy="3864060"/>
          </a:xfrm>
        </p:grpSpPr>
        <p:sp>
          <p:nvSpPr>
            <p:cNvPr id="11" name="Text Placeholder 4">
              <a:extLst>
                <a:ext uri="{FF2B5EF4-FFF2-40B4-BE49-F238E27FC236}">
                  <a16:creationId xmlns:a16="http://schemas.microsoft.com/office/drawing/2014/main" id="{B3EE69AD-E232-447A-AE72-903E72F8D42C}"/>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3" name="Text Placeholder 4">
              <a:extLst>
                <a:ext uri="{FF2B5EF4-FFF2-40B4-BE49-F238E27FC236}">
                  <a16:creationId xmlns:a16="http://schemas.microsoft.com/office/drawing/2014/main" id="{D7030851-0567-42C1-8C3A-6F6D9D54D416}"/>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4" name="Text Placeholder 4">
              <a:extLst>
                <a:ext uri="{FF2B5EF4-FFF2-40B4-BE49-F238E27FC236}">
                  <a16:creationId xmlns:a16="http://schemas.microsoft.com/office/drawing/2014/main" id="{1AA02577-8126-4D14-BD12-2644B91E61AC}"/>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8" name="Picture 4">
              <a:extLst>
                <a:ext uri="{FF2B5EF4-FFF2-40B4-BE49-F238E27FC236}">
                  <a16:creationId xmlns:a16="http://schemas.microsoft.com/office/drawing/2014/main" id="{847F5B59-4E9D-4A07-B151-A3DFC46ECA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4">
              <a:extLst>
                <a:ext uri="{FF2B5EF4-FFF2-40B4-BE49-F238E27FC236}">
                  <a16:creationId xmlns:a16="http://schemas.microsoft.com/office/drawing/2014/main" id="{F04BAB90-F4EF-4B81-8B9E-6C3AC3BC74C7}"/>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20" name="Rectangle 19">
              <a:extLst>
                <a:ext uri="{FF2B5EF4-FFF2-40B4-BE49-F238E27FC236}">
                  <a16:creationId xmlns:a16="http://schemas.microsoft.com/office/drawing/2014/main" id="{7157C5D1-C88A-4D6B-BFC7-91B59F8D2DB0}"/>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21" name="Picture 6">
              <a:extLst>
                <a:ext uri="{FF2B5EF4-FFF2-40B4-BE49-F238E27FC236}">
                  <a16:creationId xmlns:a16="http://schemas.microsoft.com/office/drawing/2014/main" id="{CFD800F8-36FC-4BD6-B96F-3BE4DAFA99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683210E5-6677-4AEF-86DF-BDF491326B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4">
              <a:extLst>
                <a:ext uri="{FF2B5EF4-FFF2-40B4-BE49-F238E27FC236}">
                  <a16:creationId xmlns:a16="http://schemas.microsoft.com/office/drawing/2014/main" id="{EC58B055-1C13-4F85-A979-292D3BB85DD4}"/>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4" name="Picture 4">
              <a:extLst>
                <a:ext uri="{FF2B5EF4-FFF2-40B4-BE49-F238E27FC236}">
                  <a16:creationId xmlns:a16="http://schemas.microsoft.com/office/drawing/2014/main" id="{FD9E1E14-F13C-4A57-95C0-CF74928DDE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5" name="Text Placeholder 4">
              <a:extLst>
                <a:ext uri="{FF2B5EF4-FFF2-40B4-BE49-F238E27FC236}">
                  <a16:creationId xmlns:a16="http://schemas.microsoft.com/office/drawing/2014/main" id="{AF3C339B-30D6-434A-AE5C-2F0C4124E9B2}"/>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6" name="Text Placeholder 4">
              <a:extLst>
                <a:ext uri="{FF2B5EF4-FFF2-40B4-BE49-F238E27FC236}">
                  <a16:creationId xmlns:a16="http://schemas.microsoft.com/office/drawing/2014/main" id="{83B82084-1686-40A1-82FD-0EB5E4D3A5AB}"/>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7" name="Text Placeholder 4">
              <a:extLst>
                <a:ext uri="{FF2B5EF4-FFF2-40B4-BE49-F238E27FC236}">
                  <a16:creationId xmlns:a16="http://schemas.microsoft.com/office/drawing/2014/main" id="{01C3F979-6067-40FE-8A19-D7155BC19BF9}"/>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8" name="Text Placeholder 4">
              <a:extLst>
                <a:ext uri="{FF2B5EF4-FFF2-40B4-BE49-F238E27FC236}">
                  <a16:creationId xmlns:a16="http://schemas.microsoft.com/office/drawing/2014/main" id="{652F2F12-FA4D-4364-B82B-BC2AE25D019F}"/>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9" name="Text Placeholder 4">
              <a:extLst>
                <a:ext uri="{FF2B5EF4-FFF2-40B4-BE49-F238E27FC236}">
                  <a16:creationId xmlns:a16="http://schemas.microsoft.com/office/drawing/2014/main" id="{576AB1A2-0FAF-45B4-A108-4D720BCD8512}"/>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30" name="Text Placeholder 4">
              <a:extLst>
                <a:ext uri="{FF2B5EF4-FFF2-40B4-BE49-F238E27FC236}">
                  <a16:creationId xmlns:a16="http://schemas.microsoft.com/office/drawing/2014/main" id="{909C2412-2E5C-4E6D-8496-BDD7DCF031C2}"/>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31" name="Text Placeholder 4">
              <a:extLst>
                <a:ext uri="{FF2B5EF4-FFF2-40B4-BE49-F238E27FC236}">
                  <a16:creationId xmlns:a16="http://schemas.microsoft.com/office/drawing/2014/main" id="{BD795F4D-0B5E-4425-96C4-F6918D82609F}"/>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2" name="Text Placeholder 4">
              <a:extLst>
                <a:ext uri="{FF2B5EF4-FFF2-40B4-BE49-F238E27FC236}">
                  <a16:creationId xmlns:a16="http://schemas.microsoft.com/office/drawing/2014/main" id="{B1558102-490D-405B-A8A9-B04D674744E7}"/>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sp>
        <p:nvSpPr>
          <p:cNvPr id="34" name="Rectangle 33">
            <a:extLst>
              <a:ext uri="{FF2B5EF4-FFF2-40B4-BE49-F238E27FC236}">
                <a16:creationId xmlns:a16="http://schemas.microsoft.com/office/drawing/2014/main" id="{8AFF7885-FABB-4D71-A4DA-C7B64CEDD821}"/>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33" name="Text Placeholder 13">
            <a:extLst>
              <a:ext uri="{FF2B5EF4-FFF2-40B4-BE49-F238E27FC236}">
                <a16:creationId xmlns:a16="http://schemas.microsoft.com/office/drawing/2014/main" id="{F8D3FBA0-D59C-46D2-9155-CB5E382D6E17}"/>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4116132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3" name="Picture 2" descr="Diagram, engineering drawing&#10;&#10;Description automatically generated">
            <a:extLst>
              <a:ext uri="{FF2B5EF4-FFF2-40B4-BE49-F238E27FC236}">
                <a16:creationId xmlns:a16="http://schemas.microsoft.com/office/drawing/2014/main" id="{848E5731-EFBF-4C4D-8F37-34581FC564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grpSp>
        <p:nvGrpSpPr>
          <p:cNvPr id="8" name="Group 7" hidden="1">
            <a:extLst>
              <a:ext uri="{FF2B5EF4-FFF2-40B4-BE49-F238E27FC236}">
                <a16:creationId xmlns:a16="http://schemas.microsoft.com/office/drawing/2014/main" id="{AACDFC02-361C-4F3A-9058-2CCAE7C342BB}"/>
              </a:ext>
            </a:extLst>
          </p:cNvPr>
          <p:cNvGrpSpPr/>
          <p:nvPr userDrawn="1"/>
        </p:nvGrpSpPr>
        <p:grpSpPr>
          <a:xfrm>
            <a:off x="485712" y="1001633"/>
            <a:ext cx="11081490" cy="3409465"/>
            <a:chOff x="509997" y="1135184"/>
            <a:chExt cx="11635565" cy="3864060"/>
          </a:xfrm>
        </p:grpSpPr>
        <p:sp>
          <p:nvSpPr>
            <p:cNvPr id="9" name="Text Placeholder 4">
              <a:extLst>
                <a:ext uri="{FF2B5EF4-FFF2-40B4-BE49-F238E27FC236}">
                  <a16:creationId xmlns:a16="http://schemas.microsoft.com/office/drawing/2014/main" id="{9FF23FA9-EB45-425E-94B2-732C0560C41C}"/>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1" name="Text Placeholder 4">
              <a:extLst>
                <a:ext uri="{FF2B5EF4-FFF2-40B4-BE49-F238E27FC236}">
                  <a16:creationId xmlns:a16="http://schemas.microsoft.com/office/drawing/2014/main" id="{E5F4A79F-8313-4018-A8A9-54E5310A9F6F}"/>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2" name="Text Placeholder 4">
              <a:extLst>
                <a:ext uri="{FF2B5EF4-FFF2-40B4-BE49-F238E27FC236}">
                  <a16:creationId xmlns:a16="http://schemas.microsoft.com/office/drawing/2014/main" id="{F648F4BD-5730-46D0-8ADB-FAB3DB14F7F7}"/>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3" name="Picture 4">
              <a:extLst>
                <a:ext uri="{FF2B5EF4-FFF2-40B4-BE49-F238E27FC236}">
                  <a16:creationId xmlns:a16="http://schemas.microsoft.com/office/drawing/2014/main" id="{30F7EB7C-A0EE-43D5-9465-0CC1E0663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4">
              <a:extLst>
                <a:ext uri="{FF2B5EF4-FFF2-40B4-BE49-F238E27FC236}">
                  <a16:creationId xmlns:a16="http://schemas.microsoft.com/office/drawing/2014/main" id="{42D37FD1-BC71-4E5F-B0DB-184DF47A96E0}"/>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8" name="Rectangle 17">
              <a:extLst>
                <a:ext uri="{FF2B5EF4-FFF2-40B4-BE49-F238E27FC236}">
                  <a16:creationId xmlns:a16="http://schemas.microsoft.com/office/drawing/2014/main" id="{10272784-F325-4A9C-8897-94EBD8B7DFDC}"/>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19" name="Picture 6">
              <a:extLst>
                <a:ext uri="{FF2B5EF4-FFF2-40B4-BE49-F238E27FC236}">
                  <a16:creationId xmlns:a16="http://schemas.microsoft.com/office/drawing/2014/main" id="{69D2DF50-FB0E-4CD6-AFF1-275661A60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16AFC91E-2C39-4F96-B025-8A0F2B6169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4">
              <a:extLst>
                <a:ext uri="{FF2B5EF4-FFF2-40B4-BE49-F238E27FC236}">
                  <a16:creationId xmlns:a16="http://schemas.microsoft.com/office/drawing/2014/main" id="{C7EDAAEC-607E-4B8E-9910-6C67FA9DC85D}"/>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2" name="Picture 4">
              <a:extLst>
                <a:ext uri="{FF2B5EF4-FFF2-40B4-BE49-F238E27FC236}">
                  <a16:creationId xmlns:a16="http://schemas.microsoft.com/office/drawing/2014/main" id="{E8906483-F872-42AF-95B0-306B8AC66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4">
              <a:extLst>
                <a:ext uri="{FF2B5EF4-FFF2-40B4-BE49-F238E27FC236}">
                  <a16:creationId xmlns:a16="http://schemas.microsoft.com/office/drawing/2014/main" id="{BAFA3BB8-C690-4A53-9227-75EB09F35BE1}"/>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4" name="Text Placeholder 4">
              <a:extLst>
                <a:ext uri="{FF2B5EF4-FFF2-40B4-BE49-F238E27FC236}">
                  <a16:creationId xmlns:a16="http://schemas.microsoft.com/office/drawing/2014/main" id="{C31E8E02-50D4-44E3-B5A5-ED3AADD3B6D9}"/>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5" name="Text Placeholder 4">
              <a:extLst>
                <a:ext uri="{FF2B5EF4-FFF2-40B4-BE49-F238E27FC236}">
                  <a16:creationId xmlns:a16="http://schemas.microsoft.com/office/drawing/2014/main" id="{C9F31669-2839-4F12-AB99-689828A8B190}"/>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6" name="Text Placeholder 4">
              <a:extLst>
                <a:ext uri="{FF2B5EF4-FFF2-40B4-BE49-F238E27FC236}">
                  <a16:creationId xmlns:a16="http://schemas.microsoft.com/office/drawing/2014/main" id="{321B3BDB-AFDB-4C80-BF2A-34872B8B5EF1}"/>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7" name="Text Placeholder 4">
              <a:extLst>
                <a:ext uri="{FF2B5EF4-FFF2-40B4-BE49-F238E27FC236}">
                  <a16:creationId xmlns:a16="http://schemas.microsoft.com/office/drawing/2014/main" id="{C17E771C-0D7D-4699-A458-C6C9457429C9}"/>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8" name="Text Placeholder 4">
              <a:extLst>
                <a:ext uri="{FF2B5EF4-FFF2-40B4-BE49-F238E27FC236}">
                  <a16:creationId xmlns:a16="http://schemas.microsoft.com/office/drawing/2014/main" id="{B3B63722-6C5B-44BC-BD21-BEAC9AA4274A}"/>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29" name="Text Placeholder 4">
              <a:extLst>
                <a:ext uri="{FF2B5EF4-FFF2-40B4-BE49-F238E27FC236}">
                  <a16:creationId xmlns:a16="http://schemas.microsoft.com/office/drawing/2014/main" id="{6D91E103-0D88-488B-BB6C-E5C7D94435F8}"/>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0" name="Text Placeholder 4">
              <a:extLst>
                <a:ext uri="{FF2B5EF4-FFF2-40B4-BE49-F238E27FC236}">
                  <a16:creationId xmlns:a16="http://schemas.microsoft.com/office/drawing/2014/main" id="{B01693A3-E931-437F-94FB-B80E2FC69886}"/>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sp>
        <p:nvSpPr>
          <p:cNvPr id="32" name="Rectangle 31">
            <a:extLst>
              <a:ext uri="{FF2B5EF4-FFF2-40B4-BE49-F238E27FC236}">
                <a16:creationId xmlns:a16="http://schemas.microsoft.com/office/drawing/2014/main" id="{4C61FE23-0BE4-4B29-BB44-F4A46D7B4FA7}"/>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31" name="Text Placeholder 13">
            <a:extLst>
              <a:ext uri="{FF2B5EF4-FFF2-40B4-BE49-F238E27FC236}">
                <a16:creationId xmlns:a16="http://schemas.microsoft.com/office/drawing/2014/main" id="{97FDCBC7-1D09-435F-B7F1-6BEED185CB89}"/>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5078569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19" name="Picture 18" descr="Diagram, engineering drawing&#10;&#10;Description automatically generated">
            <a:extLst>
              <a:ext uri="{FF2B5EF4-FFF2-40B4-BE49-F238E27FC236}">
                <a16:creationId xmlns:a16="http://schemas.microsoft.com/office/drawing/2014/main" id="{98071556-8BEB-497C-8AD1-2E2FBF105E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21" name="Picture 20">
            <a:extLst>
              <a:ext uri="{FF2B5EF4-FFF2-40B4-BE49-F238E27FC236}">
                <a16:creationId xmlns:a16="http://schemas.microsoft.com/office/drawing/2014/main" id="{1DA624CF-1C9B-4A62-993E-82AA31FC1C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grpSp>
        <p:nvGrpSpPr>
          <p:cNvPr id="14" name="Group 13" hidden="1">
            <a:extLst>
              <a:ext uri="{FF2B5EF4-FFF2-40B4-BE49-F238E27FC236}">
                <a16:creationId xmlns:a16="http://schemas.microsoft.com/office/drawing/2014/main" id="{B048E234-5E50-4F1D-92A8-350F5F05A78F}"/>
              </a:ext>
            </a:extLst>
          </p:cNvPr>
          <p:cNvGrpSpPr/>
          <p:nvPr userDrawn="1"/>
        </p:nvGrpSpPr>
        <p:grpSpPr>
          <a:xfrm>
            <a:off x="485712" y="723081"/>
            <a:ext cx="11081490" cy="3688017"/>
            <a:chOff x="509997" y="819491"/>
            <a:chExt cx="11635565" cy="4179753"/>
          </a:xfrm>
        </p:grpSpPr>
        <p:sp>
          <p:nvSpPr>
            <p:cNvPr id="18" name="Text Placeholder 4">
              <a:extLst>
                <a:ext uri="{FF2B5EF4-FFF2-40B4-BE49-F238E27FC236}">
                  <a16:creationId xmlns:a16="http://schemas.microsoft.com/office/drawing/2014/main" id="{D64772F6-37BC-425D-BECF-7B256C72496D}"/>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20" name="Text Placeholder 4">
              <a:extLst>
                <a:ext uri="{FF2B5EF4-FFF2-40B4-BE49-F238E27FC236}">
                  <a16:creationId xmlns:a16="http://schemas.microsoft.com/office/drawing/2014/main" id="{0AB3326A-2A50-4701-9562-F6D5133B3AF4}"/>
                </a:ext>
              </a:extLst>
            </p:cNvPr>
            <p:cNvSpPr txBox="1">
              <a:spLocks/>
            </p:cNvSpPr>
            <p:nvPr/>
          </p:nvSpPr>
          <p:spPr>
            <a:xfrm rot="16200000">
              <a:off x="8272232" y="3693221"/>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22" name="Text Placeholder 4">
              <a:extLst>
                <a:ext uri="{FF2B5EF4-FFF2-40B4-BE49-F238E27FC236}">
                  <a16:creationId xmlns:a16="http://schemas.microsoft.com/office/drawing/2014/main" id="{611EDB43-D218-4873-9D4F-F9C07DEA3B80}"/>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24" name="Picture 4">
              <a:extLst>
                <a:ext uri="{FF2B5EF4-FFF2-40B4-BE49-F238E27FC236}">
                  <a16:creationId xmlns:a16="http://schemas.microsoft.com/office/drawing/2014/main" id="{F05CA8CD-83F1-41DC-9388-7912DC438A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5" name="Text Placeholder 4">
              <a:extLst>
                <a:ext uri="{FF2B5EF4-FFF2-40B4-BE49-F238E27FC236}">
                  <a16:creationId xmlns:a16="http://schemas.microsoft.com/office/drawing/2014/main" id="{2BC2871B-E3DF-4B91-9452-C50201AA1FF7}"/>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26" name="Rectangle 25">
              <a:extLst>
                <a:ext uri="{FF2B5EF4-FFF2-40B4-BE49-F238E27FC236}">
                  <a16:creationId xmlns:a16="http://schemas.microsoft.com/office/drawing/2014/main" id="{96AA21A5-4578-472C-BA12-6F559E83FB8F}"/>
                </a:ext>
              </a:extLst>
            </p:cNvPr>
            <p:cNvSpPr/>
            <p:nvPr/>
          </p:nvSpPr>
          <p:spPr>
            <a:xfrm>
              <a:off x="509997" y="3517683"/>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27" name="Picture 6">
              <a:extLst>
                <a:ext uri="{FF2B5EF4-FFF2-40B4-BE49-F238E27FC236}">
                  <a16:creationId xmlns:a16="http://schemas.microsoft.com/office/drawing/2014/main" id="{A7A640E5-6AB3-4346-851C-8C7F800393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999FAC0B-500E-4F08-841C-C9A16F5873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9" name="Text Placeholder 4">
              <a:extLst>
                <a:ext uri="{FF2B5EF4-FFF2-40B4-BE49-F238E27FC236}">
                  <a16:creationId xmlns:a16="http://schemas.microsoft.com/office/drawing/2014/main" id="{A8C54004-D189-4E4C-ADDC-B86EAA0726B0}"/>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30" name="Picture 4">
              <a:extLst>
                <a:ext uri="{FF2B5EF4-FFF2-40B4-BE49-F238E27FC236}">
                  <a16:creationId xmlns:a16="http://schemas.microsoft.com/office/drawing/2014/main" id="{BECB353C-FC7A-4E50-B732-CFFD695416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1" name="Text Placeholder 4">
              <a:extLst>
                <a:ext uri="{FF2B5EF4-FFF2-40B4-BE49-F238E27FC236}">
                  <a16:creationId xmlns:a16="http://schemas.microsoft.com/office/drawing/2014/main" id="{8953E481-8E3F-4737-89CD-59F492D35C19}"/>
                </a:ext>
              </a:extLst>
            </p:cNvPr>
            <p:cNvSpPr txBox="1">
              <a:spLocks/>
            </p:cNvSpPr>
            <p:nvPr/>
          </p:nvSpPr>
          <p:spPr>
            <a:xfrm rot="16200000">
              <a:off x="2467923" y="1215105"/>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32" name="Text Placeholder 4">
              <a:extLst>
                <a:ext uri="{FF2B5EF4-FFF2-40B4-BE49-F238E27FC236}">
                  <a16:creationId xmlns:a16="http://schemas.microsoft.com/office/drawing/2014/main" id="{462C465B-D74D-451C-9682-5EEA70897EF8}"/>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33" name="Text Placeholder 4">
              <a:extLst>
                <a:ext uri="{FF2B5EF4-FFF2-40B4-BE49-F238E27FC236}">
                  <a16:creationId xmlns:a16="http://schemas.microsoft.com/office/drawing/2014/main" id="{16275737-CBBF-41D9-BBC4-7EAD7A80FA24}"/>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34" name="Text Placeholder 4">
              <a:extLst>
                <a:ext uri="{FF2B5EF4-FFF2-40B4-BE49-F238E27FC236}">
                  <a16:creationId xmlns:a16="http://schemas.microsoft.com/office/drawing/2014/main" id="{2C276ECD-7464-4FD9-BCAE-0498E2ABEBBE}"/>
                </a:ext>
              </a:extLst>
            </p:cNvPr>
            <p:cNvSpPr txBox="1">
              <a:spLocks/>
            </p:cNvSpPr>
            <p:nvPr/>
          </p:nvSpPr>
          <p:spPr>
            <a:xfrm rot="16200000">
              <a:off x="9562472" y="368101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35" name="Text Placeholder 4">
              <a:extLst>
                <a:ext uri="{FF2B5EF4-FFF2-40B4-BE49-F238E27FC236}">
                  <a16:creationId xmlns:a16="http://schemas.microsoft.com/office/drawing/2014/main" id="{CE58DF09-D535-4FF8-BABA-91F3F7EFB85B}"/>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36" name="Text Placeholder 4">
              <a:extLst>
                <a:ext uri="{FF2B5EF4-FFF2-40B4-BE49-F238E27FC236}">
                  <a16:creationId xmlns:a16="http://schemas.microsoft.com/office/drawing/2014/main" id="{068B1467-E48C-4C84-B675-989B3EA8E99E}"/>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37" name="Text Placeholder 4">
              <a:extLst>
                <a:ext uri="{FF2B5EF4-FFF2-40B4-BE49-F238E27FC236}">
                  <a16:creationId xmlns:a16="http://schemas.microsoft.com/office/drawing/2014/main" id="{CAFCD81A-682C-49AB-BAE7-5B2BABEB28E0}"/>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8" name="Text Placeholder 4">
              <a:extLst>
                <a:ext uri="{FF2B5EF4-FFF2-40B4-BE49-F238E27FC236}">
                  <a16:creationId xmlns:a16="http://schemas.microsoft.com/office/drawing/2014/main" id="{75BE3EF1-DE34-478E-8396-38E72BFF1034}"/>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pic>
        <p:nvPicPr>
          <p:cNvPr id="12" name="Picture 11">
            <a:extLst>
              <a:ext uri="{FF2B5EF4-FFF2-40B4-BE49-F238E27FC236}">
                <a16:creationId xmlns:a16="http://schemas.microsoft.com/office/drawing/2014/main" id="{DA4B949E-0D6E-4171-9309-BEA1835B719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pic>
        <p:nvPicPr>
          <p:cNvPr id="23" name="Picture 22" descr="A picture containing graphical user interface&#10;&#10;Description automatically generated">
            <a:extLst>
              <a:ext uri="{FF2B5EF4-FFF2-40B4-BE49-F238E27FC236}">
                <a16:creationId xmlns:a16="http://schemas.microsoft.com/office/drawing/2014/main" id="{B9D599E9-6144-47B8-82CF-9F5E691DB59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13" name="Picture 12">
            <a:extLst>
              <a:ext uri="{FF2B5EF4-FFF2-40B4-BE49-F238E27FC236}">
                <a16:creationId xmlns:a16="http://schemas.microsoft.com/office/drawing/2014/main" id="{766C060C-5A83-48EC-A160-7A588D58F67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2"/>
            <a:ext cx="12192000" cy="4789715"/>
          </a:xfrm>
          <a:prstGeom prst="rect">
            <a:avLst/>
          </a:prstGeom>
        </p:spPr>
      </p:pic>
      <p:sp>
        <p:nvSpPr>
          <p:cNvPr id="40" name="Rectangle 39">
            <a:extLst>
              <a:ext uri="{FF2B5EF4-FFF2-40B4-BE49-F238E27FC236}">
                <a16:creationId xmlns:a16="http://schemas.microsoft.com/office/drawing/2014/main" id="{11CC8582-CF25-4EA4-B8C0-93A2E18E3923}"/>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39" name="Text Placeholder 13">
            <a:extLst>
              <a:ext uri="{FF2B5EF4-FFF2-40B4-BE49-F238E27FC236}">
                <a16:creationId xmlns:a16="http://schemas.microsoft.com/office/drawing/2014/main" id="{DD4ADC2E-C1C1-4153-972C-B62406D7CB14}"/>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8287574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3" name="Picture 2" descr="Diagram, engineering drawing&#10;&#10;Description automatically generated">
            <a:extLst>
              <a:ext uri="{FF2B5EF4-FFF2-40B4-BE49-F238E27FC236}">
                <a16:creationId xmlns:a16="http://schemas.microsoft.com/office/drawing/2014/main" id="{56CE5A75-DFFD-441B-BC43-566FE4E76F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6" name="Picture 5">
            <a:extLst>
              <a:ext uri="{FF2B5EF4-FFF2-40B4-BE49-F238E27FC236}">
                <a16:creationId xmlns:a16="http://schemas.microsoft.com/office/drawing/2014/main" id="{021B6193-1534-421B-A004-A379A95C7A5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3010" b="6964"/>
          <a:stretch/>
        </p:blipFill>
        <p:spPr>
          <a:xfrm>
            <a:off x="0" y="1102077"/>
            <a:ext cx="12192000" cy="3354014"/>
          </a:xfrm>
          <a:prstGeom prst="rect">
            <a:avLst/>
          </a:prstGeom>
        </p:spPr>
      </p:pic>
      <p:pic>
        <p:nvPicPr>
          <p:cNvPr id="9" name="Picture 8" descr="Diagram, engineering drawing&#10;&#10;Description automatically generated">
            <a:extLst>
              <a:ext uri="{FF2B5EF4-FFF2-40B4-BE49-F238E27FC236}">
                <a16:creationId xmlns:a16="http://schemas.microsoft.com/office/drawing/2014/main" id="{FC01F320-00A1-453F-A4AE-E723CD21076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3233" b="6965"/>
          <a:stretch/>
        </p:blipFill>
        <p:spPr>
          <a:xfrm>
            <a:off x="0" y="1112809"/>
            <a:ext cx="12192000" cy="3343283"/>
          </a:xfrm>
          <a:prstGeom prst="rect">
            <a:avLst/>
          </a:prstGeom>
        </p:spPr>
      </p:pic>
      <p:pic>
        <p:nvPicPr>
          <p:cNvPr id="12" name="Picture 11">
            <a:extLst>
              <a:ext uri="{FF2B5EF4-FFF2-40B4-BE49-F238E27FC236}">
                <a16:creationId xmlns:a16="http://schemas.microsoft.com/office/drawing/2014/main" id="{ED80E8CF-F38C-497D-9927-8564B539803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3233" b="6965"/>
          <a:stretch/>
        </p:blipFill>
        <p:spPr>
          <a:xfrm>
            <a:off x="0" y="1112810"/>
            <a:ext cx="12192000" cy="3343282"/>
          </a:xfrm>
          <a:prstGeom prst="rect">
            <a:avLst/>
          </a:prstGeom>
        </p:spPr>
      </p:pic>
      <p:pic>
        <p:nvPicPr>
          <p:cNvPr id="14" name="Picture 13">
            <a:extLst>
              <a:ext uri="{FF2B5EF4-FFF2-40B4-BE49-F238E27FC236}">
                <a16:creationId xmlns:a16="http://schemas.microsoft.com/office/drawing/2014/main" id="{B2498C79-92CB-4AE4-9EE6-A20D4C15FC3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3233" b="6965"/>
          <a:stretch/>
        </p:blipFill>
        <p:spPr>
          <a:xfrm>
            <a:off x="0" y="1112810"/>
            <a:ext cx="12192000" cy="3343282"/>
          </a:xfrm>
          <a:prstGeom prst="rect">
            <a:avLst/>
          </a:prstGeom>
        </p:spPr>
      </p:pic>
      <p:sp>
        <p:nvSpPr>
          <p:cNvPr id="24" name="Rectangle 23" hidden="1">
            <a:extLst>
              <a:ext uri="{FF2B5EF4-FFF2-40B4-BE49-F238E27FC236}">
                <a16:creationId xmlns:a16="http://schemas.microsoft.com/office/drawing/2014/main" id="{4B3EE90E-C813-41A6-90DB-463B2509AD0B}"/>
              </a:ext>
            </a:extLst>
          </p:cNvPr>
          <p:cNvSpPr/>
          <p:nvPr userDrawn="1"/>
        </p:nvSpPr>
        <p:spPr>
          <a:xfrm>
            <a:off x="9168063" y="3657600"/>
            <a:ext cx="1997242" cy="67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25" name="Picture 24">
            <a:extLst>
              <a:ext uri="{FF2B5EF4-FFF2-40B4-BE49-F238E27FC236}">
                <a16:creationId xmlns:a16="http://schemas.microsoft.com/office/drawing/2014/main" id="{E64B9686-8F0C-4C60-8C47-0507A71608C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18" name="Group 17" hidden="1">
            <a:extLst>
              <a:ext uri="{FF2B5EF4-FFF2-40B4-BE49-F238E27FC236}">
                <a16:creationId xmlns:a16="http://schemas.microsoft.com/office/drawing/2014/main" id="{90EDE7FA-C0E9-4C29-8C01-FD9CEE4DF6B6}"/>
              </a:ext>
            </a:extLst>
          </p:cNvPr>
          <p:cNvGrpSpPr/>
          <p:nvPr userDrawn="1"/>
        </p:nvGrpSpPr>
        <p:grpSpPr>
          <a:xfrm>
            <a:off x="485712" y="1001633"/>
            <a:ext cx="11081490" cy="3409465"/>
            <a:chOff x="509997" y="1135184"/>
            <a:chExt cx="11635565" cy="3864060"/>
          </a:xfrm>
        </p:grpSpPr>
        <p:sp>
          <p:nvSpPr>
            <p:cNvPr id="19" name="Text Placeholder 4">
              <a:extLst>
                <a:ext uri="{FF2B5EF4-FFF2-40B4-BE49-F238E27FC236}">
                  <a16:creationId xmlns:a16="http://schemas.microsoft.com/office/drawing/2014/main" id="{12480890-CE29-431C-A5F3-31B1CEE26B2E}"/>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20" name="Text Placeholder 4">
              <a:extLst>
                <a:ext uri="{FF2B5EF4-FFF2-40B4-BE49-F238E27FC236}">
                  <a16:creationId xmlns:a16="http://schemas.microsoft.com/office/drawing/2014/main" id="{A00AD18C-625E-4D68-B08B-CB1814092A94}"/>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21" name="Text Placeholder 4">
              <a:extLst>
                <a:ext uri="{FF2B5EF4-FFF2-40B4-BE49-F238E27FC236}">
                  <a16:creationId xmlns:a16="http://schemas.microsoft.com/office/drawing/2014/main" id="{4664467F-C626-407B-B722-391D0AF3FDE5}"/>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22" name="Picture 4">
              <a:extLst>
                <a:ext uri="{FF2B5EF4-FFF2-40B4-BE49-F238E27FC236}">
                  <a16:creationId xmlns:a16="http://schemas.microsoft.com/office/drawing/2014/main" id="{8B027257-F528-4BFE-864A-2AFFAC1ADC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4">
              <a:extLst>
                <a:ext uri="{FF2B5EF4-FFF2-40B4-BE49-F238E27FC236}">
                  <a16:creationId xmlns:a16="http://schemas.microsoft.com/office/drawing/2014/main" id="{4104CAB5-4C24-4287-9DC1-DE4314C1D494}"/>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26" name="Rectangle 25">
              <a:extLst>
                <a:ext uri="{FF2B5EF4-FFF2-40B4-BE49-F238E27FC236}">
                  <a16:creationId xmlns:a16="http://schemas.microsoft.com/office/drawing/2014/main" id="{AB8E547C-D94A-4633-B9A7-926564C4F9A4}"/>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27" name="Picture 6">
              <a:extLst>
                <a:ext uri="{FF2B5EF4-FFF2-40B4-BE49-F238E27FC236}">
                  <a16:creationId xmlns:a16="http://schemas.microsoft.com/office/drawing/2014/main" id="{0E467EFB-82E5-45EB-A069-108CA19056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84517556-A778-41B7-BA54-AADFC4E3B4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9" name="Text Placeholder 4">
              <a:extLst>
                <a:ext uri="{FF2B5EF4-FFF2-40B4-BE49-F238E27FC236}">
                  <a16:creationId xmlns:a16="http://schemas.microsoft.com/office/drawing/2014/main" id="{44F16604-2C14-4F21-A048-E8631FAE24E3}"/>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30" name="Picture 4">
              <a:extLst>
                <a:ext uri="{FF2B5EF4-FFF2-40B4-BE49-F238E27FC236}">
                  <a16:creationId xmlns:a16="http://schemas.microsoft.com/office/drawing/2014/main" id="{3C438D4C-C36E-44F1-B33A-928D64EA62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1" name="Text Placeholder 4">
              <a:extLst>
                <a:ext uri="{FF2B5EF4-FFF2-40B4-BE49-F238E27FC236}">
                  <a16:creationId xmlns:a16="http://schemas.microsoft.com/office/drawing/2014/main" id="{9E9F7028-AD77-4D87-A969-C2E1430ED45C}"/>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32" name="Text Placeholder 4">
              <a:extLst>
                <a:ext uri="{FF2B5EF4-FFF2-40B4-BE49-F238E27FC236}">
                  <a16:creationId xmlns:a16="http://schemas.microsoft.com/office/drawing/2014/main" id="{5A848A5A-384E-478D-9D14-37E1A2CF392E}"/>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33" name="Text Placeholder 4">
              <a:extLst>
                <a:ext uri="{FF2B5EF4-FFF2-40B4-BE49-F238E27FC236}">
                  <a16:creationId xmlns:a16="http://schemas.microsoft.com/office/drawing/2014/main" id="{5BAE1DF2-3477-4D4F-9A42-4E4AC2CD32DB}"/>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34" name="Text Placeholder 4">
              <a:extLst>
                <a:ext uri="{FF2B5EF4-FFF2-40B4-BE49-F238E27FC236}">
                  <a16:creationId xmlns:a16="http://schemas.microsoft.com/office/drawing/2014/main" id="{E2C54B63-70A7-4003-9AD7-589A14B4C924}"/>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35" name="Text Placeholder 4">
              <a:extLst>
                <a:ext uri="{FF2B5EF4-FFF2-40B4-BE49-F238E27FC236}">
                  <a16:creationId xmlns:a16="http://schemas.microsoft.com/office/drawing/2014/main" id="{F83D2C95-B9FF-4904-A9B0-CE84AC52B74C}"/>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36" name="Text Placeholder 4">
              <a:extLst>
                <a:ext uri="{FF2B5EF4-FFF2-40B4-BE49-F238E27FC236}">
                  <a16:creationId xmlns:a16="http://schemas.microsoft.com/office/drawing/2014/main" id="{9479E488-1DE6-4866-8424-A1A76FE07972}"/>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37" name="Text Placeholder 4">
              <a:extLst>
                <a:ext uri="{FF2B5EF4-FFF2-40B4-BE49-F238E27FC236}">
                  <a16:creationId xmlns:a16="http://schemas.microsoft.com/office/drawing/2014/main" id="{6E803BF0-1AC3-406B-9767-6EFC67374A6B}"/>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8" name="Text Placeholder 4">
              <a:extLst>
                <a:ext uri="{FF2B5EF4-FFF2-40B4-BE49-F238E27FC236}">
                  <a16:creationId xmlns:a16="http://schemas.microsoft.com/office/drawing/2014/main" id="{C3D9EDE0-7CF2-4540-B0FC-B855E1126AB1}"/>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sp>
        <p:nvSpPr>
          <p:cNvPr id="40" name="Rectangle 39">
            <a:extLst>
              <a:ext uri="{FF2B5EF4-FFF2-40B4-BE49-F238E27FC236}">
                <a16:creationId xmlns:a16="http://schemas.microsoft.com/office/drawing/2014/main" id="{E054A214-64DA-4ACE-94FB-ED789D6FC47D}"/>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39" name="Text Placeholder 13">
            <a:extLst>
              <a:ext uri="{FF2B5EF4-FFF2-40B4-BE49-F238E27FC236}">
                <a16:creationId xmlns:a16="http://schemas.microsoft.com/office/drawing/2014/main" id="{71997004-0C2F-4FB0-B2F6-647B41AEA7C5}"/>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8667216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61B5D810-9710-41DE-B587-473544EA3D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13" name="Picture 12">
            <a:extLst>
              <a:ext uri="{FF2B5EF4-FFF2-40B4-BE49-F238E27FC236}">
                <a16:creationId xmlns:a16="http://schemas.microsoft.com/office/drawing/2014/main" id="{8188D407-E331-48EE-B5F8-631E73DA2049}"/>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24" name="Picture 23">
            <a:extLst>
              <a:ext uri="{FF2B5EF4-FFF2-40B4-BE49-F238E27FC236}">
                <a16:creationId xmlns:a16="http://schemas.microsoft.com/office/drawing/2014/main" id="{58740F1C-750E-46E0-9F3A-F7C7163E70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26" name="Picture 25" descr="Diagram, engineering drawing&#10;&#10;Description automatically generated">
            <a:extLst>
              <a:ext uri="{FF2B5EF4-FFF2-40B4-BE49-F238E27FC236}">
                <a16:creationId xmlns:a16="http://schemas.microsoft.com/office/drawing/2014/main" id="{2D91E1DA-8661-4288-9EEB-09BE92A04F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12" name="Picture 11">
            <a:extLst>
              <a:ext uri="{FF2B5EF4-FFF2-40B4-BE49-F238E27FC236}">
                <a16:creationId xmlns:a16="http://schemas.microsoft.com/office/drawing/2014/main" id="{BE8F3F4B-3F08-4AD1-980D-17E96A0423E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14" name="Group 13" hidden="1">
            <a:extLst>
              <a:ext uri="{FF2B5EF4-FFF2-40B4-BE49-F238E27FC236}">
                <a16:creationId xmlns:a16="http://schemas.microsoft.com/office/drawing/2014/main" id="{59AEFCCA-158E-4384-AEF8-41C495F0CE0F}"/>
              </a:ext>
            </a:extLst>
          </p:cNvPr>
          <p:cNvGrpSpPr/>
          <p:nvPr userDrawn="1"/>
        </p:nvGrpSpPr>
        <p:grpSpPr>
          <a:xfrm>
            <a:off x="485712" y="1001633"/>
            <a:ext cx="11081490" cy="3409465"/>
            <a:chOff x="509997" y="1135184"/>
            <a:chExt cx="11635565" cy="3864060"/>
          </a:xfrm>
        </p:grpSpPr>
        <p:sp>
          <p:nvSpPr>
            <p:cNvPr id="18" name="Text Placeholder 4">
              <a:extLst>
                <a:ext uri="{FF2B5EF4-FFF2-40B4-BE49-F238E27FC236}">
                  <a16:creationId xmlns:a16="http://schemas.microsoft.com/office/drawing/2014/main" id="{1684E84B-7C0F-40CF-8D58-78FF8297122F}"/>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9" name="Text Placeholder 4">
              <a:extLst>
                <a:ext uri="{FF2B5EF4-FFF2-40B4-BE49-F238E27FC236}">
                  <a16:creationId xmlns:a16="http://schemas.microsoft.com/office/drawing/2014/main" id="{B29D8149-D209-4F41-A1C4-E638C9102C0B}"/>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20" name="Text Placeholder 4">
              <a:extLst>
                <a:ext uri="{FF2B5EF4-FFF2-40B4-BE49-F238E27FC236}">
                  <a16:creationId xmlns:a16="http://schemas.microsoft.com/office/drawing/2014/main" id="{4073D5E9-AB1B-4975-8EA1-5AC260D1F3A1}"/>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21" name="Picture 4">
              <a:extLst>
                <a:ext uri="{FF2B5EF4-FFF2-40B4-BE49-F238E27FC236}">
                  <a16:creationId xmlns:a16="http://schemas.microsoft.com/office/drawing/2014/main" id="{E4CC1C27-B2EF-452E-AD67-6CF01FFEAE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4">
              <a:extLst>
                <a:ext uri="{FF2B5EF4-FFF2-40B4-BE49-F238E27FC236}">
                  <a16:creationId xmlns:a16="http://schemas.microsoft.com/office/drawing/2014/main" id="{84AAD225-F060-45F5-8F73-186DF645489B}"/>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23" name="Rectangle 22">
              <a:extLst>
                <a:ext uri="{FF2B5EF4-FFF2-40B4-BE49-F238E27FC236}">
                  <a16:creationId xmlns:a16="http://schemas.microsoft.com/office/drawing/2014/main" id="{7DF18095-2A42-4A82-9657-8D93D734D19C}"/>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25" name="Picture 6">
              <a:extLst>
                <a:ext uri="{FF2B5EF4-FFF2-40B4-BE49-F238E27FC236}">
                  <a16:creationId xmlns:a16="http://schemas.microsoft.com/office/drawing/2014/main" id="{D353C262-AED2-46CE-977D-BF157DE45A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D1156EC0-7466-4F39-A082-E912D29D11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8" name="Text Placeholder 4">
              <a:extLst>
                <a:ext uri="{FF2B5EF4-FFF2-40B4-BE49-F238E27FC236}">
                  <a16:creationId xmlns:a16="http://schemas.microsoft.com/office/drawing/2014/main" id="{8E8BE80D-3CCE-4280-ACC7-BEA593BCFA31}"/>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9" name="Picture 4">
              <a:extLst>
                <a:ext uri="{FF2B5EF4-FFF2-40B4-BE49-F238E27FC236}">
                  <a16:creationId xmlns:a16="http://schemas.microsoft.com/office/drawing/2014/main" id="{40D16D3F-43D3-41A4-92A5-AE1878E419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0" name="Text Placeholder 4">
              <a:extLst>
                <a:ext uri="{FF2B5EF4-FFF2-40B4-BE49-F238E27FC236}">
                  <a16:creationId xmlns:a16="http://schemas.microsoft.com/office/drawing/2014/main" id="{852A9FA0-0597-43BE-89C9-400B5894E012}"/>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31" name="Text Placeholder 4">
              <a:extLst>
                <a:ext uri="{FF2B5EF4-FFF2-40B4-BE49-F238E27FC236}">
                  <a16:creationId xmlns:a16="http://schemas.microsoft.com/office/drawing/2014/main" id="{887834E5-00F0-4F7D-A385-AED3D97A0853}"/>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32" name="Text Placeholder 4">
              <a:extLst>
                <a:ext uri="{FF2B5EF4-FFF2-40B4-BE49-F238E27FC236}">
                  <a16:creationId xmlns:a16="http://schemas.microsoft.com/office/drawing/2014/main" id="{F6686E69-238C-449E-A652-26089F319790}"/>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33" name="Text Placeholder 4">
              <a:extLst>
                <a:ext uri="{FF2B5EF4-FFF2-40B4-BE49-F238E27FC236}">
                  <a16:creationId xmlns:a16="http://schemas.microsoft.com/office/drawing/2014/main" id="{0EB81DD0-40FD-4A70-9AD4-67161CB8D51B}"/>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34" name="Text Placeholder 4">
              <a:extLst>
                <a:ext uri="{FF2B5EF4-FFF2-40B4-BE49-F238E27FC236}">
                  <a16:creationId xmlns:a16="http://schemas.microsoft.com/office/drawing/2014/main" id="{243A365E-196D-49ED-8792-D5AC77E49A72}"/>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35" name="Text Placeholder 4">
              <a:extLst>
                <a:ext uri="{FF2B5EF4-FFF2-40B4-BE49-F238E27FC236}">
                  <a16:creationId xmlns:a16="http://schemas.microsoft.com/office/drawing/2014/main" id="{23B0BFEA-B05C-48BA-8340-D5C308EF6895}"/>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36" name="Text Placeholder 4">
              <a:extLst>
                <a:ext uri="{FF2B5EF4-FFF2-40B4-BE49-F238E27FC236}">
                  <a16:creationId xmlns:a16="http://schemas.microsoft.com/office/drawing/2014/main" id="{31E2ADB6-CAA9-4FD3-AACA-77A3A3517546}"/>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7" name="Text Placeholder 4">
              <a:extLst>
                <a:ext uri="{FF2B5EF4-FFF2-40B4-BE49-F238E27FC236}">
                  <a16:creationId xmlns:a16="http://schemas.microsoft.com/office/drawing/2014/main" id="{F7474907-B66D-4844-822A-A14F7497DC8A}"/>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grpSp>
        <p:nvGrpSpPr>
          <p:cNvPr id="38" name="Group 37">
            <a:extLst>
              <a:ext uri="{FF2B5EF4-FFF2-40B4-BE49-F238E27FC236}">
                <a16:creationId xmlns:a16="http://schemas.microsoft.com/office/drawing/2014/main" id="{5838A712-D80B-4831-8530-2E219FEDB854}"/>
              </a:ext>
            </a:extLst>
          </p:cNvPr>
          <p:cNvGrpSpPr/>
          <p:nvPr userDrawn="1"/>
        </p:nvGrpSpPr>
        <p:grpSpPr>
          <a:xfrm>
            <a:off x="475341" y="992024"/>
            <a:ext cx="11081490" cy="3409465"/>
            <a:chOff x="509997" y="1135184"/>
            <a:chExt cx="11635565" cy="3864060"/>
          </a:xfrm>
        </p:grpSpPr>
        <p:sp>
          <p:nvSpPr>
            <p:cNvPr id="39" name="Text Placeholder 4">
              <a:extLst>
                <a:ext uri="{FF2B5EF4-FFF2-40B4-BE49-F238E27FC236}">
                  <a16:creationId xmlns:a16="http://schemas.microsoft.com/office/drawing/2014/main" id="{D981D8E7-5DF2-4ADA-A0B6-A7A34C3FD8FD}"/>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40" name="Text Placeholder 4">
              <a:extLst>
                <a:ext uri="{FF2B5EF4-FFF2-40B4-BE49-F238E27FC236}">
                  <a16:creationId xmlns:a16="http://schemas.microsoft.com/office/drawing/2014/main" id="{A9727799-C642-4318-84B7-8B7296DE3F3E}"/>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41" name="Text Placeholder 4">
              <a:extLst>
                <a:ext uri="{FF2B5EF4-FFF2-40B4-BE49-F238E27FC236}">
                  <a16:creationId xmlns:a16="http://schemas.microsoft.com/office/drawing/2014/main" id="{8F99A388-D02B-4F93-8083-A79BBDE295C0}"/>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42" name="Picture 4">
              <a:extLst>
                <a:ext uri="{FF2B5EF4-FFF2-40B4-BE49-F238E27FC236}">
                  <a16:creationId xmlns:a16="http://schemas.microsoft.com/office/drawing/2014/main" id="{B86A3A09-A9BD-4F73-B5B3-504E895DBB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3" name="Text Placeholder 4">
              <a:extLst>
                <a:ext uri="{FF2B5EF4-FFF2-40B4-BE49-F238E27FC236}">
                  <a16:creationId xmlns:a16="http://schemas.microsoft.com/office/drawing/2014/main" id="{30C32C9E-B301-4043-A93C-7FF52945DD71}"/>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44" name="Rectangle 43">
              <a:extLst>
                <a:ext uri="{FF2B5EF4-FFF2-40B4-BE49-F238E27FC236}">
                  <a16:creationId xmlns:a16="http://schemas.microsoft.com/office/drawing/2014/main" id="{36508CF2-6F9E-428E-95D3-842B6A835BE9}"/>
                </a:ext>
              </a:extLst>
            </p:cNvPr>
            <p:cNvSpPr/>
            <p:nvPr/>
          </p:nvSpPr>
          <p:spPr>
            <a:xfrm>
              <a:off x="509997" y="19319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45" name="Picture 6">
              <a:extLst>
                <a:ext uri="{FF2B5EF4-FFF2-40B4-BE49-F238E27FC236}">
                  <a16:creationId xmlns:a16="http://schemas.microsoft.com/office/drawing/2014/main" id="{9AD1BBA1-35EC-432E-A5A1-85B8D58384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B76F4C4E-AB7E-43BE-9BC4-D05F635A8B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47" name="Text Placeholder 4">
              <a:extLst>
                <a:ext uri="{FF2B5EF4-FFF2-40B4-BE49-F238E27FC236}">
                  <a16:creationId xmlns:a16="http://schemas.microsoft.com/office/drawing/2014/main" id="{AF68D6F1-6619-48CB-A071-C7523240DB95}"/>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48" name="Picture 4">
              <a:extLst>
                <a:ext uri="{FF2B5EF4-FFF2-40B4-BE49-F238E27FC236}">
                  <a16:creationId xmlns:a16="http://schemas.microsoft.com/office/drawing/2014/main" id="{B164F730-C5E6-4606-BCE5-7A22C1666A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9" name="Text Placeholder 4">
              <a:extLst>
                <a:ext uri="{FF2B5EF4-FFF2-40B4-BE49-F238E27FC236}">
                  <a16:creationId xmlns:a16="http://schemas.microsoft.com/office/drawing/2014/main" id="{4FB211A9-02F3-41B8-9A76-2F80DB1BB97F}"/>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50" name="Text Placeholder 4">
              <a:extLst>
                <a:ext uri="{FF2B5EF4-FFF2-40B4-BE49-F238E27FC236}">
                  <a16:creationId xmlns:a16="http://schemas.microsoft.com/office/drawing/2014/main" id="{0434A656-4D4E-4A51-A292-7BA615402D6F}"/>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51" name="Text Placeholder 4">
              <a:extLst>
                <a:ext uri="{FF2B5EF4-FFF2-40B4-BE49-F238E27FC236}">
                  <a16:creationId xmlns:a16="http://schemas.microsoft.com/office/drawing/2014/main" id="{B8065BE7-6207-4882-93F0-2C712369D519}"/>
                </a:ext>
              </a:extLst>
            </p:cNvPr>
            <p:cNvSpPr txBox="1">
              <a:spLocks/>
            </p:cNvSpPr>
            <p:nvPr/>
          </p:nvSpPr>
          <p:spPr>
            <a:xfrm rot="16200000">
              <a:off x="4338217"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52" name="Text Placeholder 4">
              <a:extLst>
                <a:ext uri="{FF2B5EF4-FFF2-40B4-BE49-F238E27FC236}">
                  <a16:creationId xmlns:a16="http://schemas.microsoft.com/office/drawing/2014/main" id="{91276CCF-0470-492A-950E-8B03BB140029}"/>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53" name="Text Placeholder 4">
              <a:extLst>
                <a:ext uri="{FF2B5EF4-FFF2-40B4-BE49-F238E27FC236}">
                  <a16:creationId xmlns:a16="http://schemas.microsoft.com/office/drawing/2014/main" id="{07ACB8A3-FDDD-45E0-BFE4-0FF8E860253B}"/>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54" name="Text Placeholder 4">
              <a:extLst>
                <a:ext uri="{FF2B5EF4-FFF2-40B4-BE49-F238E27FC236}">
                  <a16:creationId xmlns:a16="http://schemas.microsoft.com/office/drawing/2014/main" id="{1EB3F6B0-557D-4EA5-A877-33724F4EB807}"/>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55" name="Text Placeholder 4">
              <a:extLst>
                <a:ext uri="{FF2B5EF4-FFF2-40B4-BE49-F238E27FC236}">
                  <a16:creationId xmlns:a16="http://schemas.microsoft.com/office/drawing/2014/main" id="{E447E6CF-9241-4059-BD97-8E99090B8496}"/>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56" name="Text Placeholder 4">
              <a:extLst>
                <a:ext uri="{FF2B5EF4-FFF2-40B4-BE49-F238E27FC236}">
                  <a16:creationId xmlns:a16="http://schemas.microsoft.com/office/drawing/2014/main" id="{A7730F7E-5F16-4CCB-B731-841BEE0B8A38}"/>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sp>
        <p:nvSpPr>
          <p:cNvPr id="58" name="Rectangle 57">
            <a:extLst>
              <a:ext uri="{FF2B5EF4-FFF2-40B4-BE49-F238E27FC236}">
                <a16:creationId xmlns:a16="http://schemas.microsoft.com/office/drawing/2014/main" id="{B0E48A96-B33A-4385-82F5-81A476BDCED2}"/>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57" name="Text Placeholder 13">
            <a:extLst>
              <a:ext uri="{FF2B5EF4-FFF2-40B4-BE49-F238E27FC236}">
                <a16:creationId xmlns:a16="http://schemas.microsoft.com/office/drawing/2014/main" id="{A80D933A-080C-4FD6-9532-CCBD8DA12028}"/>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14980823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tx1"/>
                </a:solidFill>
              </a:rPr>
              <a:t>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3" name="Picture 2" descr="Diagram, engineering drawing&#10;&#10;Description automatically generated">
            <a:extLst>
              <a:ext uri="{FF2B5EF4-FFF2-40B4-BE49-F238E27FC236}">
                <a16:creationId xmlns:a16="http://schemas.microsoft.com/office/drawing/2014/main" id="{23135FB6-C03D-4C24-A637-70778348CC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6" name="Picture 5" descr="Schematic&#10;&#10;Description automatically generated">
            <a:extLst>
              <a:ext uri="{FF2B5EF4-FFF2-40B4-BE49-F238E27FC236}">
                <a16:creationId xmlns:a16="http://schemas.microsoft.com/office/drawing/2014/main" id="{92E71ACA-0872-498A-8E6B-321C7E3FE6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11" name="Picture 10">
            <a:extLst>
              <a:ext uri="{FF2B5EF4-FFF2-40B4-BE49-F238E27FC236}">
                <a16:creationId xmlns:a16="http://schemas.microsoft.com/office/drawing/2014/main" id="{7A5D18E8-0C31-4224-8DCD-276B388E8E9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12" name="Group 11" hidden="1">
            <a:extLst>
              <a:ext uri="{FF2B5EF4-FFF2-40B4-BE49-F238E27FC236}">
                <a16:creationId xmlns:a16="http://schemas.microsoft.com/office/drawing/2014/main" id="{8A8A0ED5-4767-45C6-92FA-F9165ECD8149}"/>
              </a:ext>
            </a:extLst>
          </p:cNvPr>
          <p:cNvGrpSpPr/>
          <p:nvPr userDrawn="1"/>
        </p:nvGrpSpPr>
        <p:grpSpPr>
          <a:xfrm>
            <a:off x="485712" y="1001633"/>
            <a:ext cx="11081490" cy="3409465"/>
            <a:chOff x="509997" y="1135184"/>
            <a:chExt cx="11635565" cy="3864060"/>
          </a:xfrm>
        </p:grpSpPr>
        <p:sp>
          <p:nvSpPr>
            <p:cNvPr id="13" name="Text Placeholder 4">
              <a:extLst>
                <a:ext uri="{FF2B5EF4-FFF2-40B4-BE49-F238E27FC236}">
                  <a16:creationId xmlns:a16="http://schemas.microsoft.com/office/drawing/2014/main" id="{F194D137-B0B8-4737-922C-9764E13095BA}"/>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4" name="Text Placeholder 4">
              <a:extLst>
                <a:ext uri="{FF2B5EF4-FFF2-40B4-BE49-F238E27FC236}">
                  <a16:creationId xmlns:a16="http://schemas.microsoft.com/office/drawing/2014/main" id="{1F4F880F-8C72-48E2-BCD5-A56F4ACB0188}"/>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8" name="Text Placeholder 4">
              <a:extLst>
                <a:ext uri="{FF2B5EF4-FFF2-40B4-BE49-F238E27FC236}">
                  <a16:creationId xmlns:a16="http://schemas.microsoft.com/office/drawing/2014/main" id="{2A5997C6-53B6-47C3-9196-C7784DA60FB5}"/>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9" name="Picture 4">
              <a:extLst>
                <a:ext uri="{FF2B5EF4-FFF2-40B4-BE49-F238E27FC236}">
                  <a16:creationId xmlns:a16="http://schemas.microsoft.com/office/drawing/2014/main" id="{7CF919BC-0A49-4990-91DE-BBFD8D8E38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4">
              <a:extLst>
                <a:ext uri="{FF2B5EF4-FFF2-40B4-BE49-F238E27FC236}">
                  <a16:creationId xmlns:a16="http://schemas.microsoft.com/office/drawing/2014/main" id="{B8CC4095-59D1-43CE-B69B-8B83453CD101}"/>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21" name="Rectangle 20">
              <a:extLst>
                <a:ext uri="{FF2B5EF4-FFF2-40B4-BE49-F238E27FC236}">
                  <a16:creationId xmlns:a16="http://schemas.microsoft.com/office/drawing/2014/main" id="{89A964F8-B3A6-4135-BD07-F42903B9C880}"/>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22" name="Picture 6">
              <a:extLst>
                <a:ext uri="{FF2B5EF4-FFF2-40B4-BE49-F238E27FC236}">
                  <a16:creationId xmlns:a16="http://schemas.microsoft.com/office/drawing/2014/main" id="{0C76997B-1332-4319-B0FA-6A254C2C4B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913CE5B3-19AF-4638-8AC6-22B6ABA40F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4" name="Text Placeholder 4">
              <a:extLst>
                <a:ext uri="{FF2B5EF4-FFF2-40B4-BE49-F238E27FC236}">
                  <a16:creationId xmlns:a16="http://schemas.microsoft.com/office/drawing/2014/main" id="{8CFA582F-6B36-4847-A8DB-76EC36E2DF1C}"/>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5" name="Picture 4">
              <a:extLst>
                <a:ext uri="{FF2B5EF4-FFF2-40B4-BE49-F238E27FC236}">
                  <a16:creationId xmlns:a16="http://schemas.microsoft.com/office/drawing/2014/main" id="{B499A3F4-1231-498A-8306-4CAE106DC3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6" name="Text Placeholder 4">
              <a:extLst>
                <a:ext uri="{FF2B5EF4-FFF2-40B4-BE49-F238E27FC236}">
                  <a16:creationId xmlns:a16="http://schemas.microsoft.com/office/drawing/2014/main" id="{28684A98-BC8F-4D3B-8832-6C676168B853}"/>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7" name="Text Placeholder 4">
              <a:extLst>
                <a:ext uri="{FF2B5EF4-FFF2-40B4-BE49-F238E27FC236}">
                  <a16:creationId xmlns:a16="http://schemas.microsoft.com/office/drawing/2014/main" id="{9DA14FA0-7EF3-4833-9070-C5A3EF28AE45}"/>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8" name="Text Placeholder 4">
              <a:extLst>
                <a:ext uri="{FF2B5EF4-FFF2-40B4-BE49-F238E27FC236}">
                  <a16:creationId xmlns:a16="http://schemas.microsoft.com/office/drawing/2014/main" id="{F05C464E-9C4D-42E7-9985-F6E9445F9A08}"/>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9" name="Text Placeholder 4">
              <a:extLst>
                <a:ext uri="{FF2B5EF4-FFF2-40B4-BE49-F238E27FC236}">
                  <a16:creationId xmlns:a16="http://schemas.microsoft.com/office/drawing/2014/main" id="{2E7E0B9F-E67D-4007-BE13-83C11687FE9E}"/>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30" name="Text Placeholder 4">
              <a:extLst>
                <a:ext uri="{FF2B5EF4-FFF2-40B4-BE49-F238E27FC236}">
                  <a16:creationId xmlns:a16="http://schemas.microsoft.com/office/drawing/2014/main" id="{9C3DB2A0-F559-4351-BF46-3732E2E97DBD}"/>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31" name="Text Placeholder 4">
              <a:extLst>
                <a:ext uri="{FF2B5EF4-FFF2-40B4-BE49-F238E27FC236}">
                  <a16:creationId xmlns:a16="http://schemas.microsoft.com/office/drawing/2014/main" id="{5F3787B8-2EEC-4B7D-8F91-777E1AAD2A1E}"/>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32" name="Text Placeholder 4">
              <a:extLst>
                <a:ext uri="{FF2B5EF4-FFF2-40B4-BE49-F238E27FC236}">
                  <a16:creationId xmlns:a16="http://schemas.microsoft.com/office/drawing/2014/main" id="{8A7E9E42-F7AD-4385-90E7-8E2797C00BBD}"/>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3" name="Text Placeholder 4">
              <a:extLst>
                <a:ext uri="{FF2B5EF4-FFF2-40B4-BE49-F238E27FC236}">
                  <a16:creationId xmlns:a16="http://schemas.microsoft.com/office/drawing/2014/main" id="{BE5192B5-3464-4789-A7C5-47B6877851F9}"/>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grpSp>
        <p:nvGrpSpPr>
          <p:cNvPr id="34" name="Group 33">
            <a:extLst>
              <a:ext uri="{FF2B5EF4-FFF2-40B4-BE49-F238E27FC236}">
                <a16:creationId xmlns:a16="http://schemas.microsoft.com/office/drawing/2014/main" id="{C2293CE3-8291-4561-AF04-DEE71ABB4218}"/>
              </a:ext>
            </a:extLst>
          </p:cNvPr>
          <p:cNvGrpSpPr/>
          <p:nvPr userDrawn="1"/>
        </p:nvGrpSpPr>
        <p:grpSpPr>
          <a:xfrm>
            <a:off x="486213" y="1011235"/>
            <a:ext cx="11060250" cy="3409465"/>
            <a:chOff x="532299" y="1135184"/>
            <a:chExt cx="11613263" cy="3864060"/>
          </a:xfrm>
        </p:grpSpPr>
        <p:sp>
          <p:nvSpPr>
            <p:cNvPr id="35" name="Text Placeholder 4">
              <a:extLst>
                <a:ext uri="{FF2B5EF4-FFF2-40B4-BE49-F238E27FC236}">
                  <a16:creationId xmlns:a16="http://schemas.microsoft.com/office/drawing/2014/main" id="{B61B0322-EDA8-41AD-9C02-2499AF407FBE}"/>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36" name="Text Placeholder 4">
              <a:extLst>
                <a:ext uri="{FF2B5EF4-FFF2-40B4-BE49-F238E27FC236}">
                  <a16:creationId xmlns:a16="http://schemas.microsoft.com/office/drawing/2014/main" id="{6A594AD3-3018-459A-A1CF-B0CC6AD70FDB}"/>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37" name="Text Placeholder 4">
              <a:extLst>
                <a:ext uri="{FF2B5EF4-FFF2-40B4-BE49-F238E27FC236}">
                  <a16:creationId xmlns:a16="http://schemas.microsoft.com/office/drawing/2014/main" id="{097D8D50-15DA-4C7F-A6CB-88B85AA46B5B}"/>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38" name="Picture 4">
              <a:extLst>
                <a:ext uri="{FF2B5EF4-FFF2-40B4-BE49-F238E27FC236}">
                  <a16:creationId xmlns:a16="http://schemas.microsoft.com/office/drawing/2014/main" id="{967F162C-18F4-4F1B-9CC6-DE47D70A4F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9" name="Text Placeholder 4">
              <a:extLst>
                <a:ext uri="{FF2B5EF4-FFF2-40B4-BE49-F238E27FC236}">
                  <a16:creationId xmlns:a16="http://schemas.microsoft.com/office/drawing/2014/main" id="{793DCFC5-573A-4421-961D-458F81A151FB}"/>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40" name="Rectangle 39">
              <a:extLst>
                <a:ext uri="{FF2B5EF4-FFF2-40B4-BE49-F238E27FC236}">
                  <a16:creationId xmlns:a16="http://schemas.microsoft.com/office/drawing/2014/main" id="{5F21B1C1-1747-4051-99D4-7D3EBFC8CDF9}"/>
                </a:ext>
              </a:extLst>
            </p:cNvPr>
            <p:cNvSpPr/>
            <p:nvPr/>
          </p:nvSpPr>
          <p:spPr>
            <a:xfrm>
              <a:off x="532299" y="1899163"/>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41" name="Picture 6">
              <a:extLst>
                <a:ext uri="{FF2B5EF4-FFF2-40B4-BE49-F238E27FC236}">
                  <a16:creationId xmlns:a16="http://schemas.microsoft.com/office/drawing/2014/main" id="{79C5082C-1904-4899-968A-C2B4FD03A8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8F6567FC-F637-4526-9543-33A3D988BE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43" name="Text Placeholder 4">
              <a:extLst>
                <a:ext uri="{FF2B5EF4-FFF2-40B4-BE49-F238E27FC236}">
                  <a16:creationId xmlns:a16="http://schemas.microsoft.com/office/drawing/2014/main" id="{F245C757-E3A6-4B8D-9D68-AB3C0B12CE38}"/>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44" name="Picture 4">
              <a:extLst>
                <a:ext uri="{FF2B5EF4-FFF2-40B4-BE49-F238E27FC236}">
                  <a16:creationId xmlns:a16="http://schemas.microsoft.com/office/drawing/2014/main" id="{7EEEBC62-4CBF-4CE5-8CDE-4E2FA03156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5" name="Text Placeholder 4">
              <a:extLst>
                <a:ext uri="{FF2B5EF4-FFF2-40B4-BE49-F238E27FC236}">
                  <a16:creationId xmlns:a16="http://schemas.microsoft.com/office/drawing/2014/main" id="{80D5B8FC-D894-42E9-B618-5C57418044E9}"/>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46" name="Text Placeholder 4">
              <a:extLst>
                <a:ext uri="{FF2B5EF4-FFF2-40B4-BE49-F238E27FC236}">
                  <a16:creationId xmlns:a16="http://schemas.microsoft.com/office/drawing/2014/main" id="{AB052732-7352-49F2-8A74-6058422ABA1B}"/>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47" name="Text Placeholder 4">
              <a:extLst>
                <a:ext uri="{FF2B5EF4-FFF2-40B4-BE49-F238E27FC236}">
                  <a16:creationId xmlns:a16="http://schemas.microsoft.com/office/drawing/2014/main" id="{77480185-B022-4760-8883-477F29B24651}"/>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48" name="Text Placeholder 4">
              <a:extLst>
                <a:ext uri="{FF2B5EF4-FFF2-40B4-BE49-F238E27FC236}">
                  <a16:creationId xmlns:a16="http://schemas.microsoft.com/office/drawing/2014/main" id="{66F6C0E2-B5F2-429C-B799-709DDBDA3CFF}"/>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49" name="Text Placeholder 4">
              <a:extLst>
                <a:ext uri="{FF2B5EF4-FFF2-40B4-BE49-F238E27FC236}">
                  <a16:creationId xmlns:a16="http://schemas.microsoft.com/office/drawing/2014/main" id="{CC648972-5A5A-4A5A-AB8C-435CB3477E47}"/>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50" name="Text Placeholder 4">
              <a:extLst>
                <a:ext uri="{FF2B5EF4-FFF2-40B4-BE49-F238E27FC236}">
                  <a16:creationId xmlns:a16="http://schemas.microsoft.com/office/drawing/2014/main" id="{8DCE5BDF-C92D-4B5C-B764-3CAE5F6F2BB9}"/>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51" name="Text Placeholder 4">
              <a:extLst>
                <a:ext uri="{FF2B5EF4-FFF2-40B4-BE49-F238E27FC236}">
                  <a16:creationId xmlns:a16="http://schemas.microsoft.com/office/drawing/2014/main" id="{D35CBD8B-6C20-47D9-BAE8-CA73B3B93FDE}"/>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52" name="Text Placeholder 4">
              <a:extLst>
                <a:ext uri="{FF2B5EF4-FFF2-40B4-BE49-F238E27FC236}">
                  <a16:creationId xmlns:a16="http://schemas.microsoft.com/office/drawing/2014/main" id="{125FABC8-D15D-47BE-8C42-1415661B0D41}"/>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sp>
        <p:nvSpPr>
          <p:cNvPr id="54" name="Date Placeholder 3">
            <a:extLst>
              <a:ext uri="{FF2B5EF4-FFF2-40B4-BE49-F238E27FC236}">
                <a16:creationId xmlns:a16="http://schemas.microsoft.com/office/drawing/2014/main" id="{EB8FAF55-F7BD-4A14-9342-437C7626F49C}"/>
              </a:ext>
            </a:extLst>
          </p:cNvPr>
          <p:cNvSpPr txBox="1">
            <a:spLocks/>
          </p:cNvSpPr>
          <p:nvPr userDrawn="1"/>
        </p:nvSpPr>
        <p:spPr>
          <a:xfrm>
            <a:off x="834660" y="6362065"/>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55" name="Rectangle 54">
            <a:extLst>
              <a:ext uri="{FF2B5EF4-FFF2-40B4-BE49-F238E27FC236}">
                <a16:creationId xmlns:a16="http://schemas.microsoft.com/office/drawing/2014/main" id="{1F67267A-DCCB-433B-A5D4-534ABA968E10}"/>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53" name="Text Placeholder 13">
            <a:extLst>
              <a:ext uri="{FF2B5EF4-FFF2-40B4-BE49-F238E27FC236}">
                <a16:creationId xmlns:a16="http://schemas.microsoft.com/office/drawing/2014/main" id="{7C1F0434-B075-45FD-8295-BD873B07E7F8}"/>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7061776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9" name="Picture 8" descr="A picture containing tree, night, dark, outdoor object&#10;&#10;Description automatically generated">
            <a:extLst>
              <a:ext uri="{FF2B5EF4-FFF2-40B4-BE49-F238E27FC236}">
                <a16:creationId xmlns:a16="http://schemas.microsoft.com/office/drawing/2014/main" id="{4F0541B6-AE00-46B2-A00E-A898D7742A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sp>
        <p:nvSpPr>
          <p:cNvPr id="10" name="Rectangle 9" hidden="1">
            <a:extLst>
              <a:ext uri="{FF2B5EF4-FFF2-40B4-BE49-F238E27FC236}">
                <a16:creationId xmlns:a16="http://schemas.microsoft.com/office/drawing/2014/main" id="{1374F233-7145-451F-B1DC-6A2492C6C3C0}"/>
              </a:ext>
            </a:extLst>
          </p:cNvPr>
          <p:cNvSpPr/>
          <p:nvPr userDrawn="1"/>
        </p:nvSpPr>
        <p:spPr>
          <a:xfrm>
            <a:off x="9168063" y="3657600"/>
            <a:ext cx="1997242" cy="67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11" name="Picture 10">
            <a:extLst>
              <a:ext uri="{FF2B5EF4-FFF2-40B4-BE49-F238E27FC236}">
                <a16:creationId xmlns:a16="http://schemas.microsoft.com/office/drawing/2014/main" id="{BBAD5CE8-5B30-442E-BB9A-DD029399C91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12" name="Group 11" hidden="1">
            <a:extLst>
              <a:ext uri="{FF2B5EF4-FFF2-40B4-BE49-F238E27FC236}">
                <a16:creationId xmlns:a16="http://schemas.microsoft.com/office/drawing/2014/main" id="{2D2F0573-1765-438F-A28E-CF4EA0D9DC64}"/>
              </a:ext>
            </a:extLst>
          </p:cNvPr>
          <p:cNvGrpSpPr/>
          <p:nvPr userDrawn="1"/>
        </p:nvGrpSpPr>
        <p:grpSpPr>
          <a:xfrm>
            <a:off x="485712" y="1001633"/>
            <a:ext cx="11081490" cy="3409465"/>
            <a:chOff x="509997" y="1135184"/>
            <a:chExt cx="11635565" cy="3864060"/>
          </a:xfrm>
        </p:grpSpPr>
        <p:sp>
          <p:nvSpPr>
            <p:cNvPr id="13" name="Text Placeholder 4">
              <a:extLst>
                <a:ext uri="{FF2B5EF4-FFF2-40B4-BE49-F238E27FC236}">
                  <a16:creationId xmlns:a16="http://schemas.microsoft.com/office/drawing/2014/main" id="{1F667857-77FF-4AC2-9476-2E71A4B2E716}"/>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4" name="Text Placeholder 4">
              <a:extLst>
                <a:ext uri="{FF2B5EF4-FFF2-40B4-BE49-F238E27FC236}">
                  <a16:creationId xmlns:a16="http://schemas.microsoft.com/office/drawing/2014/main" id="{2C2B140B-CCC7-4341-A404-0D80D264E633}"/>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8" name="Text Placeholder 4">
              <a:extLst>
                <a:ext uri="{FF2B5EF4-FFF2-40B4-BE49-F238E27FC236}">
                  <a16:creationId xmlns:a16="http://schemas.microsoft.com/office/drawing/2014/main" id="{6F32246E-4618-4008-BD26-29AF50B315D5}"/>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9" name="Picture 4">
              <a:extLst>
                <a:ext uri="{FF2B5EF4-FFF2-40B4-BE49-F238E27FC236}">
                  <a16:creationId xmlns:a16="http://schemas.microsoft.com/office/drawing/2014/main" id="{55407817-0004-43B3-B450-8956607A5D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4">
              <a:extLst>
                <a:ext uri="{FF2B5EF4-FFF2-40B4-BE49-F238E27FC236}">
                  <a16:creationId xmlns:a16="http://schemas.microsoft.com/office/drawing/2014/main" id="{EFE68126-EE6F-4C68-8D7C-3D5F3F4F0E87}"/>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21" name="Rectangle 20">
              <a:extLst>
                <a:ext uri="{FF2B5EF4-FFF2-40B4-BE49-F238E27FC236}">
                  <a16:creationId xmlns:a16="http://schemas.microsoft.com/office/drawing/2014/main" id="{46FDC72C-D453-41C2-A724-93F4F2FB9991}"/>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22" name="Picture 6">
              <a:extLst>
                <a:ext uri="{FF2B5EF4-FFF2-40B4-BE49-F238E27FC236}">
                  <a16:creationId xmlns:a16="http://schemas.microsoft.com/office/drawing/2014/main" id="{62B364EA-498B-471E-B655-8D7AB2EBAC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E4F031E-0048-43E4-8CFA-A4D86141FF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4" name="Text Placeholder 4">
              <a:extLst>
                <a:ext uri="{FF2B5EF4-FFF2-40B4-BE49-F238E27FC236}">
                  <a16:creationId xmlns:a16="http://schemas.microsoft.com/office/drawing/2014/main" id="{30E1C6C0-C583-4B34-8BCF-9A6B6D1A41C5}"/>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5" name="Picture 4">
              <a:extLst>
                <a:ext uri="{FF2B5EF4-FFF2-40B4-BE49-F238E27FC236}">
                  <a16:creationId xmlns:a16="http://schemas.microsoft.com/office/drawing/2014/main" id="{4A7110AA-2963-4F50-A02E-176BB69C5D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6" name="Text Placeholder 4">
              <a:extLst>
                <a:ext uri="{FF2B5EF4-FFF2-40B4-BE49-F238E27FC236}">
                  <a16:creationId xmlns:a16="http://schemas.microsoft.com/office/drawing/2014/main" id="{54E18735-66D2-4C59-91E4-959A82DFBB2C}"/>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7" name="Text Placeholder 4">
              <a:extLst>
                <a:ext uri="{FF2B5EF4-FFF2-40B4-BE49-F238E27FC236}">
                  <a16:creationId xmlns:a16="http://schemas.microsoft.com/office/drawing/2014/main" id="{32658E3A-F66A-4958-A0D6-CB23F06BD4B6}"/>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8" name="Text Placeholder 4">
              <a:extLst>
                <a:ext uri="{FF2B5EF4-FFF2-40B4-BE49-F238E27FC236}">
                  <a16:creationId xmlns:a16="http://schemas.microsoft.com/office/drawing/2014/main" id="{B6B97CC1-EB87-4C51-8AAE-DF74EEB73502}"/>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9" name="Text Placeholder 4">
              <a:extLst>
                <a:ext uri="{FF2B5EF4-FFF2-40B4-BE49-F238E27FC236}">
                  <a16:creationId xmlns:a16="http://schemas.microsoft.com/office/drawing/2014/main" id="{BFE21476-1616-4679-99EE-AB008B0E4DF8}"/>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30" name="Text Placeholder 4">
              <a:extLst>
                <a:ext uri="{FF2B5EF4-FFF2-40B4-BE49-F238E27FC236}">
                  <a16:creationId xmlns:a16="http://schemas.microsoft.com/office/drawing/2014/main" id="{4A86C9B5-74C6-4702-8D6D-070C0053760D}"/>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31" name="Text Placeholder 4">
              <a:extLst>
                <a:ext uri="{FF2B5EF4-FFF2-40B4-BE49-F238E27FC236}">
                  <a16:creationId xmlns:a16="http://schemas.microsoft.com/office/drawing/2014/main" id="{87C38DE0-668E-4A63-8151-2258B9296BD0}"/>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32" name="Text Placeholder 4">
              <a:extLst>
                <a:ext uri="{FF2B5EF4-FFF2-40B4-BE49-F238E27FC236}">
                  <a16:creationId xmlns:a16="http://schemas.microsoft.com/office/drawing/2014/main" id="{3E36A312-5BC3-4A90-92B9-E36CB0DF039E}"/>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3" name="Text Placeholder 4">
              <a:extLst>
                <a:ext uri="{FF2B5EF4-FFF2-40B4-BE49-F238E27FC236}">
                  <a16:creationId xmlns:a16="http://schemas.microsoft.com/office/drawing/2014/main" id="{0988B6F3-7D97-4363-BDC9-B96064A078DF}"/>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grpSp>
        <p:nvGrpSpPr>
          <p:cNvPr id="34" name="Group 33">
            <a:extLst>
              <a:ext uri="{FF2B5EF4-FFF2-40B4-BE49-F238E27FC236}">
                <a16:creationId xmlns:a16="http://schemas.microsoft.com/office/drawing/2014/main" id="{A086D381-AF5E-4AE6-BD9B-E1249A0F713D}"/>
              </a:ext>
            </a:extLst>
          </p:cNvPr>
          <p:cNvGrpSpPr/>
          <p:nvPr userDrawn="1"/>
        </p:nvGrpSpPr>
        <p:grpSpPr>
          <a:xfrm>
            <a:off x="475341" y="992024"/>
            <a:ext cx="11081490" cy="3409465"/>
            <a:chOff x="509997" y="1135184"/>
            <a:chExt cx="11635565" cy="3864060"/>
          </a:xfrm>
        </p:grpSpPr>
        <p:sp>
          <p:nvSpPr>
            <p:cNvPr id="35" name="Text Placeholder 4">
              <a:extLst>
                <a:ext uri="{FF2B5EF4-FFF2-40B4-BE49-F238E27FC236}">
                  <a16:creationId xmlns:a16="http://schemas.microsoft.com/office/drawing/2014/main" id="{9E9B0720-3823-4827-B230-424C218476B9}"/>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36" name="Text Placeholder 4">
              <a:extLst>
                <a:ext uri="{FF2B5EF4-FFF2-40B4-BE49-F238E27FC236}">
                  <a16:creationId xmlns:a16="http://schemas.microsoft.com/office/drawing/2014/main" id="{C026CCF0-B816-4EE2-8711-826321260C5F}"/>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37" name="Text Placeholder 4">
              <a:extLst>
                <a:ext uri="{FF2B5EF4-FFF2-40B4-BE49-F238E27FC236}">
                  <a16:creationId xmlns:a16="http://schemas.microsoft.com/office/drawing/2014/main" id="{EED04D33-9A11-4A40-95A6-C7D5FE6EBDF8}"/>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38" name="Picture 4">
              <a:extLst>
                <a:ext uri="{FF2B5EF4-FFF2-40B4-BE49-F238E27FC236}">
                  <a16:creationId xmlns:a16="http://schemas.microsoft.com/office/drawing/2014/main" id="{D85DCB0F-C18E-45EA-A7B6-D466C3609A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9" name="Text Placeholder 4">
              <a:extLst>
                <a:ext uri="{FF2B5EF4-FFF2-40B4-BE49-F238E27FC236}">
                  <a16:creationId xmlns:a16="http://schemas.microsoft.com/office/drawing/2014/main" id="{3CF75BA2-76AC-4AE8-AEBA-7AEF2E988DE7}"/>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40" name="Rectangle 39">
              <a:extLst>
                <a:ext uri="{FF2B5EF4-FFF2-40B4-BE49-F238E27FC236}">
                  <a16:creationId xmlns:a16="http://schemas.microsoft.com/office/drawing/2014/main" id="{A878E68F-45D1-4086-8391-CC50C7965BB4}"/>
                </a:ext>
              </a:extLst>
            </p:cNvPr>
            <p:cNvSpPr/>
            <p:nvPr/>
          </p:nvSpPr>
          <p:spPr>
            <a:xfrm>
              <a:off x="509997" y="19065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41" name="Picture 6">
              <a:extLst>
                <a:ext uri="{FF2B5EF4-FFF2-40B4-BE49-F238E27FC236}">
                  <a16:creationId xmlns:a16="http://schemas.microsoft.com/office/drawing/2014/main" id="{D1E3DB7A-6708-43BE-937E-DC1B6FB9F5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A8282CF0-09B7-4C4F-9DE7-7E811D1CA5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43" name="Text Placeholder 4">
              <a:extLst>
                <a:ext uri="{FF2B5EF4-FFF2-40B4-BE49-F238E27FC236}">
                  <a16:creationId xmlns:a16="http://schemas.microsoft.com/office/drawing/2014/main" id="{F91BCF59-1E02-4BF9-A165-138AF4E1348B}"/>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44" name="Picture 4">
              <a:extLst>
                <a:ext uri="{FF2B5EF4-FFF2-40B4-BE49-F238E27FC236}">
                  <a16:creationId xmlns:a16="http://schemas.microsoft.com/office/drawing/2014/main" id="{AE46724F-56A0-460A-8D8E-0C9B29A02C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5" name="Text Placeholder 4">
              <a:extLst>
                <a:ext uri="{FF2B5EF4-FFF2-40B4-BE49-F238E27FC236}">
                  <a16:creationId xmlns:a16="http://schemas.microsoft.com/office/drawing/2014/main" id="{4405ED3F-7BD9-45D3-92AD-0BE6C117C1C4}"/>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46" name="Text Placeholder 4">
              <a:extLst>
                <a:ext uri="{FF2B5EF4-FFF2-40B4-BE49-F238E27FC236}">
                  <a16:creationId xmlns:a16="http://schemas.microsoft.com/office/drawing/2014/main" id="{34E99E7E-5E04-4058-BA49-943FE748C27B}"/>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47" name="Text Placeholder 4">
              <a:extLst>
                <a:ext uri="{FF2B5EF4-FFF2-40B4-BE49-F238E27FC236}">
                  <a16:creationId xmlns:a16="http://schemas.microsoft.com/office/drawing/2014/main" id="{8D08CED8-50B2-4CE0-9CB8-2681BF72664B}"/>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48" name="Text Placeholder 4">
              <a:extLst>
                <a:ext uri="{FF2B5EF4-FFF2-40B4-BE49-F238E27FC236}">
                  <a16:creationId xmlns:a16="http://schemas.microsoft.com/office/drawing/2014/main" id="{1F322A82-B33C-407F-8777-F0F11B3F484D}"/>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49" name="Text Placeholder 4">
              <a:extLst>
                <a:ext uri="{FF2B5EF4-FFF2-40B4-BE49-F238E27FC236}">
                  <a16:creationId xmlns:a16="http://schemas.microsoft.com/office/drawing/2014/main" id="{4009D0DA-4706-452E-B72D-B9BA947B28F5}"/>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50" name="Text Placeholder 4">
              <a:extLst>
                <a:ext uri="{FF2B5EF4-FFF2-40B4-BE49-F238E27FC236}">
                  <a16:creationId xmlns:a16="http://schemas.microsoft.com/office/drawing/2014/main" id="{CD922957-3471-4DDA-9B6B-E5CCF5F55723}"/>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51" name="Text Placeholder 4">
              <a:extLst>
                <a:ext uri="{FF2B5EF4-FFF2-40B4-BE49-F238E27FC236}">
                  <a16:creationId xmlns:a16="http://schemas.microsoft.com/office/drawing/2014/main" id="{43657864-3ADA-4F97-8D09-E8B5773B29AB}"/>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52" name="Text Placeholder 4">
              <a:extLst>
                <a:ext uri="{FF2B5EF4-FFF2-40B4-BE49-F238E27FC236}">
                  <a16:creationId xmlns:a16="http://schemas.microsoft.com/office/drawing/2014/main" id="{34C81A07-057F-45E0-A5BB-E1FE240C7AF7}"/>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pic>
        <p:nvPicPr>
          <p:cNvPr id="55" name="Picture 54" hidden="1">
            <a:extLst>
              <a:ext uri="{FF2B5EF4-FFF2-40B4-BE49-F238E27FC236}">
                <a16:creationId xmlns:a16="http://schemas.microsoft.com/office/drawing/2014/main" id="{0F25097A-19FD-4011-A423-CBFE7FF8A15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0" y="3681964"/>
            <a:ext cx="1958252" cy="675192"/>
          </a:xfrm>
          <a:prstGeom prst="rect">
            <a:avLst/>
          </a:prstGeom>
        </p:spPr>
      </p:pic>
      <p:sp>
        <p:nvSpPr>
          <p:cNvPr id="53" name="Rectangle 52">
            <a:extLst>
              <a:ext uri="{FF2B5EF4-FFF2-40B4-BE49-F238E27FC236}">
                <a16:creationId xmlns:a16="http://schemas.microsoft.com/office/drawing/2014/main" id="{B2A5D902-AE5F-486C-8E4B-3CA2F0CD96AE}"/>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54" name="Text Placeholder 13">
            <a:extLst>
              <a:ext uri="{FF2B5EF4-FFF2-40B4-BE49-F238E27FC236}">
                <a16:creationId xmlns:a16="http://schemas.microsoft.com/office/drawing/2014/main" id="{34EE1E72-B1D9-45EC-AEA6-8EAE466B9FA8}"/>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23112091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9" name="Picture 8">
            <a:extLst>
              <a:ext uri="{FF2B5EF4-FFF2-40B4-BE49-F238E27FC236}">
                <a16:creationId xmlns:a16="http://schemas.microsoft.com/office/drawing/2014/main" id="{0CD47FC9-3C1F-4F14-A1D4-B394C5DD176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7" name="Group 6" hidden="1">
            <a:extLst>
              <a:ext uri="{FF2B5EF4-FFF2-40B4-BE49-F238E27FC236}">
                <a16:creationId xmlns:a16="http://schemas.microsoft.com/office/drawing/2014/main" id="{6A5C03DB-7B33-4CDC-B840-63F9FDB12F78}"/>
              </a:ext>
            </a:extLst>
          </p:cNvPr>
          <p:cNvGrpSpPr/>
          <p:nvPr userDrawn="1"/>
        </p:nvGrpSpPr>
        <p:grpSpPr>
          <a:xfrm>
            <a:off x="485712" y="1001633"/>
            <a:ext cx="11081490" cy="3409465"/>
            <a:chOff x="509997" y="1135184"/>
            <a:chExt cx="11635565" cy="3864060"/>
          </a:xfrm>
        </p:grpSpPr>
        <p:sp>
          <p:nvSpPr>
            <p:cNvPr id="8" name="Text Placeholder 4">
              <a:extLst>
                <a:ext uri="{FF2B5EF4-FFF2-40B4-BE49-F238E27FC236}">
                  <a16:creationId xmlns:a16="http://schemas.microsoft.com/office/drawing/2014/main" id="{67C98788-8F26-410D-9926-C382BF8E6AFD}"/>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0" name="Text Placeholder 4">
              <a:extLst>
                <a:ext uri="{FF2B5EF4-FFF2-40B4-BE49-F238E27FC236}">
                  <a16:creationId xmlns:a16="http://schemas.microsoft.com/office/drawing/2014/main" id="{3CE28410-31BF-4338-8238-A1AE57509B11}"/>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1" name="Text Placeholder 4">
              <a:extLst>
                <a:ext uri="{FF2B5EF4-FFF2-40B4-BE49-F238E27FC236}">
                  <a16:creationId xmlns:a16="http://schemas.microsoft.com/office/drawing/2014/main" id="{F70F783F-07A3-47C6-85BD-E3FA8E85275E}"/>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2" name="Picture 4">
              <a:extLst>
                <a:ext uri="{FF2B5EF4-FFF2-40B4-BE49-F238E27FC236}">
                  <a16:creationId xmlns:a16="http://schemas.microsoft.com/office/drawing/2014/main" id="{12379012-2824-45D3-B2E8-5BF6AF2716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4">
              <a:extLst>
                <a:ext uri="{FF2B5EF4-FFF2-40B4-BE49-F238E27FC236}">
                  <a16:creationId xmlns:a16="http://schemas.microsoft.com/office/drawing/2014/main" id="{3895FF45-5009-4315-B984-F77D6692BC87}"/>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4" name="Rectangle 13">
              <a:extLst>
                <a:ext uri="{FF2B5EF4-FFF2-40B4-BE49-F238E27FC236}">
                  <a16:creationId xmlns:a16="http://schemas.microsoft.com/office/drawing/2014/main" id="{B17C32D7-709A-4618-BB35-9D0B3EBE4651}"/>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18" name="Picture 6">
              <a:extLst>
                <a:ext uri="{FF2B5EF4-FFF2-40B4-BE49-F238E27FC236}">
                  <a16:creationId xmlns:a16="http://schemas.microsoft.com/office/drawing/2014/main" id="{A79075FB-ABCD-4A5F-8B1A-C1904DC89C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785989B-C3B8-49C8-80F4-7CA4316D1A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4">
              <a:extLst>
                <a:ext uri="{FF2B5EF4-FFF2-40B4-BE49-F238E27FC236}">
                  <a16:creationId xmlns:a16="http://schemas.microsoft.com/office/drawing/2014/main" id="{40DDFDD2-D15D-4BF5-80CF-F47EFB307EE7}"/>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1" name="Picture 4">
              <a:extLst>
                <a:ext uri="{FF2B5EF4-FFF2-40B4-BE49-F238E27FC236}">
                  <a16:creationId xmlns:a16="http://schemas.microsoft.com/office/drawing/2014/main" id="{E7E8BA24-96DF-4E8A-BCE4-BB40B99FB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4">
              <a:extLst>
                <a:ext uri="{FF2B5EF4-FFF2-40B4-BE49-F238E27FC236}">
                  <a16:creationId xmlns:a16="http://schemas.microsoft.com/office/drawing/2014/main" id="{B630BB25-CF33-4CBC-8E68-4EDEB8586966}"/>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3" name="Text Placeholder 4">
              <a:extLst>
                <a:ext uri="{FF2B5EF4-FFF2-40B4-BE49-F238E27FC236}">
                  <a16:creationId xmlns:a16="http://schemas.microsoft.com/office/drawing/2014/main" id="{29148807-DBA5-4DB7-A91E-C687FE26A7DA}"/>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4" name="Text Placeholder 4">
              <a:extLst>
                <a:ext uri="{FF2B5EF4-FFF2-40B4-BE49-F238E27FC236}">
                  <a16:creationId xmlns:a16="http://schemas.microsoft.com/office/drawing/2014/main" id="{A771D9AE-08EB-4B4A-BBF4-8F8D805A0864}"/>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5" name="Text Placeholder 4">
              <a:extLst>
                <a:ext uri="{FF2B5EF4-FFF2-40B4-BE49-F238E27FC236}">
                  <a16:creationId xmlns:a16="http://schemas.microsoft.com/office/drawing/2014/main" id="{86612F87-54C5-4BEC-A772-D283C890A159}"/>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6" name="Text Placeholder 4">
              <a:extLst>
                <a:ext uri="{FF2B5EF4-FFF2-40B4-BE49-F238E27FC236}">
                  <a16:creationId xmlns:a16="http://schemas.microsoft.com/office/drawing/2014/main" id="{9A33E3CE-897E-483F-B31D-DA7E61DD08C8}"/>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7" name="Text Placeholder 4">
              <a:extLst>
                <a:ext uri="{FF2B5EF4-FFF2-40B4-BE49-F238E27FC236}">
                  <a16:creationId xmlns:a16="http://schemas.microsoft.com/office/drawing/2014/main" id="{241FF1F0-08F1-428D-B12F-CC3929AEF3D1}"/>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28" name="Text Placeholder 4">
              <a:extLst>
                <a:ext uri="{FF2B5EF4-FFF2-40B4-BE49-F238E27FC236}">
                  <a16:creationId xmlns:a16="http://schemas.microsoft.com/office/drawing/2014/main" id="{FA1F2BFD-1ABC-4C5E-BA6E-1BCD5717A5FC}"/>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29" name="Text Placeholder 4">
              <a:extLst>
                <a:ext uri="{FF2B5EF4-FFF2-40B4-BE49-F238E27FC236}">
                  <a16:creationId xmlns:a16="http://schemas.microsoft.com/office/drawing/2014/main" id="{C8787144-E9D7-4E6B-BBA4-852FA14253B0}"/>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sp>
        <p:nvSpPr>
          <p:cNvPr id="30" name="Text Placeholder 13">
            <a:extLst>
              <a:ext uri="{FF2B5EF4-FFF2-40B4-BE49-F238E27FC236}">
                <a16:creationId xmlns:a16="http://schemas.microsoft.com/office/drawing/2014/main" id="{CC6FC5A1-1104-4357-AC25-84BF09B1E38D}"/>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1879831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6" name="Picture 5">
            <a:extLst>
              <a:ext uri="{FF2B5EF4-FFF2-40B4-BE49-F238E27FC236}">
                <a16:creationId xmlns:a16="http://schemas.microsoft.com/office/drawing/2014/main" id="{6C218139-A050-493C-A97F-C92D3CA4E2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7" name="Group 6" hidden="1">
            <a:extLst>
              <a:ext uri="{FF2B5EF4-FFF2-40B4-BE49-F238E27FC236}">
                <a16:creationId xmlns:a16="http://schemas.microsoft.com/office/drawing/2014/main" id="{039CAD32-10F7-455E-BB78-4FAF6A70C5DC}"/>
              </a:ext>
            </a:extLst>
          </p:cNvPr>
          <p:cNvGrpSpPr/>
          <p:nvPr userDrawn="1"/>
        </p:nvGrpSpPr>
        <p:grpSpPr>
          <a:xfrm>
            <a:off x="485712" y="1001633"/>
            <a:ext cx="11081490" cy="3409465"/>
            <a:chOff x="509997" y="1135184"/>
            <a:chExt cx="11635565" cy="3864060"/>
          </a:xfrm>
        </p:grpSpPr>
        <p:sp>
          <p:nvSpPr>
            <p:cNvPr id="8" name="Text Placeholder 4">
              <a:extLst>
                <a:ext uri="{FF2B5EF4-FFF2-40B4-BE49-F238E27FC236}">
                  <a16:creationId xmlns:a16="http://schemas.microsoft.com/office/drawing/2014/main" id="{A09D4D90-E0D4-43AF-8F51-26009AFD00A9}"/>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9" name="Text Placeholder 4">
              <a:extLst>
                <a:ext uri="{FF2B5EF4-FFF2-40B4-BE49-F238E27FC236}">
                  <a16:creationId xmlns:a16="http://schemas.microsoft.com/office/drawing/2014/main" id="{6A4184BE-BDEA-4B58-86D3-AAB506C218DE}"/>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0" name="Text Placeholder 4">
              <a:extLst>
                <a:ext uri="{FF2B5EF4-FFF2-40B4-BE49-F238E27FC236}">
                  <a16:creationId xmlns:a16="http://schemas.microsoft.com/office/drawing/2014/main" id="{954B53DF-B6A7-4272-8EE5-6F3E7C00B280}"/>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1" name="Picture 4">
              <a:extLst>
                <a:ext uri="{FF2B5EF4-FFF2-40B4-BE49-F238E27FC236}">
                  <a16:creationId xmlns:a16="http://schemas.microsoft.com/office/drawing/2014/main" id="{8E155A95-BCFB-49CC-BD86-C7593A1541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4">
              <a:extLst>
                <a:ext uri="{FF2B5EF4-FFF2-40B4-BE49-F238E27FC236}">
                  <a16:creationId xmlns:a16="http://schemas.microsoft.com/office/drawing/2014/main" id="{9B152FA5-8C4E-4EDA-BFFB-E8370C048511}"/>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3" name="Rectangle 12">
              <a:extLst>
                <a:ext uri="{FF2B5EF4-FFF2-40B4-BE49-F238E27FC236}">
                  <a16:creationId xmlns:a16="http://schemas.microsoft.com/office/drawing/2014/main" id="{C60EF8A0-C52C-4693-A6E4-88CCF46BD0C8}"/>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14" name="Picture 6">
              <a:extLst>
                <a:ext uri="{FF2B5EF4-FFF2-40B4-BE49-F238E27FC236}">
                  <a16:creationId xmlns:a16="http://schemas.microsoft.com/office/drawing/2014/main" id="{C6024648-40CC-48E0-B8E6-EC03C03FA0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06C5E8C-EC00-4098-B3F0-8A3B7D19C3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4">
              <a:extLst>
                <a:ext uri="{FF2B5EF4-FFF2-40B4-BE49-F238E27FC236}">
                  <a16:creationId xmlns:a16="http://schemas.microsoft.com/office/drawing/2014/main" id="{C5C65C9B-3310-4D37-8A11-9C0760C5A0DB}"/>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0" name="Picture 4">
              <a:extLst>
                <a:ext uri="{FF2B5EF4-FFF2-40B4-BE49-F238E27FC236}">
                  <a16:creationId xmlns:a16="http://schemas.microsoft.com/office/drawing/2014/main" id="{5B41E19B-5AAA-4042-9E25-8637198C5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4">
              <a:extLst>
                <a:ext uri="{FF2B5EF4-FFF2-40B4-BE49-F238E27FC236}">
                  <a16:creationId xmlns:a16="http://schemas.microsoft.com/office/drawing/2014/main" id="{D81B9DE3-FACD-455B-85BF-5E348C2E055D}"/>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2" name="Text Placeholder 4">
              <a:extLst>
                <a:ext uri="{FF2B5EF4-FFF2-40B4-BE49-F238E27FC236}">
                  <a16:creationId xmlns:a16="http://schemas.microsoft.com/office/drawing/2014/main" id="{EBD17F40-47DA-4E48-99F0-FD05D654CB28}"/>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3" name="Text Placeholder 4">
              <a:extLst>
                <a:ext uri="{FF2B5EF4-FFF2-40B4-BE49-F238E27FC236}">
                  <a16:creationId xmlns:a16="http://schemas.microsoft.com/office/drawing/2014/main" id="{09BA3660-C177-49C6-BA05-0B3C75F323ED}"/>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4" name="Text Placeholder 4">
              <a:extLst>
                <a:ext uri="{FF2B5EF4-FFF2-40B4-BE49-F238E27FC236}">
                  <a16:creationId xmlns:a16="http://schemas.microsoft.com/office/drawing/2014/main" id="{D5DF092A-DAED-4AFF-86A0-140BFB0D9014}"/>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5" name="Text Placeholder 4">
              <a:extLst>
                <a:ext uri="{FF2B5EF4-FFF2-40B4-BE49-F238E27FC236}">
                  <a16:creationId xmlns:a16="http://schemas.microsoft.com/office/drawing/2014/main" id="{A6AFB44F-378F-4ECF-942F-361EDE1EEA36}"/>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6" name="Text Placeholder 4">
              <a:extLst>
                <a:ext uri="{FF2B5EF4-FFF2-40B4-BE49-F238E27FC236}">
                  <a16:creationId xmlns:a16="http://schemas.microsoft.com/office/drawing/2014/main" id="{96180A6A-32CF-46D1-966D-008EED215B5E}"/>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27" name="Text Placeholder 4">
              <a:extLst>
                <a:ext uri="{FF2B5EF4-FFF2-40B4-BE49-F238E27FC236}">
                  <a16:creationId xmlns:a16="http://schemas.microsoft.com/office/drawing/2014/main" id="{FDB5BD7F-CD75-4C91-AE56-1AC56A285DE8}"/>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28" name="Text Placeholder 4">
              <a:extLst>
                <a:ext uri="{FF2B5EF4-FFF2-40B4-BE49-F238E27FC236}">
                  <a16:creationId xmlns:a16="http://schemas.microsoft.com/office/drawing/2014/main" id="{616EE547-3947-4476-A83E-C9909E32F290}"/>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sp>
        <p:nvSpPr>
          <p:cNvPr id="29" name="Text Placeholder 13">
            <a:extLst>
              <a:ext uri="{FF2B5EF4-FFF2-40B4-BE49-F238E27FC236}">
                <a16:creationId xmlns:a16="http://schemas.microsoft.com/office/drawing/2014/main" id="{718E388E-BC80-422B-A3CA-EFADF09B5D5C}"/>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4505745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12" name="Picture 11">
            <a:extLst>
              <a:ext uri="{FF2B5EF4-FFF2-40B4-BE49-F238E27FC236}">
                <a16:creationId xmlns:a16="http://schemas.microsoft.com/office/drawing/2014/main" id="{8D13439A-0C21-417F-943A-D04BD7AADF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
            <a:ext cx="12192000" cy="4789715"/>
          </a:xfrm>
          <a:prstGeom prst="rect">
            <a:avLst/>
          </a:prstGeom>
        </p:spPr>
      </p:pic>
      <p:pic>
        <p:nvPicPr>
          <p:cNvPr id="8" name="Picture 7">
            <a:extLst>
              <a:ext uri="{FF2B5EF4-FFF2-40B4-BE49-F238E27FC236}">
                <a16:creationId xmlns:a16="http://schemas.microsoft.com/office/drawing/2014/main" id="{63FA664C-9C62-4E7D-BB6A-E9226F27C95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9" name="Group 8" hidden="1">
            <a:extLst>
              <a:ext uri="{FF2B5EF4-FFF2-40B4-BE49-F238E27FC236}">
                <a16:creationId xmlns:a16="http://schemas.microsoft.com/office/drawing/2014/main" id="{F6AD2695-A227-47CF-918D-D6BB8B608C0E}"/>
              </a:ext>
            </a:extLst>
          </p:cNvPr>
          <p:cNvGrpSpPr/>
          <p:nvPr userDrawn="1"/>
        </p:nvGrpSpPr>
        <p:grpSpPr>
          <a:xfrm>
            <a:off x="485712" y="1001633"/>
            <a:ext cx="11081490" cy="3409465"/>
            <a:chOff x="509997" y="1135184"/>
            <a:chExt cx="11635565" cy="3864060"/>
          </a:xfrm>
        </p:grpSpPr>
        <p:sp>
          <p:nvSpPr>
            <p:cNvPr id="10" name="Text Placeholder 4">
              <a:extLst>
                <a:ext uri="{FF2B5EF4-FFF2-40B4-BE49-F238E27FC236}">
                  <a16:creationId xmlns:a16="http://schemas.microsoft.com/office/drawing/2014/main" id="{B29B6776-2926-4E71-8947-84A38C1EB6BB}"/>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1" name="Text Placeholder 4">
              <a:extLst>
                <a:ext uri="{FF2B5EF4-FFF2-40B4-BE49-F238E27FC236}">
                  <a16:creationId xmlns:a16="http://schemas.microsoft.com/office/drawing/2014/main" id="{CD59137B-2DA2-4D57-A9AB-87B24E75CCE4}"/>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3" name="Text Placeholder 4">
              <a:extLst>
                <a:ext uri="{FF2B5EF4-FFF2-40B4-BE49-F238E27FC236}">
                  <a16:creationId xmlns:a16="http://schemas.microsoft.com/office/drawing/2014/main" id="{3CC97947-9A88-4445-AE47-3A22B00C0E83}"/>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4" name="Picture 4">
              <a:extLst>
                <a:ext uri="{FF2B5EF4-FFF2-40B4-BE49-F238E27FC236}">
                  <a16:creationId xmlns:a16="http://schemas.microsoft.com/office/drawing/2014/main" id="{2807D66C-AFAF-4B09-A7FE-A7A7230F9F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4">
              <a:extLst>
                <a:ext uri="{FF2B5EF4-FFF2-40B4-BE49-F238E27FC236}">
                  <a16:creationId xmlns:a16="http://schemas.microsoft.com/office/drawing/2014/main" id="{B547471B-33BA-454D-8EFA-21730A65C7C5}"/>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9" name="Rectangle 18">
              <a:extLst>
                <a:ext uri="{FF2B5EF4-FFF2-40B4-BE49-F238E27FC236}">
                  <a16:creationId xmlns:a16="http://schemas.microsoft.com/office/drawing/2014/main" id="{A5CCCAD4-FEE4-49A5-A5E1-E735268C302C}"/>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20" name="Picture 6">
              <a:extLst>
                <a:ext uri="{FF2B5EF4-FFF2-40B4-BE49-F238E27FC236}">
                  <a16:creationId xmlns:a16="http://schemas.microsoft.com/office/drawing/2014/main" id="{57546A6B-A146-45B0-990D-3108F2E3E7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43ECDDAF-6B8D-41CC-9A92-5B205B26F1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4">
              <a:extLst>
                <a:ext uri="{FF2B5EF4-FFF2-40B4-BE49-F238E27FC236}">
                  <a16:creationId xmlns:a16="http://schemas.microsoft.com/office/drawing/2014/main" id="{4F258514-8505-469B-A80F-4C8FAA44DBB7}"/>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3" name="Picture 4">
              <a:extLst>
                <a:ext uri="{FF2B5EF4-FFF2-40B4-BE49-F238E27FC236}">
                  <a16:creationId xmlns:a16="http://schemas.microsoft.com/office/drawing/2014/main" id="{8B235410-8155-4B29-9878-7D408FBCD5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4" name="Text Placeholder 4">
              <a:extLst>
                <a:ext uri="{FF2B5EF4-FFF2-40B4-BE49-F238E27FC236}">
                  <a16:creationId xmlns:a16="http://schemas.microsoft.com/office/drawing/2014/main" id="{DE3B87C9-0D54-430B-96A8-5AD6E7BB5556}"/>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5" name="Text Placeholder 4">
              <a:extLst>
                <a:ext uri="{FF2B5EF4-FFF2-40B4-BE49-F238E27FC236}">
                  <a16:creationId xmlns:a16="http://schemas.microsoft.com/office/drawing/2014/main" id="{7FC69294-CEA1-4744-9DF6-1165A5063590}"/>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6" name="Text Placeholder 4">
              <a:extLst>
                <a:ext uri="{FF2B5EF4-FFF2-40B4-BE49-F238E27FC236}">
                  <a16:creationId xmlns:a16="http://schemas.microsoft.com/office/drawing/2014/main" id="{E946A218-1D8A-4CF8-945C-A1577DE55A7F}"/>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7" name="Text Placeholder 4">
              <a:extLst>
                <a:ext uri="{FF2B5EF4-FFF2-40B4-BE49-F238E27FC236}">
                  <a16:creationId xmlns:a16="http://schemas.microsoft.com/office/drawing/2014/main" id="{6411CFCA-2D82-4820-B8B3-D0AC9B0B861F}"/>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8" name="Text Placeholder 4">
              <a:extLst>
                <a:ext uri="{FF2B5EF4-FFF2-40B4-BE49-F238E27FC236}">
                  <a16:creationId xmlns:a16="http://schemas.microsoft.com/office/drawing/2014/main" id="{A7A75AB0-FF2D-410C-A528-D90EC7205366}"/>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9" name="Text Placeholder 4">
              <a:extLst>
                <a:ext uri="{FF2B5EF4-FFF2-40B4-BE49-F238E27FC236}">
                  <a16:creationId xmlns:a16="http://schemas.microsoft.com/office/drawing/2014/main" id="{B29FD048-9EFF-488E-BFF6-70C572DC1A8A}"/>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30" name="Text Placeholder 4">
              <a:extLst>
                <a:ext uri="{FF2B5EF4-FFF2-40B4-BE49-F238E27FC236}">
                  <a16:creationId xmlns:a16="http://schemas.microsoft.com/office/drawing/2014/main" id="{5BC0618D-F13B-41F2-A96D-790BEBD68529}"/>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1" name="Text Placeholder 4">
              <a:extLst>
                <a:ext uri="{FF2B5EF4-FFF2-40B4-BE49-F238E27FC236}">
                  <a16:creationId xmlns:a16="http://schemas.microsoft.com/office/drawing/2014/main" id="{5BEE2F0B-D9E0-436F-878F-E47D2F330047}"/>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grpSp>
        <p:nvGrpSpPr>
          <p:cNvPr id="51" name="Group 50">
            <a:extLst>
              <a:ext uri="{FF2B5EF4-FFF2-40B4-BE49-F238E27FC236}">
                <a16:creationId xmlns:a16="http://schemas.microsoft.com/office/drawing/2014/main" id="{BE35F53F-44AE-4BFA-A06A-7DD68F2E225D}"/>
              </a:ext>
            </a:extLst>
          </p:cNvPr>
          <p:cNvGrpSpPr/>
          <p:nvPr userDrawn="1"/>
        </p:nvGrpSpPr>
        <p:grpSpPr>
          <a:xfrm>
            <a:off x="485708" y="982420"/>
            <a:ext cx="11081490" cy="3409465"/>
            <a:chOff x="509997" y="1135184"/>
            <a:chExt cx="11635565" cy="3864060"/>
          </a:xfrm>
        </p:grpSpPr>
        <p:sp>
          <p:nvSpPr>
            <p:cNvPr id="52" name="Text Placeholder 4">
              <a:extLst>
                <a:ext uri="{FF2B5EF4-FFF2-40B4-BE49-F238E27FC236}">
                  <a16:creationId xmlns:a16="http://schemas.microsoft.com/office/drawing/2014/main" id="{BC9EA7C3-8D0A-4279-8BA3-B16297DC5AB3}"/>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53" name="Text Placeholder 4">
              <a:extLst>
                <a:ext uri="{FF2B5EF4-FFF2-40B4-BE49-F238E27FC236}">
                  <a16:creationId xmlns:a16="http://schemas.microsoft.com/office/drawing/2014/main" id="{F993FAEA-16ED-46E4-AAD0-946F5FE36B81}"/>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54" name="Text Placeholder 4">
              <a:extLst>
                <a:ext uri="{FF2B5EF4-FFF2-40B4-BE49-F238E27FC236}">
                  <a16:creationId xmlns:a16="http://schemas.microsoft.com/office/drawing/2014/main" id="{1CBD954C-089D-4532-9A6D-7067F6A63CE7}"/>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55" name="Picture 4">
              <a:extLst>
                <a:ext uri="{FF2B5EF4-FFF2-40B4-BE49-F238E27FC236}">
                  <a16:creationId xmlns:a16="http://schemas.microsoft.com/office/drawing/2014/main" id="{19682A6E-D4B9-485D-9A35-3CEDB554FA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56" name="Text Placeholder 4">
              <a:extLst>
                <a:ext uri="{FF2B5EF4-FFF2-40B4-BE49-F238E27FC236}">
                  <a16:creationId xmlns:a16="http://schemas.microsoft.com/office/drawing/2014/main" id="{D18BC040-2250-48FE-B318-0437A06A6459}"/>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57" name="Rectangle 56">
              <a:extLst>
                <a:ext uri="{FF2B5EF4-FFF2-40B4-BE49-F238E27FC236}">
                  <a16:creationId xmlns:a16="http://schemas.microsoft.com/office/drawing/2014/main" id="{8EB72641-F5F7-4D89-B3B5-818B26093CE6}"/>
                </a:ext>
              </a:extLst>
            </p:cNvPr>
            <p:cNvSpPr/>
            <p:nvPr/>
          </p:nvSpPr>
          <p:spPr>
            <a:xfrm>
              <a:off x="509997" y="18938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58" name="Picture 6">
              <a:extLst>
                <a:ext uri="{FF2B5EF4-FFF2-40B4-BE49-F238E27FC236}">
                  <a16:creationId xmlns:a16="http://schemas.microsoft.com/office/drawing/2014/main" id="{4808B41A-BF0D-4DBF-ABE9-C24986D857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B77598B9-8DEB-4ACD-BA9E-35F70E94D2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60" name="Text Placeholder 4">
              <a:extLst>
                <a:ext uri="{FF2B5EF4-FFF2-40B4-BE49-F238E27FC236}">
                  <a16:creationId xmlns:a16="http://schemas.microsoft.com/office/drawing/2014/main" id="{5C754F0E-D8B9-4287-A2CF-F7219BD43C1F}"/>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61" name="Picture 4">
              <a:extLst>
                <a:ext uri="{FF2B5EF4-FFF2-40B4-BE49-F238E27FC236}">
                  <a16:creationId xmlns:a16="http://schemas.microsoft.com/office/drawing/2014/main" id="{ADE3F1C1-B6FA-4502-9B14-BEE362CA6F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62" name="Text Placeholder 4">
              <a:extLst>
                <a:ext uri="{FF2B5EF4-FFF2-40B4-BE49-F238E27FC236}">
                  <a16:creationId xmlns:a16="http://schemas.microsoft.com/office/drawing/2014/main" id="{3909377D-6811-44DD-8A86-CFE575D7FEDF}"/>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63" name="Text Placeholder 4">
              <a:extLst>
                <a:ext uri="{FF2B5EF4-FFF2-40B4-BE49-F238E27FC236}">
                  <a16:creationId xmlns:a16="http://schemas.microsoft.com/office/drawing/2014/main" id="{C8BFB6C5-D927-4A84-BFFD-900D6C94FD30}"/>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64" name="Text Placeholder 4">
              <a:extLst>
                <a:ext uri="{FF2B5EF4-FFF2-40B4-BE49-F238E27FC236}">
                  <a16:creationId xmlns:a16="http://schemas.microsoft.com/office/drawing/2014/main" id="{B3F5463E-C698-468C-8DA5-619429357FF7}"/>
                </a:ext>
              </a:extLst>
            </p:cNvPr>
            <p:cNvSpPr txBox="1">
              <a:spLocks/>
            </p:cNvSpPr>
            <p:nvPr/>
          </p:nvSpPr>
          <p:spPr>
            <a:xfrm rot="16200000">
              <a:off x="4354591"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65" name="Text Placeholder 4">
              <a:extLst>
                <a:ext uri="{FF2B5EF4-FFF2-40B4-BE49-F238E27FC236}">
                  <a16:creationId xmlns:a16="http://schemas.microsoft.com/office/drawing/2014/main" id="{9DD11016-25F9-4999-8C37-7EEB910CCA8E}"/>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66" name="Text Placeholder 4">
              <a:extLst>
                <a:ext uri="{FF2B5EF4-FFF2-40B4-BE49-F238E27FC236}">
                  <a16:creationId xmlns:a16="http://schemas.microsoft.com/office/drawing/2014/main" id="{14E4A2E3-B466-46E8-B7B5-D65513A6B0B0}"/>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67" name="Text Placeholder 4">
              <a:extLst>
                <a:ext uri="{FF2B5EF4-FFF2-40B4-BE49-F238E27FC236}">
                  <a16:creationId xmlns:a16="http://schemas.microsoft.com/office/drawing/2014/main" id="{E4E0A3B7-9384-4BD0-BD7C-81AA07EDFC5B}"/>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68" name="Text Placeholder 4">
              <a:extLst>
                <a:ext uri="{FF2B5EF4-FFF2-40B4-BE49-F238E27FC236}">
                  <a16:creationId xmlns:a16="http://schemas.microsoft.com/office/drawing/2014/main" id="{37340C88-846A-46F3-BD14-4A4544E16871}"/>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69" name="Text Placeholder 4">
              <a:extLst>
                <a:ext uri="{FF2B5EF4-FFF2-40B4-BE49-F238E27FC236}">
                  <a16:creationId xmlns:a16="http://schemas.microsoft.com/office/drawing/2014/main" id="{0BC5538D-BADC-4E77-A44F-97EC97429D47}"/>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sp>
        <p:nvSpPr>
          <p:cNvPr id="47" name="Rectangle 46">
            <a:extLst>
              <a:ext uri="{FF2B5EF4-FFF2-40B4-BE49-F238E27FC236}">
                <a16:creationId xmlns:a16="http://schemas.microsoft.com/office/drawing/2014/main" id="{79797459-0F7E-4967-ADAC-480146FE16ED}"/>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46" name="Text Placeholder 13">
            <a:extLst>
              <a:ext uri="{FF2B5EF4-FFF2-40B4-BE49-F238E27FC236}">
                <a16:creationId xmlns:a16="http://schemas.microsoft.com/office/drawing/2014/main" id="{45ECED6A-6CE0-4EA8-93DD-3DBE71A7D4B1}"/>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431806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209676" y="480060"/>
            <a:ext cx="2665094" cy="5360670"/>
          </a:xfrm>
        </p:spPr>
        <p:txBody>
          <a:bodyPr anchor="t" anchorCtr="0">
            <a:normAutofit/>
          </a:bodyPr>
          <a:lstStyle>
            <a:lvl1pPr>
              <a:defRPr sz="44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77740" y="480060"/>
            <a:ext cx="6995160" cy="6092189"/>
          </a:xfrm>
        </p:spPr>
        <p:txBody>
          <a:bodyPr/>
          <a:lstStyle>
            <a:lvl1pPr>
              <a:buClr>
                <a:schemeClr val="tx2"/>
              </a:buClr>
              <a:defRPr/>
            </a:lvl1pPr>
            <a:lvl2pPr>
              <a:buClr>
                <a:schemeClr val="tx2"/>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1047748" y="6446836"/>
            <a:ext cx="2057402" cy="365125"/>
          </a:xfrm>
        </p:spPr>
        <p:txBody>
          <a:bodyPr/>
          <a:lstStyle/>
          <a:p>
            <a:fld id="{29CA1F89-46AF-4E3F-BF50-3C017A01CFE4}" type="datetimeFigureOut">
              <a:rPr lang="en-US" smtClean="0"/>
              <a:t>4/25/2023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95250" y="6446836"/>
            <a:ext cx="666750" cy="365125"/>
          </a:xfrm>
        </p:spPr>
        <p:txBody>
          <a:bodyPr/>
          <a:lstStyle>
            <a:lvl1pPr algn="ctr">
              <a:defRPr sz="900">
                <a:solidFill>
                  <a:schemeClr val="tx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20697632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3" name="Picture 2">
            <a:extLst>
              <a:ext uri="{FF2B5EF4-FFF2-40B4-BE49-F238E27FC236}">
                <a16:creationId xmlns:a16="http://schemas.microsoft.com/office/drawing/2014/main" id="{5FAA2294-43E0-4CB9-90F4-C54E5E7935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4789715"/>
          </a:xfrm>
          <a:prstGeom prst="rect">
            <a:avLst/>
          </a:prstGeom>
        </p:spPr>
      </p:pic>
      <p:pic>
        <p:nvPicPr>
          <p:cNvPr id="8" name="Picture 7">
            <a:extLst>
              <a:ext uri="{FF2B5EF4-FFF2-40B4-BE49-F238E27FC236}">
                <a16:creationId xmlns:a16="http://schemas.microsoft.com/office/drawing/2014/main" id="{E6170480-2959-4B35-9B36-8B5331D873D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9" name="Group 8" hidden="1">
            <a:extLst>
              <a:ext uri="{FF2B5EF4-FFF2-40B4-BE49-F238E27FC236}">
                <a16:creationId xmlns:a16="http://schemas.microsoft.com/office/drawing/2014/main" id="{A43BFFD0-6746-45D1-BE4B-515503B4CCD6}"/>
              </a:ext>
            </a:extLst>
          </p:cNvPr>
          <p:cNvGrpSpPr/>
          <p:nvPr userDrawn="1"/>
        </p:nvGrpSpPr>
        <p:grpSpPr>
          <a:xfrm>
            <a:off x="485712" y="1001633"/>
            <a:ext cx="11081490" cy="3409465"/>
            <a:chOff x="509997" y="1135184"/>
            <a:chExt cx="11635565" cy="3864060"/>
          </a:xfrm>
        </p:grpSpPr>
        <p:sp>
          <p:nvSpPr>
            <p:cNvPr id="10" name="Text Placeholder 4">
              <a:extLst>
                <a:ext uri="{FF2B5EF4-FFF2-40B4-BE49-F238E27FC236}">
                  <a16:creationId xmlns:a16="http://schemas.microsoft.com/office/drawing/2014/main" id="{0B530A2C-BB56-4306-AFA6-7F7F6F0F99EE}"/>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1" name="Text Placeholder 4">
              <a:extLst>
                <a:ext uri="{FF2B5EF4-FFF2-40B4-BE49-F238E27FC236}">
                  <a16:creationId xmlns:a16="http://schemas.microsoft.com/office/drawing/2014/main" id="{17F2F88D-1CD1-4961-8D84-443B6A887ABE}"/>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2" name="Text Placeholder 4">
              <a:extLst>
                <a:ext uri="{FF2B5EF4-FFF2-40B4-BE49-F238E27FC236}">
                  <a16:creationId xmlns:a16="http://schemas.microsoft.com/office/drawing/2014/main" id="{A2A1DA62-CDBE-402F-B6DF-2E8DEEB3D831}"/>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3" name="Picture 4">
              <a:extLst>
                <a:ext uri="{FF2B5EF4-FFF2-40B4-BE49-F238E27FC236}">
                  <a16:creationId xmlns:a16="http://schemas.microsoft.com/office/drawing/2014/main" id="{CDC93AEC-9A0A-4873-A769-990B354D62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4">
              <a:extLst>
                <a:ext uri="{FF2B5EF4-FFF2-40B4-BE49-F238E27FC236}">
                  <a16:creationId xmlns:a16="http://schemas.microsoft.com/office/drawing/2014/main" id="{3BD7CFF7-BAFB-4A3A-BEE8-A09AE3BEF515}"/>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8" name="Rectangle 17">
              <a:extLst>
                <a:ext uri="{FF2B5EF4-FFF2-40B4-BE49-F238E27FC236}">
                  <a16:creationId xmlns:a16="http://schemas.microsoft.com/office/drawing/2014/main" id="{49CC9153-86C9-413A-89A6-870EDC55B49E}"/>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19" name="Picture 6">
              <a:extLst>
                <a:ext uri="{FF2B5EF4-FFF2-40B4-BE49-F238E27FC236}">
                  <a16:creationId xmlns:a16="http://schemas.microsoft.com/office/drawing/2014/main" id="{44A5B915-282F-4493-80F6-21E8AAA733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B8F66E88-7B20-4DD6-B943-C7F94AFD34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4">
              <a:extLst>
                <a:ext uri="{FF2B5EF4-FFF2-40B4-BE49-F238E27FC236}">
                  <a16:creationId xmlns:a16="http://schemas.microsoft.com/office/drawing/2014/main" id="{0C15453E-1831-4364-9326-4B0F460AC883}"/>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2" name="Picture 4">
              <a:extLst>
                <a:ext uri="{FF2B5EF4-FFF2-40B4-BE49-F238E27FC236}">
                  <a16:creationId xmlns:a16="http://schemas.microsoft.com/office/drawing/2014/main" id="{306E9BC1-42FC-4DEB-9561-0F04E336A3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4">
              <a:extLst>
                <a:ext uri="{FF2B5EF4-FFF2-40B4-BE49-F238E27FC236}">
                  <a16:creationId xmlns:a16="http://schemas.microsoft.com/office/drawing/2014/main" id="{A108FBF0-D50C-4E23-B54A-E2BA07A6520D}"/>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4" name="Text Placeholder 4">
              <a:extLst>
                <a:ext uri="{FF2B5EF4-FFF2-40B4-BE49-F238E27FC236}">
                  <a16:creationId xmlns:a16="http://schemas.microsoft.com/office/drawing/2014/main" id="{EE9D3925-E4BB-4D98-89A4-AEB86BFC9A37}"/>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5" name="Text Placeholder 4">
              <a:extLst>
                <a:ext uri="{FF2B5EF4-FFF2-40B4-BE49-F238E27FC236}">
                  <a16:creationId xmlns:a16="http://schemas.microsoft.com/office/drawing/2014/main" id="{8BB69D87-41BC-4ACB-97C5-1C8193C0AEBD}"/>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6" name="Text Placeholder 4">
              <a:extLst>
                <a:ext uri="{FF2B5EF4-FFF2-40B4-BE49-F238E27FC236}">
                  <a16:creationId xmlns:a16="http://schemas.microsoft.com/office/drawing/2014/main" id="{FACA6BFE-BB9E-4C4A-9E53-0DEB4F44706B}"/>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7" name="Text Placeholder 4">
              <a:extLst>
                <a:ext uri="{FF2B5EF4-FFF2-40B4-BE49-F238E27FC236}">
                  <a16:creationId xmlns:a16="http://schemas.microsoft.com/office/drawing/2014/main" id="{4D704E7F-7091-4605-A36F-AB04D9C3EB66}"/>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8" name="Text Placeholder 4">
              <a:extLst>
                <a:ext uri="{FF2B5EF4-FFF2-40B4-BE49-F238E27FC236}">
                  <a16:creationId xmlns:a16="http://schemas.microsoft.com/office/drawing/2014/main" id="{A2912B8D-51D3-4297-B39F-2A2D476C2756}"/>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29" name="Text Placeholder 4">
              <a:extLst>
                <a:ext uri="{FF2B5EF4-FFF2-40B4-BE49-F238E27FC236}">
                  <a16:creationId xmlns:a16="http://schemas.microsoft.com/office/drawing/2014/main" id="{D7DA4B7C-A6A2-4EEE-91A0-F8760D741B7B}"/>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0" name="Text Placeholder 4">
              <a:extLst>
                <a:ext uri="{FF2B5EF4-FFF2-40B4-BE49-F238E27FC236}">
                  <a16:creationId xmlns:a16="http://schemas.microsoft.com/office/drawing/2014/main" id="{005F53FA-D817-4A44-8F55-27FC7E24F4D5}"/>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pic>
        <p:nvPicPr>
          <p:cNvPr id="31" name="Picture 30">
            <a:extLst>
              <a:ext uri="{FF2B5EF4-FFF2-40B4-BE49-F238E27FC236}">
                <a16:creationId xmlns:a16="http://schemas.microsoft.com/office/drawing/2014/main" id="{27995026-5AAD-4EB6-B15B-D1A3279D4AC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32" name="Group 31">
            <a:extLst>
              <a:ext uri="{FF2B5EF4-FFF2-40B4-BE49-F238E27FC236}">
                <a16:creationId xmlns:a16="http://schemas.microsoft.com/office/drawing/2014/main" id="{8F837C85-C2C0-4C47-AB5E-E092FF217AAA}"/>
              </a:ext>
            </a:extLst>
          </p:cNvPr>
          <p:cNvGrpSpPr/>
          <p:nvPr userDrawn="1"/>
        </p:nvGrpSpPr>
        <p:grpSpPr>
          <a:xfrm>
            <a:off x="444239" y="1030452"/>
            <a:ext cx="11081490" cy="3409465"/>
            <a:chOff x="509997" y="1135184"/>
            <a:chExt cx="11635565" cy="3864060"/>
          </a:xfrm>
        </p:grpSpPr>
        <p:sp>
          <p:nvSpPr>
            <p:cNvPr id="33" name="Text Placeholder 4">
              <a:extLst>
                <a:ext uri="{FF2B5EF4-FFF2-40B4-BE49-F238E27FC236}">
                  <a16:creationId xmlns:a16="http://schemas.microsoft.com/office/drawing/2014/main" id="{11E1BE8B-5D94-4FF6-BB32-B4B13E106520}"/>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34" name="Text Placeholder 4">
              <a:extLst>
                <a:ext uri="{FF2B5EF4-FFF2-40B4-BE49-F238E27FC236}">
                  <a16:creationId xmlns:a16="http://schemas.microsoft.com/office/drawing/2014/main" id="{068C61A3-4DFF-4BAB-9E01-EBC339022D6D}"/>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35" name="Text Placeholder 4">
              <a:extLst>
                <a:ext uri="{FF2B5EF4-FFF2-40B4-BE49-F238E27FC236}">
                  <a16:creationId xmlns:a16="http://schemas.microsoft.com/office/drawing/2014/main" id="{DC43B489-559F-4B2D-8A93-8C8DBB69F825}"/>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36" name="Picture 4">
              <a:extLst>
                <a:ext uri="{FF2B5EF4-FFF2-40B4-BE49-F238E27FC236}">
                  <a16:creationId xmlns:a16="http://schemas.microsoft.com/office/drawing/2014/main" id="{7B26C9A8-A600-452A-9EF6-B4A4590535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6817"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7" name="Text Placeholder 4">
              <a:extLst>
                <a:ext uri="{FF2B5EF4-FFF2-40B4-BE49-F238E27FC236}">
                  <a16:creationId xmlns:a16="http://schemas.microsoft.com/office/drawing/2014/main" id="{9D7E60AC-017E-4A6D-8E5A-8BD3B9F45E4B}"/>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38" name="Rectangle 37">
              <a:extLst>
                <a:ext uri="{FF2B5EF4-FFF2-40B4-BE49-F238E27FC236}">
                  <a16:creationId xmlns:a16="http://schemas.microsoft.com/office/drawing/2014/main" id="{2CDE853C-E0B8-49CC-8864-522BA0CD2B8D}"/>
                </a:ext>
              </a:extLst>
            </p:cNvPr>
            <p:cNvSpPr/>
            <p:nvPr/>
          </p:nvSpPr>
          <p:spPr>
            <a:xfrm>
              <a:off x="509997" y="1805975"/>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39" name="Picture 6">
              <a:extLst>
                <a:ext uri="{FF2B5EF4-FFF2-40B4-BE49-F238E27FC236}">
                  <a16:creationId xmlns:a16="http://schemas.microsoft.com/office/drawing/2014/main" id="{FA73BDA2-6048-4645-A960-F49FEC666C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B4227F22-2A56-4E27-9AB3-1A3D871CEE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41" name="Text Placeholder 4">
              <a:extLst>
                <a:ext uri="{FF2B5EF4-FFF2-40B4-BE49-F238E27FC236}">
                  <a16:creationId xmlns:a16="http://schemas.microsoft.com/office/drawing/2014/main" id="{DAD25747-5ED3-45D2-8365-9346A9B890FA}"/>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42" name="Picture 4">
              <a:extLst>
                <a:ext uri="{FF2B5EF4-FFF2-40B4-BE49-F238E27FC236}">
                  <a16:creationId xmlns:a16="http://schemas.microsoft.com/office/drawing/2014/main" id="{36104E17-151C-4634-8522-2B869B7513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3" name="Text Placeholder 4">
              <a:extLst>
                <a:ext uri="{FF2B5EF4-FFF2-40B4-BE49-F238E27FC236}">
                  <a16:creationId xmlns:a16="http://schemas.microsoft.com/office/drawing/2014/main" id="{8375B1B3-2CF8-4EBB-A579-9BB69CF7E877}"/>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44" name="Text Placeholder 4">
              <a:extLst>
                <a:ext uri="{FF2B5EF4-FFF2-40B4-BE49-F238E27FC236}">
                  <a16:creationId xmlns:a16="http://schemas.microsoft.com/office/drawing/2014/main" id="{E38EB95A-0AC9-4BB7-9BAF-A2DFB39D0155}"/>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45" name="Text Placeholder 4">
              <a:extLst>
                <a:ext uri="{FF2B5EF4-FFF2-40B4-BE49-F238E27FC236}">
                  <a16:creationId xmlns:a16="http://schemas.microsoft.com/office/drawing/2014/main" id="{DE74BFF8-E865-4733-A696-EFBE40AD4F5F}"/>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46" name="Text Placeholder 4">
              <a:extLst>
                <a:ext uri="{FF2B5EF4-FFF2-40B4-BE49-F238E27FC236}">
                  <a16:creationId xmlns:a16="http://schemas.microsoft.com/office/drawing/2014/main" id="{196A95B4-A63A-47C4-90A2-D54A8D721548}"/>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47" name="Text Placeholder 4">
              <a:extLst>
                <a:ext uri="{FF2B5EF4-FFF2-40B4-BE49-F238E27FC236}">
                  <a16:creationId xmlns:a16="http://schemas.microsoft.com/office/drawing/2014/main" id="{34E271A1-AEC2-4E73-9F24-753732CBC0CC}"/>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48" name="Text Placeholder 4">
              <a:extLst>
                <a:ext uri="{FF2B5EF4-FFF2-40B4-BE49-F238E27FC236}">
                  <a16:creationId xmlns:a16="http://schemas.microsoft.com/office/drawing/2014/main" id="{8B8B9C50-739F-4486-A808-A7FB607728DF}"/>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49" name="Text Placeholder 4">
              <a:extLst>
                <a:ext uri="{FF2B5EF4-FFF2-40B4-BE49-F238E27FC236}">
                  <a16:creationId xmlns:a16="http://schemas.microsoft.com/office/drawing/2014/main" id="{C80C69DC-3057-4EEC-952E-49057387B3E0}"/>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50" name="Text Placeholder 4">
              <a:extLst>
                <a:ext uri="{FF2B5EF4-FFF2-40B4-BE49-F238E27FC236}">
                  <a16:creationId xmlns:a16="http://schemas.microsoft.com/office/drawing/2014/main" id="{D1C1C822-121C-4A4E-A1F7-862438AC7BAD}"/>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sp>
        <p:nvSpPr>
          <p:cNvPr id="52" name="Rectangle 51">
            <a:extLst>
              <a:ext uri="{FF2B5EF4-FFF2-40B4-BE49-F238E27FC236}">
                <a16:creationId xmlns:a16="http://schemas.microsoft.com/office/drawing/2014/main" id="{CBCFF1E2-A56B-4EE9-83FC-4D606DDF4251}"/>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51" name="Text Placeholder 13">
            <a:extLst>
              <a:ext uri="{FF2B5EF4-FFF2-40B4-BE49-F238E27FC236}">
                <a16:creationId xmlns:a16="http://schemas.microsoft.com/office/drawing/2014/main" id="{2FE9266A-2529-433E-A7F6-4BA822850588}"/>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42093547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395910"/>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395910"/>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DEFINING SUCCESS </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29984196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395910"/>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395910"/>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ALTERNATIVES ASSESSMENT</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32013231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ntro-Section Divider">
    <p:spTree>
      <p:nvGrpSpPr>
        <p:cNvPr id="1" name=""/>
        <p:cNvGrpSpPr/>
        <p:nvPr/>
      </p:nvGrpSpPr>
      <p:grpSpPr>
        <a:xfrm>
          <a:off x="0" y="0"/>
          <a:ext cx="0" cy="0"/>
          <a:chOff x="0" y="0"/>
          <a:chExt cx="0" cy="0"/>
        </a:xfrm>
      </p:grpSpPr>
      <p:pic>
        <p:nvPicPr>
          <p:cNvPr id="3" name="Picture 2" descr="A picture containing text, grass, tree, outdoor&#10;&#10;Description automatically generated">
            <a:extLst>
              <a:ext uri="{FF2B5EF4-FFF2-40B4-BE49-F238E27FC236}">
                <a16:creationId xmlns:a16="http://schemas.microsoft.com/office/drawing/2014/main" id="{31D3F7FF-E0C7-461A-B895-0B9FC768C5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171071"/>
          </a:xfrm>
          <a:prstGeom prst="rect">
            <a:avLst/>
          </a:prstGeom>
        </p:spPr>
      </p:pic>
    </p:spTree>
    <p:extLst>
      <p:ext uri="{BB962C8B-B14F-4D97-AF65-F5344CB8AC3E}">
        <p14:creationId xmlns:p14="http://schemas.microsoft.com/office/powerpoint/2010/main" val="2556940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3E0D-9511-40DB-85AA-F8A857B1D18F}"/>
              </a:ext>
            </a:extLst>
          </p:cNvPr>
          <p:cNvSpPr>
            <a:spLocks noGrp="1"/>
          </p:cNvSpPr>
          <p:nvPr>
            <p:ph type="title"/>
          </p:nvPr>
        </p:nvSpPr>
        <p:spPr>
          <a:xfrm>
            <a:off x="831850" y="2200941"/>
            <a:ext cx="10515600" cy="1898881"/>
          </a:xfrm>
          <a:prstGeom prst="rect">
            <a:avLst/>
          </a:prstGeom>
        </p:spPr>
        <p:txBody>
          <a:bodyPr anchor="b"/>
          <a:lstStyle>
            <a:lvl1pPr>
              <a:defRPr sz="5559">
                <a:solidFill>
                  <a:schemeClr val="accent1"/>
                </a:solidFill>
                <a:latin typeface="Segoe UI Semibold" panose="020B0702040204020203" pitchFamily="34" charset="0"/>
                <a:cs typeface="Segoe UI Semibold" panose="020B0702040204020203"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5B376227-6DA8-4FB4-A6E4-34D1525A81AF}"/>
              </a:ext>
            </a:extLst>
          </p:cNvPr>
          <p:cNvSpPr>
            <a:spLocks noGrp="1"/>
          </p:cNvSpPr>
          <p:nvPr>
            <p:ph type="body" idx="1"/>
          </p:nvPr>
        </p:nvSpPr>
        <p:spPr>
          <a:xfrm>
            <a:off x="831850" y="4376812"/>
            <a:ext cx="10515600" cy="1500187"/>
          </a:xfrm>
          <a:prstGeom prst="rect">
            <a:avLst/>
          </a:prstGeom>
        </p:spPr>
        <p:txBody>
          <a:bodyPr/>
          <a:lstStyle>
            <a:lvl1pPr marL="0" indent="0">
              <a:buNone/>
              <a:defRPr sz="2224">
                <a:solidFill>
                  <a:schemeClr val="tx1">
                    <a:tint val="75000"/>
                  </a:schemeClr>
                </a:solidFill>
              </a:defRPr>
            </a:lvl1pPr>
            <a:lvl2pPr marL="423605" indent="0">
              <a:buNone/>
              <a:defRPr sz="1853">
                <a:solidFill>
                  <a:schemeClr val="tx1">
                    <a:tint val="75000"/>
                  </a:schemeClr>
                </a:solidFill>
              </a:defRPr>
            </a:lvl2pPr>
            <a:lvl3pPr marL="847210" indent="0">
              <a:buNone/>
              <a:defRPr sz="1668">
                <a:solidFill>
                  <a:schemeClr val="tx1">
                    <a:tint val="75000"/>
                  </a:schemeClr>
                </a:solidFill>
              </a:defRPr>
            </a:lvl3pPr>
            <a:lvl4pPr marL="1270815" indent="0">
              <a:buNone/>
              <a:defRPr sz="1482">
                <a:solidFill>
                  <a:schemeClr val="tx1">
                    <a:tint val="75000"/>
                  </a:schemeClr>
                </a:solidFill>
              </a:defRPr>
            </a:lvl4pPr>
            <a:lvl5pPr marL="1694420" indent="0">
              <a:buNone/>
              <a:defRPr sz="1482">
                <a:solidFill>
                  <a:schemeClr val="tx1">
                    <a:tint val="75000"/>
                  </a:schemeClr>
                </a:solidFill>
              </a:defRPr>
            </a:lvl5pPr>
            <a:lvl6pPr marL="2118025" indent="0">
              <a:buNone/>
              <a:defRPr sz="1482">
                <a:solidFill>
                  <a:schemeClr val="tx1">
                    <a:tint val="75000"/>
                  </a:schemeClr>
                </a:solidFill>
              </a:defRPr>
            </a:lvl6pPr>
            <a:lvl7pPr marL="2541630" indent="0">
              <a:buNone/>
              <a:defRPr sz="1482">
                <a:solidFill>
                  <a:schemeClr val="tx1">
                    <a:tint val="75000"/>
                  </a:schemeClr>
                </a:solidFill>
              </a:defRPr>
            </a:lvl7pPr>
            <a:lvl8pPr marL="2965235" indent="0">
              <a:buNone/>
              <a:defRPr sz="1482">
                <a:solidFill>
                  <a:schemeClr val="tx1">
                    <a:tint val="75000"/>
                  </a:schemeClr>
                </a:solidFill>
              </a:defRPr>
            </a:lvl8pPr>
            <a:lvl9pPr marL="3388840" indent="0">
              <a:buNone/>
              <a:defRPr sz="1482">
                <a:solidFill>
                  <a:schemeClr val="tx1">
                    <a:tint val="75000"/>
                  </a:schemeClr>
                </a:solidFill>
              </a:defRPr>
            </a:lvl9pPr>
          </a:lstStyle>
          <a:p>
            <a:pPr lvl="0"/>
            <a:r>
              <a:rPr lang="en-US"/>
              <a:t>Click to edit Master text styles</a:t>
            </a:r>
          </a:p>
        </p:txBody>
      </p:sp>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8" name="Date Placeholder 3">
            <a:extLst>
              <a:ext uri="{FF2B5EF4-FFF2-40B4-BE49-F238E27FC236}">
                <a16:creationId xmlns:a16="http://schemas.microsoft.com/office/drawing/2014/main" id="{A2F70F84-192D-4197-AA8F-0BB78C206A91}"/>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INTRODUCTION</a:t>
            </a:r>
          </a:p>
        </p:txBody>
      </p:sp>
      <p:sp>
        <p:nvSpPr>
          <p:cNvPr id="9" name="Footer Placeholder 4">
            <a:extLst>
              <a:ext uri="{FF2B5EF4-FFF2-40B4-BE49-F238E27FC236}">
                <a16:creationId xmlns:a16="http://schemas.microsoft.com/office/drawing/2014/main" id="{0959523A-F8B2-4FCC-AB1B-926AF34821B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2061C009-3177-4B37-A3B2-55538FA3E2DF}"/>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11213272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tx1"/>
                </a:solidFill>
              </a:rPr>
              <a:t>INTRODUCTION</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tx1"/>
                </a:solidFill>
              </a:rPr>
              <a:t>LEESBURG MAIN STREET – COMPLETE STREET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tx1"/>
                </a:solidFill>
              </a:rPr>
              <a:pPr/>
              <a:t>‹#›</a:t>
            </a:fld>
            <a:endParaRPr lang="en-US" sz="1297" dirty="0">
              <a:solidFill>
                <a:schemeClr val="tx1"/>
              </a:solidFill>
            </a:endParaRPr>
          </a:p>
        </p:txBody>
      </p:sp>
    </p:spTree>
    <p:extLst>
      <p:ext uri="{BB962C8B-B14F-4D97-AF65-F5344CB8AC3E}">
        <p14:creationId xmlns:p14="http://schemas.microsoft.com/office/powerpoint/2010/main" val="32125317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6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tx1"/>
                </a:solidFill>
              </a:rPr>
              <a:t>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tx1"/>
                </a:solidFill>
              </a:rPr>
              <a:t>LEESBURG MAIN STREET – COMPLETE STREET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tx1"/>
                </a:solidFill>
              </a:rPr>
              <a:pPr/>
              <a:t>‹#›</a:t>
            </a:fld>
            <a:endParaRPr lang="en-US" sz="1297" dirty="0">
              <a:solidFill>
                <a:schemeClr val="tx1"/>
              </a:solidFill>
            </a:endParaRPr>
          </a:p>
        </p:txBody>
      </p:sp>
      <p:pic>
        <p:nvPicPr>
          <p:cNvPr id="20" name="Picture 19" descr="Diagram, engineering drawing&#10;&#10;Description automatically generated">
            <a:extLst>
              <a:ext uri="{FF2B5EF4-FFF2-40B4-BE49-F238E27FC236}">
                <a16:creationId xmlns:a16="http://schemas.microsoft.com/office/drawing/2014/main" id="{3D6DA5F0-D05D-43A3-90C2-380724BDAE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26" name="Picture 25" descr="Diagram&#10;&#10;Description automatically generated">
            <a:extLst>
              <a:ext uri="{FF2B5EF4-FFF2-40B4-BE49-F238E27FC236}">
                <a16:creationId xmlns:a16="http://schemas.microsoft.com/office/drawing/2014/main" id="{A0490265-17C3-4894-8761-ED7388BC15A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0544"/>
          <a:stretch/>
        </p:blipFill>
        <p:spPr>
          <a:xfrm>
            <a:off x="0" y="983974"/>
            <a:ext cx="12192000" cy="3805741"/>
          </a:xfrm>
          <a:prstGeom prst="rect">
            <a:avLst/>
          </a:prstGeom>
        </p:spPr>
      </p:pic>
      <p:pic>
        <p:nvPicPr>
          <p:cNvPr id="12" name="Picture 11">
            <a:extLst>
              <a:ext uri="{FF2B5EF4-FFF2-40B4-BE49-F238E27FC236}">
                <a16:creationId xmlns:a16="http://schemas.microsoft.com/office/drawing/2014/main" id="{D2A9A7D7-017A-43CA-89D9-273A0E69B6F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spTree>
    <p:extLst>
      <p:ext uri="{BB962C8B-B14F-4D97-AF65-F5344CB8AC3E}">
        <p14:creationId xmlns:p14="http://schemas.microsoft.com/office/powerpoint/2010/main" val="14972020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F76C1-D52C-5FFD-0E29-F0DDEC7C85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67A62B-AAD2-2779-9455-5AEDBD21FC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F3C7F8-AEF2-65C3-8BBB-E5C2FBB32A8E}"/>
              </a:ext>
            </a:extLst>
          </p:cNvPr>
          <p:cNvSpPr>
            <a:spLocks noGrp="1"/>
          </p:cNvSpPr>
          <p:nvPr>
            <p:ph type="dt" sz="half" idx="10"/>
          </p:nvPr>
        </p:nvSpPr>
        <p:spPr/>
        <p:txBody>
          <a:bodyPr/>
          <a:lstStyle/>
          <a:p>
            <a:fld id="{801DD9A3-453C-4780-BD5E-E55AC14C06FA}" type="datetimeFigureOut">
              <a:rPr lang="en-US" smtClean="0"/>
              <a:t>4/25/2023</a:t>
            </a:fld>
            <a:endParaRPr lang="en-US"/>
          </a:p>
        </p:txBody>
      </p:sp>
      <p:sp>
        <p:nvSpPr>
          <p:cNvPr id="5" name="Footer Placeholder 4">
            <a:extLst>
              <a:ext uri="{FF2B5EF4-FFF2-40B4-BE49-F238E27FC236}">
                <a16:creationId xmlns:a16="http://schemas.microsoft.com/office/drawing/2014/main" id="{6CB6F904-4A81-A521-1B43-62CFA0B51F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518C6A-EBB0-502E-205F-5F5BD82FB546}"/>
              </a:ext>
            </a:extLst>
          </p:cNvPr>
          <p:cNvSpPr>
            <a:spLocks noGrp="1"/>
          </p:cNvSpPr>
          <p:nvPr>
            <p:ph type="sldNum" sz="quarter" idx="12"/>
          </p:nvPr>
        </p:nvSpPr>
        <p:spPr/>
        <p:txBody>
          <a:bodyPr/>
          <a:lstStyle/>
          <a:p>
            <a:fld id="{73FE3494-1521-4FE7-B65F-FAF73E195FC9}" type="slidenum">
              <a:rPr lang="en-US" smtClean="0"/>
              <a:t>‹#›</a:t>
            </a:fld>
            <a:endParaRPr lang="en-US"/>
          </a:p>
        </p:txBody>
      </p:sp>
      <p:pic>
        <p:nvPicPr>
          <p:cNvPr id="7" name="Picture 6" descr="A picture containing text, tableware, plate, dishware&#10;&#10;Description automatically generated">
            <a:extLst>
              <a:ext uri="{FF2B5EF4-FFF2-40B4-BE49-F238E27FC236}">
                <a16:creationId xmlns:a16="http://schemas.microsoft.com/office/drawing/2014/main" id="{6622D391-B714-1975-23CC-F002ADCDC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346" y="610240"/>
            <a:ext cx="4271585" cy="835332"/>
          </a:xfrm>
          <a:prstGeom prst="rect">
            <a:avLst/>
          </a:prstGeom>
        </p:spPr>
      </p:pic>
    </p:spTree>
    <p:extLst>
      <p:ext uri="{BB962C8B-B14F-4D97-AF65-F5344CB8AC3E}">
        <p14:creationId xmlns:p14="http://schemas.microsoft.com/office/powerpoint/2010/main" val="30869056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5EB57-2E4A-D63A-0F4C-3E13BAFCA0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8BFA90-8B99-6B11-4F11-155C575911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9DE7D-9ADB-8D76-E60B-D3A25525F40B}"/>
              </a:ext>
            </a:extLst>
          </p:cNvPr>
          <p:cNvSpPr>
            <a:spLocks noGrp="1"/>
          </p:cNvSpPr>
          <p:nvPr>
            <p:ph type="dt" sz="half" idx="10"/>
          </p:nvPr>
        </p:nvSpPr>
        <p:spPr/>
        <p:txBody>
          <a:bodyPr/>
          <a:lstStyle/>
          <a:p>
            <a:fld id="{801DD9A3-453C-4780-BD5E-E55AC14C06FA}" type="datetimeFigureOut">
              <a:rPr lang="en-US" smtClean="0"/>
              <a:t>4/25/2023</a:t>
            </a:fld>
            <a:endParaRPr lang="en-US"/>
          </a:p>
        </p:txBody>
      </p:sp>
      <p:sp>
        <p:nvSpPr>
          <p:cNvPr id="5" name="Footer Placeholder 4">
            <a:extLst>
              <a:ext uri="{FF2B5EF4-FFF2-40B4-BE49-F238E27FC236}">
                <a16:creationId xmlns:a16="http://schemas.microsoft.com/office/drawing/2014/main" id="{7CEA0FCD-9A03-193E-EE9B-CE85BEDE7F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97F285-9870-4EC1-D664-D190BD76F3C0}"/>
              </a:ext>
            </a:extLst>
          </p:cNvPr>
          <p:cNvSpPr>
            <a:spLocks noGrp="1"/>
          </p:cNvSpPr>
          <p:nvPr>
            <p:ph type="sldNum" sz="quarter" idx="12"/>
          </p:nvPr>
        </p:nvSpPr>
        <p:spPr/>
        <p:txBody>
          <a:bodyPr/>
          <a:lstStyle/>
          <a:p>
            <a:fld id="{73FE3494-1521-4FE7-B65F-FAF73E195FC9}" type="slidenum">
              <a:rPr lang="en-US" smtClean="0"/>
              <a:t>‹#›</a:t>
            </a:fld>
            <a:endParaRPr lang="en-US"/>
          </a:p>
        </p:txBody>
      </p:sp>
      <p:pic>
        <p:nvPicPr>
          <p:cNvPr id="7" name="Picture 6" descr="A picture containing text, tableware, plate, dishware&#10;&#10;Description automatically generated">
            <a:extLst>
              <a:ext uri="{FF2B5EF4-FFF2-40B4-BE49-F238E27FC236}">
                <a16:creationId xmlns:a16="http://schemas.microsoft.com/office/drawing/2014/main" id="{00BCF44B-5D92-AED6-DED8-E48DC33F4C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346" y="610240"/>
            <a:ext cx="4271585" cy="835332"/>
          </a:xfrm>
          <a:prstGeom prst="rect">
            <a:avLst/>
          </a:prstGeom>
        </p:spPr>
      </p:pic>
    </p:spTree>
    <p:extLst>
      <p:ext uri="{BB962C8B-B14F-4D97-AF65-F5344CB8AC3E}">
        <p14:creationId xmlns:p14="http://schemas.microsoft.com/office/powerpoint/2010/main" val="5715426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8BFA90-8B99-6B11-4F11-155C575911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9DE7D-9ADB-8D76-E60B-D3A25525F40B}"/>
              </a:ext>
            </a:extLst>
          </p:cNvPr>
          <p:cNvSpPr>
            <a:spLocks noGrp="1"/>
          </p:cNvSpPr>
          <p:nvPr>
            <p:ph type="dt" sz="half" idx="10"/>
          </p:nvPr>
        </p:nvSpPr>
        <p:spPr/>
        <p:txBody>
          <a:bodyPr/>
          <a:lstStyle/>
          <a:p>
            <a:fld id="{801DD9A3-453C-4780-BD5E-E55AC14C06FA}" type="datetimeFigureOut">
              <a:rPr lang="en-US" smtClean="0"/>
              <a:t>4/25/2023</a:t>
            </a:fld>
            <a:endParaRPr lang="en-US"/>
          </a:p>
        </p:txBody>
      </p:sp>
      <p:sp>
        <p:nvSpPr>
          <p:cNvPr id="5" name="Footer Placeholder 4">
            <a:extLst>
              <a:ext uri="{FF2B5EF4-FFF2-40B4-BE49-F238E27FC236}">
                <a16:creationId xmlns:a16="http://schemas.microsoft.com/office/drawing/2014/main" id="{7CEA0FCD-9A03-193E-EE9B-CE85BEDE7F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97F285-9870-4EC1-D664-D190BD76F3C0}"/>
              </a:ext>
            </a:extLst>
          </p:cNvPr>
          <p:cNvSpPr>
            <a:spLocks noGrp="1"/>
          </p:cNvSpPr>
          <p:nvPr>
            <p:ph type="sldNum" sz="quarter" idx="12"/>
          </p:nvPr>
        </p:nvSpPr>
        <p:spPr/>
        <p:txBody>
          <a:bodyPr/>
          <a:lstStyle/>
          <a:p>
            <a:fld id="{73FE3494-1521-4FE7-B65F-FAF73E195FC9}" type="slidenum">
              <a:rPr lang="en-US" smtClean="0"/>
              <a:t>‹#›</a:t>
            </a:fld>
            <a:endParaRPr lang="en-US"/>
          </a:p>
        </p:txBody>
      </p:sp>
      <p:pic>
        <p:nvPicPr>
          <p:cNvPr id="7" name="Picture 6" descr="A picture containing text, tableware, plate, dishware&#10;&#10;Description automatically generated">
            <a:extLst>
              <a:ext uri="{FF2B5EF4-FFF2-40B4-BE49-F238E27FC236}">
                <a16:creationId xmlns:a16="http://schemas.microsoft.com/office/drawing/2014/main" id="{00BCF44B-5D92-AED6-DED8-E48DC33F4C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88481" y="430853"/>
            <a:ext cx="6215038" cy="1215385"/>
          </a:xfrm>
          <a:prstGeom prst="rect">
            <a:avLst/>
          </a:prstGeom>
        </p:spPr>
      </p:pic>
    </p:spTree>
    <p:extLst>
      <p:ext uri="{BB962C8B-B14F-4D97-AF65-F5344CB8AC3E}">
        <p14:creationId xmlns:p14="http://schemas.microsoft.com/office/powerpoint/2010/main" val="3115053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476251" y="579118"/>
            <a:ext cx="11306172" cy="1200152"/>
          </a:xfrm>
        </p:spPr>
        <p:txBody>
          <a:bodyPr anchor="ctr" anchorCtr="0"/>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731520" y="2200276"/>
            <a:ext cx="11050902" cy="42465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446836"/>
            <a:ext cx="2057402" cy="365125"/>
          </a:xfrm>
        </p:spPr>
        <p:txBody>
          <a:bodyPr/>
          <a:lstStyle>
            <a:lvl1pPr>
              <a:defRPr>
                <a:solidFill>
                  <a:schemeClr val="bg2">
                    <a:lumMod val="50000"/>
                  </a:schemeClr>
                </a:solidFill>
              </a:defRPr>
            </a:lvl1pPr>
          </a:lstStyle>
          <a:p>
            <a:fld id="{29CA1F89-46AF-4E3F-BF50-3C017A01CFE4}" type="datetimeFigureOut">
              <a:rPr lang="en-US" smtClean="0"/>
              <a:pPr/>
              <a:t>4/25/2023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lvl1pPr>
              <a:defRPr>
                <a:solidFill>
                  <a:schemeClr val="bg2">
                    <a:lumMod val="50000"/>
                  </a:schemeClr>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446836"/>
            <a:ext cx="485773" cy="365125"/>
          </a:xfrm>
        </p:spPr>
        <p:txBody>
          <a:bodyPr/>
          <a:lstStyle>
            <a:lvl1pPr>
              <a:defRPr>
                <a:solidFill>
                  <a:schemeClr val="bg2">
                    <a:lumMod val="50000"/>
                  </a:schemeClr>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14628678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CC34-7905-20F6-2E17-C2D170D4F5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8F42E-BF80-3751-4CA5-0128780744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416F59-4978-D161-3445-DB1161712AE8}"/>
              </a:ext>
            </a:extLst>
          </p:cNvPr>
          <p:cNvSpPr>
            <a:spLocks noGrp="1"/>
          </p:cNvSpPr>
          <p:nvPr>
            <p:ph type="dt" sz="half" idx="10"/>
          </p:nvPr>
        </p:nvSpPr>
        <p:spPr/>
        <p:txBody>
          <a:bodyPr/>
          <a:lstStyle/>
          <a:p>
            <a:fld id="{801DD9A3-453C-4780-BD5E-E55AC14C06FA}" type="datetimeFigureOut">
              <a:rPr lang="en-US" smtClean="0"/>
              <a:t>4/25/2023</a:t>
            </a:fld>
            <a:endParaRPr lang="en-US"/>
          </a:p>
        </p:txBody>
      </p:sp>
      <p:sp>
        <p:nvSpPr>
          <p:cNvPr id="5" name="Footer Placeholder 4">
            <a:extLst>
              <a:ext uri="{FF2B5EF4-FFF2-40B4-BE49-F238E27FC236}">
                <a16:creationId xmlns:a16="http://schemas.microsoft.com/office/drawing/2014/main" id="{283C115B-CB50-E3BA-D35C-89DC81F45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BF4B84-BC84-28D1-FAD8-AC5F78EB5335}"/>
              </a:ext>
            </a:extLst>
          </p:cNvPr>
          <p:cNvSpPr>
            <a:spLocks noGrp="1"/>
          </p:cNvSpPr>
          <p:nvPr>
            <p:ph type="sldNum" sz="quarter" idx="12"/>
          </p:nvPr>
        </p:nvSpPr>
        <p:spPr/>
        <p:txBody>
          <a:bodyPr/>
          <a:lstStyle/>
          <a:p>
            <a:fld id="{73FE3494-1521-4FE7-B65F-FAF73E195FC9}" type="slidenum">
              <a:rPr lang="en-US" smtClean="0"/>
              <a:t>‹#›</a:t>
            </a:fld>
            <a:endParaRPr lang="en-US"/>
          </a:p>
        </p:txBody>
      </p:sp>
    </p:spTree>
    <p:extLst>
      <p:ext uri="{BB962C8B-B14F-4D97-AF65-F5344CB8AC3E}">
        <p14:creationId xmlns:p14="http://schemas.microsoft.com/office/powerpoint/2010/main" val="36511179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54530-D293-AB5D-AF54-C85E67D765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B3F48-72E5-C963-6B69-0B71361B5C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AE4F37-B50C-F6F9-1F68-CBF7A64A66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4BC616-D145-C386-F5CB-1DAD4799A8D3}"/>
              </a:ext>
            </a:extLst>
          </p:cNvPr>
          <p:cNvSpPr>
            <a:spLocks noGrp="1"/>
          </p:cNvSpPr>
          <p:nvPr>
            <p:ph type="dt" sz="half" idx="10"/>
          </p:nvPr>
        </p:nvSpPr>
        <p:spPr/>
        <p:txBody>
          <a:bodyPr/>
          <a:lstStyle/>
          <a:p>
            <a:fld id="{801DD9A3-453C-4780-BD5E-E55AC14C06FA}" type="datetimeFigureOut">
              <a:rPr lang="en-US" smtClean="0"/>
              <a:t>4/25/2023</a:t>
            </a:fld>
            <a:endParaRPr lang="en-US"/>
          </a:p>
        </p:txBody>
      </p:sp>
      <p:sp>
        <p:nvSpPr>
          <p:cNvPr id="6" name="Footer Placeholder 5">
            <a:extLst>
              <a:ext uri="{FF2B5EF4-FFF2-40B4-BE49-F238E27FC236}">
                <a16:creationId xmlns:a16="http://schemas.microsoft.com/office/drawing/2014/main" id="{0795D8D8-CADD-0F84-1A3D-C17866FA70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D40C71-4C50-969D-C3B1-136FDEFCA229}"/>
              </a:ext>
            </a:extLst>
          </p:cNvPr>
          <p:cNvSpPr>
            <a:spLocks noGrp="1"/>
          </p:cNvSpPr>
          <p:nvPr>
            <p:ph type="sldNum" sz="quarter" idx="12"/>
          </p:nvPr>
        </p:nvSpPr>
        <p:spPr/>
        <p:txBody>
          <a:bodyPr/>
          <a:lstStyle/>
          <a:p>
            <a:fld id="{73FE3494-1521-4FE7-B65F-FAF73E195FC9}" type="slidenum">
              <a:rPr lang="en-US" smtClean="0"/>
              <a:t>‹#›</a:t>
            </a:fld>
            <a:endParaRPr lang="en-US"/>
          </a:p>
        </p:txBody>
      </p:sp>
    </p:spTree>
    <p:extLst>
      <p:ext uri="{BB962C8B-B14F-4D97-AF65-F5344CB8AC3E}">
        <p14:creationId xmlns:p14="http://schemas.microsoft.com/office/powerpoint/2010/main" val="22680093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C1EA9-70E8-6023-AC1E-D94241130D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165532-7AFF-9B9B-5ED5-04A0C8E9E2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72C3A3-487F-28BD-D0D5-3926E63FDE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003322-FF16-5CF0-2511-5067E4A3FA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D6BFDE-0716-38C9-3A73-B73EDB1A46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CDA173-63F2-2D33-C727-5D8D37BB359E}"/>
              </a:ext>
            </a:extLst>
          </p:cNvPr>
          <p:cNvSpPr>
            <a:spLocks noGrp="1"/>
          </p:cNvSpPr>
          <p:nvPr>
            <p:ph type="dt" sz="half" idx="10"/>
          </p:nvPr>
        </p:nvSpPr>
        <p:spPr/>
        <p:txBody>
          <a:bodyPr/>
          <a:lstStyle/>
          <a:p>
            <a:fld id="{801DD9A3-453C-4780-BD5E-E55AC14C06FA}" type="datetimeFigureOut">
              <a:rPr lang="en-US" smtClean="0"/>
              <a:t>4/25/2023</a:t>
            </a:fld>
            <a:endParaRPr lang="en-US"/>
          </a:p>
        </p:txBody>
      </p:sp>
      <p:sp>
        <p:nvSpPr>
          <p:cNvPr id="8" name="Footer Placeholder 7">
            <a:extLst>
              <a:ext uri="{FF2B5EF4-FFF2-40B4-BE49-F238E27FC236}">
                <a16:creationId xmlns:a16="http://schemas.microsoft.com/office/drawing/2014/main" id="{58A655C6-7CD6-FA77-A5BE-15DB2BC2A1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5F2DE7-3316-31C9-4430-A47CB5EC0418}"/>
              </a:ext>
            </a:extLst>
          </p:cNvPr>
          <p:cNvSpPr>
            <a:spLocks noGrp="1"/>
          </p:cNvSpPr>
          <p:nvPr>
            <p:ph type="sldNum" sz="quarter" idx="12"/>
          </p:nvPr>
        </p:nvSpPr>
        <p:spPr/>
        <p:txBody>
          <a:bodyPr/>
          <a:lstStyle/>
          <a:p>
            <a:fld id="{73FE3494-1521-4FE7-B65F-FAF73E195FC9}" type="slidenum">
              <a:rPr lang="en-US" smtClean="0"/>
              <a:t>‹#›</a:t>
            </a:fld>
            <a:endParaRPr lang="en-US"/>
          </a:p>
        </p:txBody>
      </p:sp>
    </p:spTree>
    <p:extLst>
      <p:ext uri="{BB962C8B-B14F-4D97-AF65-F5344CB8AC3E}">
        <p14:creationId xmlns:p14="http://schemas.microsoft.com/office/powerpoint/2010/main" val="41943163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44FAE-FACF-DD21-99A7-B8272B8E19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6D1E1F-9224-CA94-D668-84DED3772136}"/>
              </a:ext>
            </a:extLst>
          </p:cNvPr>
          <p:cNvSpPr>
            <a:spLocks noGrp="1"/>
          </p:cNvSpPr>
          <p:nvPr>
            <p:ph type="dt" sz="half" idx="10"/>
          </p:nvPr>
        </p:nvSpPr>
        <p:spPr/>
        <p:txBody>
          <a:bodyPr/>
          <a:lstStyle/>
          <a:p>
            <a:fld id="{801DD9A3-453C-4780-BD5E-E55AC14C06FA}" type="datetimeFigureOut">
              <a:rPr lang="en-US" smtClean="0"/>
              <a:t>4/25/2023</a:t>
            </a:fld>
            <a:endParaRPr lang="en-US"/>
          </a:p>
        </p:txBody>
      </p:sp>
      <p:sp>
        <p:nvSpPr>
          <p:cNvPr id="4" name="Footer Placeholder 3">
            <a:extLst>
              <a:ext uri="{FF2B5EF4-FFF2-40B4-BE49-F238E27FC236}">
                <a16:creationId xmlns:a16="http://schemas.microsoft.com/office/drawing/2014/main" id="{AAEBC2B3-DBEE-401D-1FAA-E35A3F2EB6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A31CE0-1571-26B1-73A3-CD9D346D3DA5}"/>
              </a:ext>
            </a:extLst>
          </p:cNvPr>
          <p:cNvSpPr>
            <a:spLocks noGrp="1"/>
          </p:cNvSpPr>
          <p:nvPr>
            <p:ph type="sldNum" sz="quarter" idx="12"/>
          </p:nvPr>
        </p:nvSpPr>
        <p:spPr/>
        <p:txBody>
          <a:bodyPr/>
          <a:lstStyle/>
          <a:p>
            <a:fld id="{73FE3494-1521-4FE7-B65F-FAF73E195FC9}" type="slidenum">
              <a:rPr lang="en-US" smtClean="0"/>
              <a:t>‹#›</a:t>
            </a:fld>
            <a:endParaRPr lang="en-US"/>
          </a:p>
        </p:txBody>
      </p:sp>
    </p:spTree>
    <p:extLst>
      <p:ext uri="{BB962C8B-B14F-4D97-AF65-F5344CB8AC3E}">
        <p14:creationId xmlns:p14="http://schemas.microsoft.com/office/powerpoint/2010/main" val="35593607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0B2A55-38D0-F2D7-9E77-9378B1D1EC55}"/>
              </a:ext>
            </a:extLst>
          </p:cNvPr>
          <p:cNvSpPr>
            <a:spLocks noGrp="1"/>
          </p:cNvSpPr>
          <p:nvPr>
            <p:ph type="dt" sz="half" idx="10"/>
          </p:nvPr>
        </p:nvSpPr>
        <p:spPr/>
        <p:txBody>
          <a:bodyPr/>
          <a:lstStyle/>
          <a:p>
            <a:fld id="{801DD9A3-453C-4780-BD5E-E55AC14C06FA}" type="datetimeFigureOut">
              <a:rPr lang="en-US" smtClean="0"/>
              <a:t>4/25/2023</a:t>
            </a:fld>
            <a:endParaRPr lang="en-US"/>
          </a:p>
        </p:txBody>
      </p:sp>
      <p:sp>
        <p:nvSpPr>
          <p:cNvPr id="3" name="Footer Placeholder 2">
            <a:extLst>
              <a:ext uri="{FF2B5EF4-FFF2-40B4-BE49-F238E27FC236}">
                <a16:creationId xmlns:a16="http://schemas.microsoft.com/office/drawing/2014/main" id="{4D6432F4-D00B-3FAB-B341-049CA760B8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D90C30-A9A5-79C4-CE0F-48AC85FE7425}"/>
              </a:ext>
            </a:extLst>
          </p:cNvPr>
          <p:cNvSpPr>
            <a:spLocks noGrp="1"/>
          </p:cNvSpPr>
          <p:nvPr>
            <p:ph type="sldNum" sz="quarter" idx="12"/>
          </p:nvPr>
        </p:nvSpPr>
        <p:spPr/>
        <p:txBody>
          <a:bodyPr/>
          <a:lstStyle/>
          <a:p>
            <a:fld id="{73FE3494-1521-4FE7-B65F-FAF73E195FC9}" type="slidenum">
              <a:rPr lang="en-US" smtClean="0"/>
              <a:t>‹#›</a:t>
            </a:fld>
            <a:endParaRPr lang="en-US"/>
          </a:p>
        </p:txBody>
      </p:sp>
    </p:spTree>
    <p:extLst>
      <p:ext uri="{BB962C8B-B14F-4D97-AF65-F5344CB8AC3E}">
        <p14:creationId xmlns:p14="http://schemas.microsoft.com/office/powerpoint/2010/main" val="33799322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B3ABF-446D-CB43-F04A-D8E6B7F03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30D899-267F-646E-712C-F300C8D305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1CA0B8-D830-8A35-D72A-625788F189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B1C2C-6407-5EEA-CB90-BFD63A8287DB}"/>
              </a:ext>
            </a:extLst>
          </p:cNvPr>
          <p:cNvSpPr>
            <a:spLocks noGrp="1"/>
          </p:cNvSpPr>
          <p:nvPr>
            <p:ph type="dt" sz="half" idx="10"/>
          </p:nvPr>
        </p:nvSpPr>
        <p:spPr/>
        <p:txBody>
          <a:bodyPr/>
          <a:lstStyle/>
          <a:p>
            <a:fld id="{801DD9A3-453C-4780-BD5E-E55AC14C06FA}" type="datetimeFigureOut">
              <a:rPr lang="en-US" smtClean="0"/>
              <a:t>4/25/2023</a:t>
            </a:fld>
            <a:endParaRPr lang="en-US"/>
          </a:p>
        </p:txBody>
      </p:sp>
      <p:sp>
        <p:nvSpPr>
          <p:cNvPr id="6" name="Footer Placeholder 5">
            <a:extLst>
              <a:ext uri="{FF2B5EF4-FFF2-40B4-BE49-F238E27FC236}">
                <a16:creationId xmlns:a16="http://schemas.microsoft.com/office/drawing/2014/main" id="{41C78AFD-61AF-DCCC-6529-83A41B7F0D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5166F0-3A50-61AC-396A-7D9794F01908}"/>
              </a:ext>
            </a:extLst>
          </p:cNvPr>
          <p:cNvSpPr>
            <a:spLocks noGrp="1"/>
          </p:cNvSpPr>
          <p:nvPr>
            <p:ph type="sldNum" sz="quarter" idx="12"/>
          </p:nvPr>
        </p:nvSpPr>
        <p:spPr/>
        <p:txBody>
          <a:bodyPr/>
          <a:lstStyle/>
          <a:p>
            <a:fld id="{73FE3494-1521-4FE7-B65F-FAF73E195FC9}" type="slidenum">
              <a:rPr lang="en-US" smtClean="0"/>
              <a:t>‹#›</a:t>
            </a:fld>
            <a:endParaRPr lang="en-US"/>
          </a:p>
        </p:txBody>
      </p:sp>
    </p:spTree>
    <p:extLst>
      <p:ext uri="{BB962C8B-B14F-4D97-AF65-F5344CB8AC3E}">
        <p14:creationId xmlns:p14="http://schemas.microsoft.com/office/powerpoint/2010/main" val="35701679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F8D02-3905-6A00-CB7F-99F5A50671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EF5BFB-7EC5-1B41-F895-3C51C05784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9323E5-9B8B-A1B2-C980-C47BF886A6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87D149-8ED7-07FD-D23B-05765D566B09}"/>
              </a:ext>
            </a:extLst>
          </p:cNvPr>
          <p:cNvSpPr>
            <a:spLocks noGrp="1"/>
          </p:cNvSpPr>
          <p:nvPr>
            <p:ph type="dt" sz="half" idx="10"/>
          </p:nvPr>
        </p:nvSpPr>
        <p:spPr/>
        <p:txBody>
          <a:bodyPr/>
          <a:lstStyle/>
          <a:p>
            <a:fld id="{801DD9A3-453C-4780-BD5E-E55AC14C06FA}" type="datetimeFigureOut">
              <a:rPr lang="en-US" smtClean="0"/>
              <a:t>4/25/2023</a:t>
            </a:fld>
            <a:endParaRPr lang="en-US"/>
          </a:p>
        </p:txBody>
      </p:sp>
      <p:sp>
        <p:nvSpPr>
          <p:cNvPr id="6" name="Footer Placeholder 5">
            <a:extLst>
              <a:ext uri="{FF2B5EF4-FFF2-40B4-BE49-F238E27FC236}">
                <a16:creationId xmlns:a16="http://schemas.microsoft.com/office/drawing/2014/main" id="{24A8EED6-18C2-300E-4E34-CFF9B146F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37E0DC-02CC-4018-0C61-FDC75A528FAF}"/>
              </a:ext>
            </a:extLst>
          </p:cNvPr>
          <p:cNvSpPr>
            <a:spLocks noGrp="1"/>
          </p:cNvSpPr>
          <p:nvPr>
            <p:ph type="sldNum" sz="quarter" idx="12"/>
          </p:nvPr>
        </p:nvSpPr>
        <p:spPr/>
        <p:txBody>
          <a:bodyPr/>
          <a:lstStyle/>
          <a:p>
            <a:fld id="{73FE3494-1521-4FE7-B65F-FAF73E195FC9}" type="slidenum">
              <a:rPr lang="en-US" smtClean="0"/>
              <a:t>‹#›</a:t>
            </a:fld>
            <a:endParaRPr lang="en-US"/>
          </a:p>
        </p:txBody>
      </p:sp>
    </p:spTree>
    <p:extLst>
      <p:ext uri="{BB962C8B-B14F-4D97-AF65-F5344CB8AC3E}">
        <p14:creationId xmlns:p14="http://schemas.microsoft.com/office/powerpoint/2010/main" val="29962109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72623-7959-7C37-164E-E2E12C14DE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5B95F9-3C08-573B-B0E1-0CBC70439F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2DEA25-6F0E-1BE4-B47B-69B9AD724573}"/>
              </a:ext>
            </a:extLst>
          </p:cNvPr>
          <p:cNvSpPr>
            <a:spLocks noGrp="1"/>
          </p:cNvSpPr>
          <p:nvPr>
            <p:ph type="dt" sz="half" idx="10"/>
          </p:nvPr>
        </p:nvSpPr>
        <p:spPr/>
        <p:txBody>
          <a:bodyPr/>
          <a:lstStyle/>
          <a:p>
            <a:fld id="{801DD9A3-453C-4780-BD5E-E55AC14C06FA}" type="datetimeFigureOut">
              <a:rPr lang="en-US" smtClean="0"/>
              <a:t>4/25/2023</a:t>
            </a:fld>
            <a:endParaRPr lang="en-US"/>
          </a:p>
        </p:txBody>
      </p:sp>
      <p:sp>
        <p:nvSpPr>
          <p:cNvPr id="5" name="Footer Placeholder 4">
            <a:extLst>
              <a:ext uri="{FF2B5EF4-FFF2-40B4-BE49-F238E27FC236}">
                <a16:creationId xmlns:a16="http://schemas.microsoft.com/office/drawing/2014/main" id="{D2243EEE-D226-8341-22E9-FE53A4EF01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9F30A0-3991-2C66-DABE-D7B70156CDF8}"/>
              </a:ext>
            </a:extLst>
          </p:cNvPr>
          <p:cNvSpPr>
            <a:spLocks noGrp="1"/>
          </p:cNvSpPr>
          <p:nvPr>
            <p:ph type="sldNum" sz="quarter" idx="12"/>
          </p:nvPr>
        </p:nvSpPr>
        <p:spPr/>
        <p:txBody>
          <a:bodyPr/>
          <a:lstStyle/>
          <a:p>
            <a:fld id="{73FE3494-1521-4FE7-B65F-FAF73E195FC9}" type="slidenum">
              <a:rPr lang="en-US" smtClean="0"/>
              <a:t>‹#›</a:t>
            </a:fld>
            <a:endParaRPr lang="en-US"/>
          </a:p>
        </p:txBody>
      </p:sp>
    </p:spTree>
    <p:extLst>
      <p:ext uri="{BB962C8B-B14F-4D97-AF65-F5344CB8AC3E}">
        <p14:creationId xmlns:p14="http://schemas.microsoft.com/office/powerpoint/2010/main" val="20650767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3F2FEC-C1BD-AD71-7E03-D9B45C6AC7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6E4F06-3249-9587-273F-DFDA66CB89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9790FC-0811-2118-7518-B2F37DAE736D}"/>
              </a:ext>
            </a:extLst>
          </p:cNvPr>
          <p:cNvSpPr>
            <a:spLocks noGrp="1"/>
          </p:cNvSpPr>
          <p:nvPr>
            <p:ph type="dt" sz="half" idx="10"/>
          </p:nvPr>
        </p:nvSpPr>
        <p:spPr/>
        <p:txBody>
          <a:bodyPr/>
          <a:lstStyle/>
          <a:p>
            <a:fld id="{801DD9A3-453C-4780-BD5E-E55AC14C06FA}" type="datetimeFigureOut">
              <a:rPr lang="en-US" smtClean="0"/>
              <a:t>4/25/2023</a:t>
            </a:fld>
            <a:endParaRPr lang="en-US"/>
          </a:p>
        </p:txBody>
      </p:sp>
      <p:sp>
        <p:nvSpPr>
          <p:cNvPr id="5" name="Footer Placeholder 4">
            <a:extLst>
              <a:ext uri="{FF2B5EF4-FFF2-40B4-BE49-F238E27FC236}">
                <a16:creationId xmlns:a16="http://schemas.microsoft.com/office/drawing/2014/main" id="{4D19E24F-3DFE-4C22-ADB7-09C3A31254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04D0A9-3785-601B-CC23-6DF3B5D4848E}"/>
              </a:ext>
            </a:extLst>
          </p:cNvPr>
          <p:cNvSpPr>
            <a:spLocks noGrp="1"/>
          </p:cNvSpPr>
          <p:nvPr>
            <p:ph type="sldNum" sz="quarter" idx="12"/>
          </p:nvPr>
        </p:nvSpPr>
        <p:spPr/>
        <p:txBody>
          <a:bodyPr/>
          <a:lstStyle/>
          <a:p>
            <a:fld id="{73FE3494-1521-4FE7-B65F-FAF73E195FC9}" type="slidenum">
              <a:rPr lang="en-US" smtClean="0"/>
              <a:t>‹#›</a:t>
            </a:fld>
            <a:endParaRPr lang="en-US"/>
          </a:p>
        </p:txBody>
      </p:sp>
    </p:spTree>
    <p:extLst>
      <p:ext uri="{BB962C8B-B14F-4D97-AF65-F5344CB8AC3E}">
        <p14:creationId xmlns:p14="http://schemas.microsoft.com/office/powerpoint/2010/main" val="36610305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6C19EA2-6EDA-45B9-BD2B-B77353A3D0CE}"/>
              </a:ext>
            </a:extLst>
          </p:cNvPr>
          <p:cNvSpPr/>
          <p:nvPr userDrawn="1"/>
        </p:nvSpPr>
        <p:spPr>
          <a:xfrm>
            <a:off x="0" y="0"/>
            <a:ext cx="12192000" cy="1166812"/>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Top Corners Rounded 9">
            <a:extLst>
              <a:ext uri="{FF2B5EF4-FFF2-40B4-BE49-F238E27FC236}">
                <a16:creationId xmlns:a16="http://schemas.microsoft.com/office/drawing/2014/main" id="{3E46698C-83B6-4863-B485-4F0D706B5287}"/>
              </a:ext>
            </a:extLst>
          </p:cNvPr>
          <p:cNvSpPr/>
          <p:nvPr userDrawn="1"/>
        </p:nvSpPr>
        <p:spPr>
          <a:xfrm flipV="1">
            <a:off x="116308" y="0"/>
            <a:ext cx="1636295" cy="1049154"/>
          </a:xfrm>
          <a:prstGeom prst="round2Same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Logo, company name&#10;&#10;Description automatically generated">
            <a:extLst>
              <a:ext uri="{FF2B5EF4-FFF2-40B4-BE49-F238E27FC236}">
                <a16:creationId xmlns:a16="http://schemas.microsoft.com/office/drawing/2014/main" id="{E9BB3126-B9B4-40F1-8986-F62809EF43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85" y="184184"/>
            <a:ext cx="1028339" cy="680786"/>
          </a:xfrm>
          <a:prstGeom prst="rect">
            <a:avLst/>
          </a:prstGeom>
        </p:spPr>
      </p:pic>
      <p:sp>
        <p:nvSpPr>
          <p:cNvPr id="3" name="Content Placeholder 2"/>
          <p:cNvSpPr>
            <a:spLocks noGrp="1"/>
          </p:cNvSpPr>
          <p:nvPr>
            <p:ph idx="1"/>
          </p:nvPr>
        </p:nvSpPr>
        <p:spPr>
          <a:xfrm>
            <a:off x="609600" y="1472843"/>
            <a:ext cx="10972800" cy="4859589"/>
          </a:xfrm>
          <a:prstGeom prst="rect">
            <a:avLst/>
          </a:prstGeom>
        </p:spPr>
        <p:txBody>
          <a:bodyPr/>
          <a:lstStyle>
            <a:lvl1pPr marL="342900" indent="-342900">
              <a:buClr>
                <a:schemeClr val="accent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1pPr>
            <a:lvl2pPr marL="742950" indent="-285750">
              <a:buClr>
                <a:schemeClr val="accent1"/>
              </a:buClr>
              <a:buSzPct val="80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2pPr>
            <a:lvl3pPr marL="1143000" indent="-228600">
              <a:buClr>
                <a:schemeClr val="accent1"/>
              </a:buClr>
              <a:buSzPct val="60000"/>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3pPr>
            <a:lvl4pPr marL="1600200" indent="-228600">
              <a:buClr>
                <a:schemeClr val="accent1"/>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2057400" indent="-228600">
              <a:buClr>
                <a:schemeClr val="accent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AED1987A-3AF2-411A-A9D6-0D2FB6E776F9}"/>
              </a:ext>
            </a:extLst>
          </p:cNvPr>
          <p:cNvSpPr>
            <a:spLocks noGrp="1"/>
          </p:cNvSpPr>
          <p:nvPr>
            <p:ph type="title"/>
          </p:nvPr>
        </p:nvSpPr>
        <p:spPr>
          <a:xfrm>
            <a:off x="2108200" y="285161"/>
            <a:ext cx="9941370" cy="699534"/>
          </a:xfrm>
          <a:prstGeom prst="rect">
            <a:avLst/>
          </a:prstGeom>
        </p:spPr>
        <p:txBody>
          <a:bodyPr/>
          <a:lstStyle>
            <a:lvl1pPr algn="l">
              <a:defRPr sz="3400">
                <a:solidFill>
                  <a:schemeClr val="bg1"/>
                </a:solidFill>
                <a:latin typeface="Arial Black" panose="020B0A04020102020204" pitchFamily="34" charset="0"/>
              </a:defRPr>
            </a:lvl1pPr>
          </a:lstStyle>
          <a:p>
            <a:r>
              <a:rPr lang="en-US" dirty="0"/>
              <a:t>Click to edit Master title style</a:t>
            </a:r>
          </a:p>
        </p:txBody>
      </p:sp>
      <p:sp>
        <p:nvSpPr>
          <p:cNvPr id="4" name="Footer Placeholder 4">
            <a:extLst>
              <a:ext uri="{FF2B5EF4-FFF2-40B4-BE49-F238E27FC236}">
                <a16:creationId xmlns:a16="http://schemas.microsoft.com/office/drawing/2014/main" id="{06B08F09-8C14-4CD1-8AE3-836141C320F4}"/>
              </a:ext>
            </a:extLst>
          </p:cNvPr>
          <p:cNvSpPr>
            <a:spLocks noGrp="1"/>
          </p:cNvSpPr>
          <p:nvPr>
            <p:ph type="ftr" sz="quarter" idx="11"/>
          </p:nvPr>
        </p:nvSpPr>
        <p:spPr>
          <a:xfrm>
            <a:off x="142430" y="6492872"/>
            <a:ext cx="10346957" cy="365125"/>
          </a:xfrm>
          <a:prstGeom prst="rect">
            <a:avLst/>
          </a:prstGeom>
        </p:spPr>
        <p:txBody>
          <a:bodyPr/>
          <a:lstStyle>
            <a:lvl1pPr>
              <a:defRPr sz="1200"/>
            </a:lvl1pPr>
          </a:lstStyle>
          <a:p>
            <a:r>
              <a:rPr lang="en-US" dirty="0"/>
              <a:t> </a:t>
            </a:r>
          </a:p>
        </p:txBody>
      </p:sp>
    </p:spTree>
    <p:extLst>
      <p:ext uri="{BB962C8B-B14F-4D97-AF65-F5344CB8AC3E}">
        <p14:creationId xmlns:p14="http://schemas.microsoft.com/office/powerpoint/2010/main" val="3890707839"/>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476251" y="333376"/>
            <a:ext cx="11306172" cy="876300"/>
          </a:xfrm>
        </p:spPr>
        <p:txBody>
          <a:bodyPr anchor="ctr" anchorCtr="0">
            <a:normAutofit/>
          </a:bodyPr>
          <a:lstStyle>
            <a:lvl1pPr>
              <a:defRPr sz="3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600200"/>
            <a:ext cx="11306172" cy="48466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446836"/>
            <a:ext cx="2057402" cy="365125"/>
          </a:xfrm>
        </p:spPr>
        <p:txBody>
          <a:bodyPr/>
          <a:lstStyle>
            <a:lvl1pPr>
              <a:defRPr>
                <a:solidFill>
                  <a:schemeClr val="bg2">
                    <a:lumMod val="50000"/>
                  </a:schemeClr>
                </a:solidFill>
              </a:defRPr>
            </a:lvl1pPr>
          </a:lstStyle>
          <a:p>
            <a:fld id="{29CA1F89-46AF-4E3F-BF50-3C017A01CFE4}" type="datetimeFigureOut">
              <a:rPr lang="en-US" smtClean="0"/>
              <a:pPr/>
              <a:t>4/25/2023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lvl1pPr>
              <a:defRPr>
                <a:solidFill>
                  <a:schemeClr val="bg2">
                    <a:lumMod val="50000"/>
                  </a:schemeClr>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446836"/>
            <a:ext cx="485773" cy="365125"/>
          </a:xfrm>
        </p:spPr>
        <p:txBody>
          <a:bodyPr/>
          <a:lstStyle>
            <a:lvl1pPr>
              <a:defRPr>
                <a:solidFill>
                  <a:schemeClr val="bg2">
                    <a:lumMod val="50000"/>
                  </a:schemeClr>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5707479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CC9E686-5621-4A51-BF8D-AC68BF56FE33}"/>
              </a:ext>
            </a:extLst>
          </p:cNvPr>
          <p:cNvSpPr/>
          <p:nvPr userDrawn="1"/>
        </p:nvSpPr>
        <p:spPr>
          <a:xfrm>
            <a:off x="0" y="0"/>
            <a:ext cx="12192000" cy="1166812"/>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Top Corners Rounded 15">
            <a:extLst>
              <a:ext uri="{FF2B5EF4-FFF2-40B4-BE49-F238E27FC236}">
                <a16:creationId xmlns:a16="http://schemas.microsoft.com/office/drawing/2014/main" id="{9E1DDA58-1856-4632-96BC-739BAC77C172}"/>
              </a:ext>
            </a:extLst>
          </p:cNvPr>
          <p:cNvSpPr/>
          <p:nvPr userDrawn="1"/>
        </p:nvSpPr>
        <p:spPr>
          <a:xfrm flipV="1">
            <a:off x="116308" y="0"/>
            <a:ext cx="1636295" cy="1049154"/>
          </a:xfrm>
          <a:prstGeom prst="round2Same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Logo, company name&#10;&#10;Description automatically generated">
            <a:extLst>
              <a:ext uri="{FF2B5EF4-FFF2-40B4-BE49-F238E27FC236}">
                <a16:creationId xmlns:a16="http://schemas.microsoft.com/office/drawing/2014/main" id="{34967FC6-A611-407D-8025-58F077E4C6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85" y="184184"/>
            <a:ext cx="1028339" cy="680786"/>
          </a:xfrm>
          <a:prstGeom prst="rect">
            <a:avLst/>
          </a:prstGeom>
        </p:spPr>
      </p:pic>
      <p:sp>
        <p:nvSpPr>
          <p:cNvPr id="3" name="Content Placeholder 2"/>
          <p:cNvSpPr>
            <a:spLocks noGrp="1"/>
          </p:cNvSpPr>
          <p:nvPr>
            <p:ph sz="half" idx="1"/>
          </p:nvPr>
        </p:nvSpPr>
        <p:spPr>
          <a:xfrm>
            <a:off x="609600" y="1170775"/>
            <a:ext cx="5384800" cy="5140378"/>
          </a:xfrm>
          <a:prstGeom prst="rect">
            <a:avLst/>
          </a:prstGeom>
        </p:spPr>
        <p:txBody>
          <a:bodyPr/>
          <a:lstStyle>
            <a:lvl1pPr marL="342900" indent="-342900">
              <a:buClr>
                <a:schemeClr val="accent1"/>
              </a:buClr>
              <a:buFont typeface="Arial" panose="020B0604020202020204" pitchFamily="34" charset="0"/>
              <a:buChar char="•"/>
              <a:defRPr sz="2800">
                <a:latin typeface="Arial" panose="020B0604020202020204" pitchFamily="34" charset="0"/>
                <a:cs typeface="Arial" panose="020B0604020202020204" pitchFamily="34" charset="0"/>
              </a:defRPr>
            </a:lvl1pPr>
            <a:lvl2pPr marL="742950" indent="-285750">
              <a:buClr>
                <a:schemeClr val="accent1"/>
              </a:buClr>
              <a:buFont typeface="Courier New" panose="02070309020205020404" pitchFamily="49" charset="0"/>
              <a:buChar char="o"/>
              <a:defRPr sz="2400">
                <a:latin typeface="Arial" panose="020B0604020202020204" pitchFamily="34" charset="0"/>
                <a:cs typeface="Arial" panose="020B0604020202020204" pitchFamily="34" charset="0"/>
              </a:defRPr>
            </a:lvl2pPr>
            <a:lvl3pPr marL="1143000" indent="-228600">
              <a:buClr>
                <a:schemeClr val="accent1"/>
              </a:buClr>
              <a:buFont typeface="Wingdings" panose="05000000000000000000" pitchFamily="2" charset="2"/>
              <a:buChar char="v"/>
              <a:defRPr sz="2000">
                <a:latin typeface="Arial" panose="020B0604020202020204" pitchFamily="34" charset="0"/>
                <a:cs typeface="Arial" panose="020B0604020202020204" pitchFamily="34" charset="0"/>
              </a:defRPr>
            </a:lvl3pPr>
            <a:lvl4pPr marL="1600200" indent="-228600">
              <a:buClr>
                <a:schemeClr val="accent1"/>
              </a:buClr>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buClr>
                <a:schemeClr val="accent1"/>
              </a:buClr>
              <a:buFont typeface="Arial" panose="020B0604020202020204" pitchFamily="34" charset="0"/>
              <a:buChar cha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F24BFF2A-DECF-4A70-8862-4A79DB39FCB4}"/>
              </a:ext>
            </a:extLst>
          </p:cNvPr>
          <p:cNvSpPr>
            <a:spLocks noGrp="1"/>
          </p:cNvSpPr>
          <p:nvPr>
            <p:ph sz="half" idx="10"/>
          </p:nvPr>
        </p:nvSpPr>
        <p:spPr>
          <a:xfrm>
            <a:off x="6208996" y="1170775"/>
            <a:ext cx="5384800" cy="5140378"/>
          </a:xfrm>
          <a:prstGeom prst="rect">
            <a:avLst/>
          </a:prstGeom>
        </p:spPr>
        <p:txBody>
          <a:bodyPr/>
          <a:lstStyle>
            <a:lvl1pPr marL="342900" indent="-342900">
              <a:buClr>
                <a:schemeClr val="accent1"/>
              </a:buClr>
              <a:buFont typeface="Arial" panose="020B0604020202020204" pitchFamily="34" charset="0"/>
              <a:buChar char="•"/>
              <a:defRPr sz="2800">
                <a:latin typeface="Arial" panose="020B0604020202020204" pitchFamily="34" charset="0"/>
                <a:cs typeface="Arial" panose="020B0604020202020204" pitchFamily="34" charset="0"/>
              </a:defRPr>
            </a:lvl1pPr>
            <a:lvl2pPr marL="742950" indent="-285750">
              <a:buClr>
                <a:schemeClr val="accent1"/>
              </a:buClr>
              <a:buFont typeface="Courier New" panose="02070309020205020404" pitchFamily="49" charset="0"/>
              <a:buChar char="o"/>
              <a:defRPr sz="2400">
                <a:latin typeface="Arial" panose="020B0604020202020204" pitchFamily="34" charset="0"/>
                <a:cs typeface="Arial" panose="020B0604020202020204" pitchFamily="34" charset="0"/>
              </a:defRPr>
            </a:lvl2pPr>
            <a:lvl3pPr marL="1143000" indent="-228600">
              <a:buClr>
                <a:schemeClr val="accent1"/>
              </a:buClr>
              <a:buFont typeface="Wingdings" panose="05000000000000000000" pitchFamily="2" charset="2"/>
              <a:buChar char="v"/>
              <a:defRPr sz="2000">
                <a:latin typeface="Arial" panose="020B0604020202020204" pitchFamily="34" charset="0"/>
                <a:cs typeface="Arial" panose="020B0604020202020204" pitchFamily="34" charset="0"/>
              </a:defRPr>
            </a:lvl3pPr>
            <a:lvl4pPr marL="1600200" indent="-228600">
              <a:buClr>
                <a:schemeClr val="accent1"/>
              </a:buClr>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buClr>
                <a:schemeClr val="accent1"/>
              </a:buClr>
              <a:buFont typeface="Arial" panose="020B0604020202020204" pitchFamily="34" charset="0"/>
              <a:buChar cha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8DEDFEC0-1AE2-47ED-A46C-66AE0D004D38}"/>
              </a:ext>
            </a:extLst>
          </p:cNvPr>
          <p:cNvSpPr>
            <a:spLocks noGrp="1"/>
          </p:cNvSpPr>
          <p:nvPr>
            <p:ph type="ftr" sz="quarter" idx="11"/>
          </p:nvPr>
        </p:nvSpPr>
        <p:spPr>
          <a:xfrm>
            <a:off x="142430" y="6492872"/>
            <a:ext cx="10346964" cy="365125"/>
          </a:xfrm>
          <a:prstGeom prst="rect">
            <a:avLst/>
          </a:prstGeom>
        </p:spPr>
        <p:txBody>
          <a:bodyPr/>
          <a:lstStyle>
            <a:lvl1pPr>
              <a:defRPr sz="1200"/>
            </a:lvl1pPr>
          </a:lstStyle>
          <a:p>
            <a:endParaRPr lang="en-US" dirty="0"/>
          </a:p>
        </p:txBody>
      </p:sp>
      <p:sp>
        <p:nvSpPr>
          <p:cNvPr id="13" name="Title 1">
            <a:extLst>
              <a:ext uri="{FF2B5EF4-FFF2-40B4-BE49-F238E27FC236}">
                <a16:creationId xmlns:a16="http://schemas.microsoft.com/office/drawing/2014/main" id="{BC9E04D5-E5ED-414A-9BEB-18941913ED85}"/>
              </a:ext>
            </a:extLst>
          </p:cNvPr>
          <p:cNvSpPr>
            <a:spLocks noGrp="1"/>
          </p:cNvSpPr>
          <p:nvPr>
            <p:ph type="title"/>
          </p:nvPr>
        </p:nvSpPr>
        <p:spPr>
          <a:xfrm>
            <a:off x="2108200" y="285161"/>
            <a:ext cx="9941370" cy="699534"/>
          </a:xfrm>
          <a:prstGeom prst="rect">
            <a:avLst/>
          </a:prstGeom>
        </p:spPr>
        <p:txBody>
          <a:bodyPr/>
          <a:lstStyle>
            <a:lvl1pPr algn="l">
              <a:defRPr sz="3400">
                <a:solidFill>
                  <a:schemeClr val="bg1"/>
                </a:solidFill>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28805901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54DD7F6-936A-4C32-8498-ABC5E1709012}"/>
              </a:ext>
            </a:extLst>
          </p:cNvPr>
          <p:cNvSpPr/>
          <p:nvPr userDrawn="1"/>
        </p:nvSpPr>
        <p:spPr>
          <a:xfrm>
            <a:off x="0" y="0"/>
            <a:ext cx="12192000" cy="1166812"/>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Top Corners Rounded 12">
            <a:extLst>
              <a:ext uri="{FF2B5EF4-FFF2-40B4-BE49-F238E27FC236}">
                <a16:creationId xmlns:a16="http://schemas.microsoft.com/office/drawing/2014/main" id="{7F4C1E98-F44C-4122-87F7-B850EF60D0EE}"/>
              </a:ext>
            </a:extLst>
          </p:cNvPr>
          <p:cNvSpPr/>
          <p:nvPr userDrawn="1"/>
        </p:nvSpPr>
        <p:spPr>
          <a:xfrm flipV="1">
            <a:off x="116308" y="0"/>
            <a:ext cx="1636295" cy="1049154"/>
          </a:xfrm>
          <a:prstGeom prst="round2Same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Logo, company name&#10;&#10;Description automatically generated">
            <a:extLst>
              <a:ext uri="{FF2B5EF4-FFF2-40B4-BE49-F238E27FC236}">
                <a16:creationId xmlns:a16="http://schemas.microsoft.com/office/drawing/2014/main" id="{583D854F-7865-4969-B820-51DCC3B75E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85" y="184184"/>
            <a:ext cx="1028339" cy="680786"/>
          </a:xfrm>
          <a:prstGeom prst="rect">
            <a:avLst/>
          </a:prstGeom>
        </p:spPr>
      </p:pic>
      <p:sp>
        <p:nvSpPr>
          <p:cNvPr id="7" name="Footer Placeholder 4">
            <a:extLst>
              <a:ext uri="{FF2B5EF4-FFF2-40B4-BE49-F238E27FC236}">
                <a16:creationId xmlns:a16="http://schemas.microsoft.com/office/drawing/2014/main" id="{079896E8-BA8A-4F64-A25B-0737D9B406C3}"/>
              </a:ext>
            </a:extLst>
          </p:cNvPr>
          <p:cNvSpPr>
            <a:spLocks noGrp="1"/>
          </p:cNvSpPr>
          <p:nvPr>
            <p:ph type="ftr" sz="quarter" idx="11"/>
          </p:nvPr>
        </p:nvSpPr>
        <p:spPr>
          <a:xfrm>
            <a:off x="142430" y="6492872"/>
            <a:ext cx="10346948" cy="365125"/>
          </a:xfrm>
          <a:prstGeom prst="rect">
            <a:avLst/>
          </a:prstGeom>
        </p:spPr>
        <p:txBody>
          <a:bodyPr/>
          <a:lstStyle>
            <a:lvl1pPr>
              <a:defRPr sz="1200"/>
            </a:lvl1pPr>
          </a:lstStyle>
          <a:p>
            <a:endParaRPr lang="en-US" dirty="0"/>
          </a:p>
        </p:txBody>
      </p:sp>
      <p:sp>
        <p:nvSpPr>
          <p:cNvPr id="10" name="Title 1">
            <a:extLst>
              <a:ext uri="{FF2B5EF4-FFF2-40B4-BE49-F238E27FC236}">
                <a16:creationId xmlns:a16="http://schemas.microsoft.com/office/drawing/2014/main" id="{513361FC-1D45-434B-9FB1-366552389A5B}"/>
              </a:ext>
            </a:extLst>
          </p:cNvPr>
          <p:cNvSpPr>
            <a:spLocks noGrp="1"/>
          </p:cNvSpPr>
          <p:nvPr>
            <p:ph type="title"/>
          </p:nvPr>
        </p:nvSpPr>
        <p:spPr>
          <a:xfrm>
            <a:off x="2108200" y="285161"/>
            <a:ext cx="9941370" cy="699534"/>
          </a:xfrm>
          <a:prstGeom prst="rect">
            <a:avLst/>
          </a:prstGeom>
        </p:spPr>
        <p:txBody>
          <a:bodyPr/>
          <a:lstStyle>
            <a:lvl1pPr algn="l">
              <a:defRPr sz="3400">
                <a:solidFill>
                  <a:schemeClr val="bg1"/>
                </a:solidFill>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26622748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99F6EAA-B88D-4EF7-B896-D416F6BD322E}"/>
              </a:ext>
            </a:extLst>
          </p:cNvPr>
          <p:cNvSpPr/>
          <p:nvPr userDrawn="1"/>
        </p:nvSpPr>
        <p:spPr>
          <a:xfrm>
            <a:off x="0" y="0"/>
            <a:ext cx="12192000" cy="1166812"/>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Top Corners Rounded 11">
            <a:extLst>
              <a:ext uri="{FF2B5EF4-FFF2-40B4-BE49-F238E27FC236}">
                <a16:creationId xmlns:a16="http://schemas.microsoft.com/office/drawing/2014/main" id="{DBBF2CB6-6198-4B07-B9B7-70FFCF8F29EE}"/>
              </a:ext>
            </a:extLst>
          </p:cNvPr>
          <p:cNvSpPr/>
          <p:nvPr userDrawn="1"/>
        </p:nvSpPr>
        <p:spPr>
          <a:xfrm flipV="1">
            <a:off x="116308" y="0"/>
            <a:ext cx="1636295" cy="1049154"/>
          </a:xfrm>
          <a:prstGeom prst="round2Same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Logo, company name&#10;&#10;Description automatically generated">
            <a:extLst>
              <a:ext uri="{FF2B5EF4-FFF2-40B4-BE49-F238E27FC236}">
                <a16:creationId xmlns:a16="http://schemas.microsoft.com/office/drawing/2014/main" id="{65DEB063-1E99-4D3F-8ABF-432C73D54A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85" y="184184"/>
            <a:ext cx="1028339" cy="680786"/>
          </a:xfrm>
          <a:prstGeom prst="rect">
            <a:avLst/>
          </a:prstGeom>
        </p:spPr>
      </p:pic>
      <p:sp>
        <p:nvSpPr>
          <p:cNvPr id="5" name="Footer Placeholder 4">
            <a:extLst>
              <a:ext uri="{FF2B5EF4-FFF2-40B4-BE49-F238E27FC236}">
                <a16:creationId xmlns:a16="http://schemas.microsoft.com/office/drawing/2014/main" id="{747E0D5A-9ADE-4068-9D4A-FB52027CB27F}"/>
              </a:ext>
            </a:extLst>
          </p:cNvPr>
          <p:cNvSpPr>
            <a:spLocks noGrp="1"/>
          </p:cNvSpPr>
          <p:nvPr>
            <p:ph type="ftr" sz="quarter" idx="11"/>
          </p:nvPr>
        </p:nvSpPr>
        <p:spPr>
          <a:xfrm>
            <a:off x="142430" y="6492872"/>
            <a:ext cx="10346940" cy="365125"/>
          </a:xfrm>
          <a:prstGeom prst="rect">
            <a:avLst/>
          </a:prstGeom>
        </p:spPr>
        <p:txBody>
          <a:bodyPr/>
          <a:lstStyle>
            <a:lvl1pPr>
              <a:defRPr sz="1200"/>
            </a:lvl1pPr>
          </a:lstStyle>
          <a:p>
            <a:endParaRPr lang="en-US" dirty="0"/>
          </a:p>
        </p:txBody>
      </p:sp>
      <p:sp>
        <p:nvSpPr>
          <p:cNvPr id="8" name="Title 1">
            <a:extLst>
              <a:ext uri="{FF2B5EF4-FFF2-40B4-BE49-F238E27FC236}">
                <a16:creationId xmlns:a16="http://schemas.microsoft.com/office/drawing/2014/main" id="{07838992-BB60-4636-AA0F-5918A41BFB3D}"/>
              </a:ext>
            </a:extLst>
          </p:cNvPr>
          <p:cNvSpPr>
            <a:spLocks noGrp="1"/>
          </p:cNvSpPr>
          <p:nvPr>
            <p:ph type="title"/>
          </p:nvPr>
        </p:nvSpPr>
        <p:spPr>
          <a:xfrm>
            <a:off x="2108200" y="285161"/>
            <a:ext cx="9941370" cy="699534"/>
          </a:xfrm>
          <a:prstGeom prst="rect">
            <a:avLst/>
          </a:prstGeom>
        </p:spPr>
        <p:txBody>
          <a:bodyPr/>
          <a:lstStyle>
            <a:lvl1pPr algn="l">
              <a:defRPr sz="3400">
                <a:solidFill>
                  <a:schemeClr val="bg1"/>
                </a:solidFill>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21085935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9" Type="http://schemas.openxmlformats.org/officeDocument/2006/relationships/slideLayout" Target="../slideLayouts/slideLayout73.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42" Type="http://schemas.openxmlformats.org/officeDocument/2006/relationships/slideLayout" Target="../slideLayouts/slideLayout76.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41" Type="http://schemas.openxmlformats.org/officeDocument/2006/relationships/slideLayout" Target="../slideLayouts/slideLayout75.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40" Type="http://schemas.openxmlformats.org/officeDocument/2006/relationships/slideLayout" Target="../slideLayouts/slideLayout74.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4" Type="http://schemas.openxmlformats.org/officeDocument/2006/relationships/image" Target="../media/image22.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43" Type="http://schemas.openxmlformats.org/officeDocument/2006/relationships/theme" Target="../theme/theme2.xml"/><Relationship Id="rId8" Type="http://schemas.openxmlformats.org/officeDocument/2006/relationships/slideLayout" Target="../slideLayouts/slideLayout42.xml"/><Relationship Id="rId3" Type="http://schemas.openxmlformats.org/officeDocument/2006/relationships/slideLayout" Target="../slideLayouts/slideLayout37.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slideLayout" Target="../slideLayouts/slideLayout7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3.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image" Target="../media/image4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1.xml"/><Relationship Id="rId7" Type="http://schemas.openxmlformats.org/officeDocument/2006/relationships/image" Target="../media/image44.png"/><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image" Target="../media/image43.png"/><Relationship Id="rId5" Type="http://schemas.openxmlformats.org/officeDocument/2006/relationships/theme" Target="../theme/theme4.xml"/><Relationship Id="rId4"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2E1F95-A194-4B83-B1BC-135D3BEEFD8B}"/>
              </a:ext>
            </a:extLst>
          </p:cNvPr>
          <p:cNvSpPr>
            <a:spLocks noGrp="1"/>
          </p:cNvSpPr>
          <p:nvPr>
            <p:ph type="title"/>
          </p:nvPr>
        </p:nvSpPr>
        <p:spPr>
          <a:xfrm>
            <a:off x="476251" y="695323"/>
            <a:ext cx="11306172" cy="1085851"/>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EE02A3F-C50F-4A92-9292-F50A78376A74}"/>
              </a:ext>
            </a:extLst>
          </p:cNvPr>
          <p:cNvSpPr>
            <a:spLocks noGrp="1"/>
          </p:cNvSpPr>
          <p:nvPr>
            <p:ph type="body" idx="1"/>
          </p:nvPr>
        </p:nvSpPr>
        <p:spPr>
          <a:xfrm>
            <a:off x="476251" y="2085975"/>
            <a:ext cx="11306172" cy="44862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2804DE1-D69D-4972-831F-07FEE2F4FB82}"/>
              </a:ext>
            </a:extLst>
          </p:cNvPr>
          <p:cNvSpPr>
            <a:spLocks noGrp="1"/>
          </p:cNvSpPr>
          <p:nvPr>
            <p:ph type="dt" sz="half" idx="2"/>
          </p:nvPr>
        </p:nvSpPr>
        <p:spPr>
          <a:xfrm>
            <a:off x="552448" y="88900"/>
            <a:ext cx="2057402" cy="365125"/>
          </a:xfrm>
          <a:prstGeom prst="rect">
            <a:avLst/>
          </a:prstGeom>
        </p:spPr>
        <p:txBody>
          <a:bodyPr vert="horz" lIns="91440" tIns="45720" rIns="91440" bIns="45720" rtlCol="0" anchor="ctr"/>
          <a:lstStyle>
            <a:lvl1pPr algn="l">
              <a:defRPr sz="1200">
                <a:solidFill>
                  <a:schemeClr val="accent5">
                    <a:lumMod val="20000"/>
                    <a:lumOff val="80000"/>
                  </a:schemeClr>
                </a:solidFill>
              </a:defRPr>
            </a:lvl1pPr>
          </a:lstStyle>
          <a:p>
            <a:r>
              <a:rPr lang="en-US" dirty="0"/>
              <a:t>APRIL 30, 2020 </a:t>
            </a:r>
          </a:p>
        </p:txBody>
      </p:sp>
      <p:sp>
        <p:nvSpPr>
          <p:cNvPr id="5" name="Footer Placeholder 4">
            <a:extLst>
              <a:ext uri="{FF2B5EF4-FFF2-40B4-BE49-F238E27FC236}">
                <a16:creationId xmlns:a16="http://schemas.microsoft.com/office/drawing/2014/main" id="{AAF15479-86E4-4097-88F8-D47E43577F68}"/>
              </a:ext>
            </a:extLst>
          </p:cNvPr>
          <p:cNvSpPr>
            <a:spLocks noGrp="1"/>
          </p:cNvSpPr>
          <p:nvPr>
            <p:ph type="ftr" sz="quarter" idx="3"/>
          </p:nvPr>
        </p:nvSpPr>
        <p:spPr>
          <a:xfrm>
            <a:off x="2609850" y="88900"/>
            <a:ext cx="8543924" cy="365125"/>
          </a:xfrm>
          <a:prstGeom prst="rect">
            <a:avLst/>
          </a:prstGeom>
        </p:spPr>
        <p:txBody>
          <a:bodyPr vert="horz" lIns="91440" tIns="45720" rIns="91440" bIns="45720" rtlCol="0" anchor="ctr"/>
          <a:lstStyle>
            <a:lvl1pPr algn="r">
              <a:defRPr sz="1200">
                <a:solidFill>
                  <a:schemeClr val="accent5">
                    <a:lumMod val="20000"/>
                    <a:lumOff val="80000"/>
                  </a:schemeClr>
                </a:solidFill>
              </a:defRPr>
            </a:lvl1pPr>
          </a:lstStyle>
          <a:p>
            <a:endParaRPr lang="en-US" dirty="0"/>
          </a:p>
        </p:txBody>
      </p:sp>
      <p:sp>
        <p:nvSpPr>
          <p:cNvPr id="6" name="Slide Number Placeholder 5">
            <a:extLst>
              <a:ext uri="{FF2B5EF4-FFF2-40B4-BE49-F238E27FC236}">
                <a16:creationId xmlns:a16="http://schemas.microsoft.com/office/drawing/2014/main" id="{168787EB-EAD5-48D7-B73B-101CE79E4CC3}"/>
              </a:ext>
            </a:extLst>
          </p:cNvPr>
          <p:cNvSpPr>
            <a:spLocks noGrp="1"/>
          </p:cNvSpPr>
          <p:nvPr>
            <p:ph type="sldNum" sz="quarter" idx="4"/>
          </p:nvPr>
        </p:nvSpPr>
        <p:spPr>
          <a:xfrm>
            <a:off x="11296650" y="88900"/>
            <a:ext cx="485773" cy="365125"/>
          </a:xfrm>
          <a:prstGeom prst="rect">
            <a:avLst/>
          </a:prstGeom>
        </p:spPr>
        <p:txBody>
          <a:bodyPr vert="horz" lIns="91440" tIns="45720" rIns="91440" bIns="45720" rtlCol="0" anchor="ctr"/>
          <a:lstStyle>
            <a:lvl1pPr algn="r">
              <a:defRPr sz="10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3687139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77" r:id="rId4"/>
    <p:sldLayoutId id="2147483686" r:id="rId5"/>
    <p:sldLayoutId id="2147483678" r:id="rId6"/>
    <p:sldLayoutId id="2147483687" r:id="rId7"/>
    <p:sldLayoutId id="2147483666" r:id="rId8"/>
    <p:sldLayoutId id="2147483667" r:id="rId9"/>
    <p:sldLayoutId id="2147483669" r:id="rId10"/>
    <p:sldLayoutId id="2147483670" r:id="rId11"/>
    <p:sldLayoutId id="2147483671" r:id="rId12"/>
    <p:sldLayoutId id="2147483683" r:id="rId13"/>
    <p:sldLayoutId id="2147483672" r:id="rId14"/>
    <p:sldLayoutId id="2147483684" r:id="rId15"/>
    <p:sldLayoutId id="2147483679" r:id="rId16"/>
    <p:sldLayoutId id="2147483651" r:id="rId17"/>
    <p:sldLayoutId id="2147483660" r:id="rId18"/>
    <p:sldLayoutId id="2147483682" r:id="rId19"/>
    <p:sldLayoutId id="2147483662" r:id="rId20"/>
    <p:sldLayoutId id="2147483673" r:id="rId21"/>
    <p:sldLayoutId id="2147483680" r:id="rId22"/>
    <p:sldLayoutId id="2147483675" r:id="rId23"/>
    <p:sldLayoutId id="2147483676" r:id="rId24"/>
    <p:sldLayoutId id="2147483674" r:id="rId25"/>
    <p:sldLayoutId id="2147483681" r:id="rId26"/>
    <p:sldLayoutId id="2147483685" r:id="rId27"/>
    <p:sldLayoutId id="2147483652" r:id="rId28"/>
    <p:sldLayoutId id="2147483653" r:id="rId29"/>
    <p:sldLayoutId id="2147483665" r:id="rId30"/>
    <p:sldLayoutId id="2147483654" r:id="rId31"/>
    <p:sldLayoutId id="2147483663" r:id="rId32"/>
    <p:sldLayoutId id="2147483656" r:id="rId33"/>
    <p:sldLayoutId id="2147483847" r:id="rId34"/>
  </p:sldLayoutIdLst>
  <p:txStyles>
    <p:titleStyle>
      <a:lvl1pPr algn="l" defTabSz="914400" rtl="0" eaLnBrk="1" latinLnBrk="0" hangingPunct="1">
        <a:lnSpc>
          <a:spcPct val="90000"/>
        </a:lnSpc>
        <a:spcBef>
          <a:spcPct val="0"/>
        </a:spcBef>
        <a:buNone/>
        <a:defRPr sz="3400" b="1"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200"/>
        </a:spcAft>
        <a:buClr>
          <a:schemeClr val="accent5"/>
        </a:buClr>
        <a:buFont typeface="Wingdings" panose="05000000000000000000" pitchFamily="2" charset="2"/>
        <a:buChar char="§"/>
        <a:defRPr sz="2800" kern="1200">
          <a:solidFill>
            <a:schemeClr val="tx1"/>
          </a:solidFill>
          <a:latin typeface="+mn-lt"/>
          <a:ea typeface="+mn-ea"/>
          <a:cs typeface="+mn-cs"/>
        </a:defRPr>
      </a:lvl1pPr>
      <a:lvl2pPr marL="742950" indent="-285750" algn="l" defTabSz="914400" rtl="0" eaLnBrk="1" latinLnBrk="0" hangingPunct="1">
        <a:lnSpc>
          <a:spcPct val="90000"/>
        </a:lnSpc>
        <a:spcBef>
          <a:spcPts val="200"/>
        </a:spcBef>
        <a:spcAft>
          <a:spcPts val="600"/>
        </a:spcAft>
        <a:buClr>
          <a:schemeClr val="accent3"/>
        </a:buClr>
        <a:buFont typeface="Courier New" panose="02070309020205020404" pitchFamily="49" charset="0"/>
        <a:buChar char="»"/>
        <a:defRPr sz="2400" kern="1200">
          <a:solidFill>
            <a:schemeClr val="tx1"/>
          </a:solidFill>
          <a:latin typeface="+mn-lt"/>
          <a:ea typeface="+mn-ea"/>
          <a:cs typeface="+mn-cs"/>
        </a:defRPr>
      </a:lvl2pPr>
      <a:lvl3pPr marL="1200150" indent="-285750" algn="l" defTabSz="914400" rtl="0" eaLnBrk="1" latinLnBrk="0" hangingPunct="1">
        <a:lnSpc>
          <a:spcPct val="90000"/>
        </a:lnSpc>
        <a:spcBef>
          <a:spcPts val="400"/>
        </a:spcBef>
        <a:spcAft>
          <a:spcPts val="400"/>
        </a:spcAft>
        <a:buClr>
          <a:schemeClr val="bg2">
            <a:lumMod val="50000"/>
          </a:schemeClr>
        </a:buClr>
        <a:buFont typeface="Source Sans Pro" panose="020B0503030403020204" pitchFamily="34" charset="0"/>
        <a:buChar char="—"/>
        <a:defRPr sz="2000" i="1"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200"/>
        </a:spcBef>
        <a:spcAft>
          <a:spcPts val="400"/>
        </a:spcAft>
        <a:buClr>
          <a:schemeClr val="bg2">
            <a:lumMod val="50000"/>
          </a:schemeClr>
        </a:buClr>
        <a:buFont typeface="Calibri" panose="020F050202020403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200"/>
        </a:spcBef>
        <a:spcAft>
          <a:spcPts val="400"/>
        </a:spcAft>
        <a:buClr>
          <a:schemeClr val="bg2">
            <a:lumMod val="50000"/>
          </a:schemeClr>
        </a:buClr>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12">
                <a:solidFill>
                  <a:schemeClr val="tx1">
                    <a:tint val="75000"/>
                  </a:schemeClr>
                </a:solidFill>
              </a:defRPr>
            </a:lvl1pPr>
          </a:lstStyle>
          <a:p>
            <a:fld id="{C764DE79-268F-4C1A-8933-263129D2AF90}" type="datetimeFigureOut">
              <a:rPr lang="en-US" dirty="0"/>
              <a:t>4/25/2023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1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12">
                <a:solidFill>
                  <a:schemeClr val="tx1">
                    <a:tint val="75000"/>
                  </a:schemeClr>
                </a:solidFill>
              </a:defRPr>
            </a:lvl1p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CACDE8A7-A0E0-4749-BFDA-4661074B6E2B}"/>
              </a:ext>
            </a:extLst>
          </p:cNvPr>
          <p:cNvSpPr/>
          <p:nvPr userDrawn="1"/>
        </p:nvSpPr>
        <p:spPr>
          <a:xfrm>
            <a:off x="0" y="6156251"/>
            <a:ext cx="12192000" cy="701749"/>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8" name="Picture 7" descr="A picture containing text&#10;&#10;Description automatically generated">
            <a:extLst>
              <a:ext uri="{FF2B5EF4-FFF2-40B4-BE49-F238E27FC236}">
                <a16:creationId xmlns:a16="http://schemas.microsoft.com/office/drawing/2014/main" id="{9F2591DE-2171-4492-AD49-56F76FE5F7E8}"/>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8563631" y="6293927"/>
            <a:ext cx="2860158" cy="412211"/>
          </a:xfrm>
          <a:prstGeom prst="rect">
            <a:avLst/>
          </a:prstGeom>
        </p:spPr>
      </p:pic>
      <p:sp>
        <p:nvSpPr>
          <p:cNvPr id="9" name="Rectangle 8">
            <a:extLst>
              <a:ext uri="{FF2B5EF4-FFF2-40B4-BE49-F238E27FC236}">
                <a16:creationId xmlns:a16="http://schemas.microsoft.com/office/drawing/2014/main" id="{F9983479-DA37-4B5A-A220-F16A666B32D2}"/>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cxnSp>
        <p:nvCxnSpPr>
          <p:cNvPr id="10" name="Straight Connector 9">
            <a:extLst>
              <a:ext uri="{FF2B5EF4-FFF2-40B4-BE49-F238E27FC236}">
                <a16:creationId xmlns:a16="http://schemas.microsoft.com/office/drawing/2014/main" id="{4F91CF10-9738-4381-9641-2845F228F5F6}"/>
              </a:ext>
            </a:extLst>
          </p:cNvPr>
          <p:cNvCxnSpPr/>
          <p:nvPr userDrawn="1"/>
        </p:nvCxnSpPr>
        <p:spPr>
          <a:xfrm>
            <a:off x="0" y="6156250"/>
            <a:ext cx="1219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40776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70" r:id="rId33"/>
    <p:sldLayoutId id="2147483771" r:id="rId34"/>
    <p:sldLayoutId id="2147483772" r:id="rId35"/>
    <p:sldLayoutId id="2147483773" r:id="rId36"/>
    <p:sldLayoutId id="2147483774" r:id="rId37"/>
    <p:sldLayoutId id="2147483776" r:id="rId38"/>
    <p:sldLayoutId id="2147483777" r:id="rId39"/>
    <p:sldLayoutId id="2147483778" r:id="rId40"/>
    <p:sldLayoutId id="2147483779" r:id="rId41"/>
    <p:sldLayoutId id="2147483780" r:id="rId42"/>
  </p:sldLayoutIdLst>
  <p:txStyles>
    <p:titleStyle>
      <a:lvl1pPr algn="l" defTabSz="847210" rtl="0" eaLnBrk="1" latinLnBrk="0" hangingPunct="1">
        <a:lnSpc>
          <a:spcPct val="90000"/>
        </a:lnSpc>
        <a:spcBef>
          <a:spcPct val="0"/>
        </a:spcBef>
        <a:buNone/>
        <a:defRPr sz="4077" kern="1200">
          <a:solidFill>
            <a:schemeClr val="tx1"/>
          </a:solidFill>
          <a:latin typeface="+mj-lt"/>
          <a:ea typeface="+mj-ea"/>
          <a:cs typeface="+mj-cs"/>
        </a:defRPr>
      </a:lvl1pPr>
    </p:titleStyle>
    <p:bodyStyle>
      <a:lvl1pPr marL="211802" indent="-211802" algn="l" defTabSz="847210" rtl="0" eaLnBrk="1" latinLnBrk="0" hangingPunct="1">
        <a:lnSpc>
          <a:spcPct val="90000"/>
        </a:lnSpc>
        <a:spcBef>
          <a:spcPts val="927"/>
        </a:spcBef>
        <a:buFont typeface="Arial" panose="020B0604020202020204" pitchFamily="34" charset="0"/>
        <a:buChar char="•"/>
        <a:defRPr sz="2594" kern="1200">
          <a:solidFill>
            <a:schemeClr val="tx2"/>
          </a:solidFill>
          <a:latin typeface="Segoe UI" panose="020B0502040204020203" pitchFamily="34" charset="0"/>
          <a:ea typeface="+mn-ea"/>
          <a:cs typeface="Segoe UI" panose="020B0502040204020203" pitchFamily="34" charset="0"/>
        </a:defRPr>
      </a:lvl1pPr>
      <a:lvl2pPr marL="635407" indent="-211802" algn="l" defTabSz="847210" rtl="0" eaLnBrk="1" latinLnBrk="0" hangingPunct="1">
        <a:lnSpc>
          <a:spcPct val="90000"/>
        </a:lnSpc>
        <a:spcBef>
          <a:spcPts val="463"/>
        </a:spcBef>
        <a:buFont typeface="Arial" panose="020B0604020202020204" pitchFamily="34" charset="0"/>
        <a:buChar char="•"/>
        <a:defRPr sz="2224" kern="1200">
          <a:solidFill>
            <a:schemeClr val="tx2"/>
          </a:solidFill>
          <a:latin typeface="Segoe UI" panose="020B0502040204020203" pitchFamily="34" charset="0"/>
          <a:ea typeface="+mn-ea"/>
          <a:cs typeface="Segoe UI" panose="020B0502040204020203" pitchFamily="34" charset="0"/>
        </a:defRPr>
      </a:lvl2pPr>
      <a:lvl3pPr marL="1059012" indent="-211802" algn="l" defTabSz="847210" rtl="0" eaLnBrk="1" latinLnBrk="0" hangingPunct="1">
        <a:lnSpc>
          <a:spcPct val="90000"/>
        </a:lnSpc>
        <a:spcBef>
          <a:spcPts val="463"/>
        </a:spcBef>
        <a:buFont typeface="Arial" panose="020B0604020202020204" pitchFamily="34" charset="0"/>
        <a:buChar char="•"/>
        <a:defRPr sz="1853" kern="1200">
          <a:solidFill>
            <a:schemeClr val="tx2"/>
          </a:solidFill>
          <a:latin typeface="Segoe UI" panose="020B0502040204020203" pitchFamily="34" charset="0"/>
          <a:ea typeface="+mn-ea"/>
          <a:cs typeface="Segoe UI" panose="020B0502040204020203" pitchFamily="34" charset="0"/>
        </a:defRPr>
      </a:lvl3pPr>
      <a:lvl4pPr marL="1482617" indent="-211802" algn="l" defTabSz="847210" rtl="0" eaLnBrk="1" latinLnBrk="0" hangingPunct="1">
        <a:lnSpc>
          <a:spcPct val="90000"/>
        </a:lnSpc>
        <a:spcBef>
          <a:spcPts val="463"/>
        </a:spcBef>
        <a:buFont typeface="Arial" panose="020B0604020202020204" pitchFamily="34" charset="0"/>
        <a:buChar char="•"/>
        <a:defRPr sz="1668" kern="1200">
          <a:solidFill>
            <a:schemeClr val="tx2"/>
          </a:solidFill>
          <a:latin typeface="Segoe UI" panose="020B0502040204020203" pitchFamily="34" charset="0"/>
          <a:ea typeface="+mn-ea"/>
          <a:cs typeface="Segoe UI" panose="020B0502040204020203" pitchFamily="34" charset="0"/>
        </a:defRPr>
      </a:lvl4pPr>
      <a:lvl5pPr marL="1906222" indent="-211802" algn="l" defTabSz="847210" rtl="0" eaLnBrk="1" latinLnBrk="0" hangingPunct="1">
        <a:lnSpc>
          <a:spcPct val="90000"/>
        </a:lnSpc>
        <a:spcBef>
          <a:spcPts val="463"/>
        </a:spcBef>
        <a:buFont typeface="Arial" panose="020B0604020202020204" pitchFamily="34" charset="0"/>
        <a:buChar char="•"/>
        <a:defRPr sz="1668" kern="1200">
          <a:solidFill>
            <a:schemeClr val="tx2"/>
          </a:solidFill>
          <a:latin typeface="Segoe UI" panose="020B0502040204020203" pitchFamily="34" charset="0"/>
          <a:ea typeface="+mn-ea"/>
          <a:cs typeface="Segoe UI" panose="020B0502040204020203" pitchFamily="34" charset="0"/>
        </a:defRPr>
      </a:lvl5pPr>
      <a:lvl6pPr marL="2329827" indent="-211802" algn="l" defTabSz="847210" rtl="0" eaLnBrk="1" latinLnBrk="0" hangingPunct="1">
        <a:lnSpc>
          <a:spcPct val="90000"/>
        </a:lnSpc>
        <a:spcBef>
          <a:spcPts val="463"/>
        </a:spcBef>
        <a:buFont typeface="Arial" panose="020B0604020202020204" pitchFamily="34" charset="0"/>
        <a:buChar char="•"/>
        <a:defRPr sz="1668" kern="1200">
          <a:solidFill>
            <a:schemeClr val="tx1"/>
          </a:solidFill>
          <a:latin typeface="+mn-lt"/>
          <a:ea typeface="+mn-ea"/>
          <a:cs typeface="+mn-cs"/>
        </a:defRPr>
      </a:lvl6pPr>
      <a:lvl7pPr marL="2753432" indent="-211802" algn="l" defTabSz="847210" rtl="0" eaLnBrk="1" latinLnBrk="0" hangingPunct="1">
        <a:lnSpc>
          <a:spcPct val="90000"/>
        </a:lnSpc>
        <a:spcBef>
          <a:spcPts val="463"/>
        </a:spcBef>
        <a:buFont typeface="Arial" panose="020B0604020202020204" pitchFamily="34" charset="0"/>
        <a:buChar char="•"/>
        <a:defRPr sz="1668" kern="1200">
          <a:solidFill>
            <a:schemeClr val="tx1"/>
          </a:solidFill>
          <a:latin typeface="+mn-lt"/>
          <a:ea typeface="+mn-ea"/>
          <a:cs typeface="+mn-cs"/>
        </a:defRPr>
      </a:lvl7pPr>
      <a:lvl8pPr marL="3177037" indent="-211802" algn="l" defTabSz="847210" rtl="0" eaLnBrk="1" latinLnBrk="0" hangingPunct="1">
        <a:lnSpc>
          <a:spcPct val="90000"/>
        </a:lnSpc>
        <a:spcBef>
          <a:spcPts val="463"/>
        </a:spcBef>
        <a:buFont typeface="Arial" panose="020B0604020202020204" pitchFamily="34" charset="0"/>
        <a:buChar char="•"/>
        <a:defRPr sz="1668" kern="1200">
          <a:solidFill>
            <a:schemeClr val="tx1"/>
          </a:solidFill>
          <a:latin typeface="+mn-lt"/>
          <a:ea typeface="+mn-ea"/>
          <a:cs typeface="+mn-cs"/>
        </a:defRPr>
      </a:lvl8pPr>
      <a:lvl9pPr marL="3600642" indent="-211802" algn="l" defTabSz="847210" rtl="0" eaLnBrk="1" latinLnBrk="0" hangingPunct="1">
        <a:lnSpc>
          <a:spcPct val="90000"/>
        </a:lnSpc>
        <a:spcBef>
          <a:spcPts val="463"/>
        </a:spcBef>
        <a:buFont typeface="Arial" panose="020B0604020202020204" pitchFamily="34" charset="0"/>
        <a:buChar char="•"/>
        <a:defRPr sz="1668" kern="1200">
          <a:solidFill>
            <a:schemeClr val="tx1"/>
          </a:solidFill>
          <a:latin typeface="+mn-lt"/>
          <a:ea typeface="+mn-ea"/>
          <a:cs typeface="+mn-cs"/>
        </a:defRPr>
      </a:lvl9pPr>
    </p:bodyStyle>
    <p:otherStyle>
      <a:defPPr>
        <a:defRPr lang="en-US"/>
      </a:defPPr>
      <a:lvl1pPr marL="0" algn="l" defTabSz="847210" rtl="0" eaLnBrk="1" latinLnBrk="0" hangingPunct="1">
        <a:defRPr sz="1668" kern="1200">
          <a:solidFill>
            <a:schemeClr val="tx1"/>
          </a:solidFill>
          <a:latin typeface="+mn-lt"/>
          <a:ea typeface="+mn-ea"/>
          <a:cs typeface="+mn-cs"/>
        </a:defRPr>
      </a:lvl1pPr>
      <a:lvl2pPr marL="423605" algn="l" defTabSz="847210" rtl="0" eaLnBrk="1" latinLnBrk="0" hangingPunct="1">
        <a:defRPr sz="1668" kern="1200">
          <a:solidFill>
            <a:schemeClr val="tx1"/>
          </a:solidFill>
          <a:latin typeface="+mn-lt"/>
          <a:ea typeface="+mn-ea"/>
          <a:cs typeface="+mn-cs"/>
        </a:defRPr>
      </a:lvl2pPr>
      <a:lvl3pPr marL="847210" algn="l" defTabSz="847210" rtl="0" eaLnBrk="1" latinLnBrk="0" hangingPunct="1">
        <a:defRPr sz="1668" kern="1200">
          <a:solidFill>
            <a:schemeClr val="tx1"/>
          </a:solidFill>
          <a:latin typeface="+mn-lt"/>
          <a:ea typeface="+mn-ea"/>
          <a:cs typeface="+mn-cs"/>
        </a:defRPr>
      </a:lvl3pPr>
      <a:lvl4pPr marL="1270815" algn="l" defTabSz="847210" rtl="0" eaLnBrk="1" latinLnBrk="0" hangingPunct="1">
        <a:defRPr sz="1668" kern="1200">
          <a:solidFill>
            <a:schemeClr val="tx1"/>
          </a:solidFill>
          <a:latin typeface="+mn-lt"/>
          <a:ea typeface="+mn-ea"/>
          <a:cs typeface="+mn-cs"/>
        </a:defRPr>
      </a:lvl4pPr>
      <a:lvl5pPr marL="1694420" algn="l" defTabSz="847210" rtl="0" eaLnBrk="1" latinLnBrk="0" hangingPunct="1">
        <a:defRPr sz="1668" kern="1200">
          <a:solidFill>
            <a:schemeClr val="tx1"/>
          </a:solidFill>
          <a:latin typeface="+mn-lt"/>
          <a:ea typeface="+mn-ea"/>
          <a:cs typeface="+mn-cs"/>
        </a:defRPr>
      </a:lvl5pPr>
      <a:lvl6pPr marL="2118025" algn="l" defTabSz="847210" rtl="0" eaLnBrk="1" latinLnBrk="0" hangingPunct="1">
        <a:defRPr sz="1668" kern="1200">
          <a:solidFill>
            <a:schemeClr val="tx1"/>
          </a:solidFill>
          <a:latin typeface="+mn-lt"/>
          <a:ea typeface="+mn-ea"/>
          <a:cs typeface="+mn-cs"/>
        </a:defRPr>
      </a:lvl6pPr>
      <a:lvl7pPr marL="2541630" algn="l" defTabSz="847210" rtl="0" eaLnBrk="1" latinLnBrk="0" hangingPunct="1">
        <a:defRPr sz="1668" kern="1200">
          <a:solidFill>
            <a:schemeClr val="tx1"/>
          </a:solidFill>
          <a:latin typeface="+mn-lt"/>
          <a:ea typeface="+mn-ea"/>
          <a:cs typeface="+mn-cs"/>
        </a:defRPr>
      </a:lvl7pPr>
      <a:lvl8pPr marL="2965235" algn="l" defTabSz="847210" rtl="0" eaLnBrk="1" latinLnBrk="0" hangingPunct="1">
        <a:defRPr sz="1668" kern="1200">
          <a:solidFill>
            <a:schemeClr val="tx1"/>
          </a:solidFill>
          <a:latin typeface="+mn-lt"/>
          <a:ea typeface="+mn-ea"/>
          <a:cs typeface="+mn-cs"/>
        </a:defRPr>
      </a:lvl8pPr>
      <a:lvl9pPr marL="3388840" algn="l" defTabSz="847210" rtl="0" eaLnBrk="1" latinLnBrk="0" hangingPunct="1">
        <a:defRPr sz="166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0227B1-6AD3-EA7B-6B6D-B937E37DC65F}"/>
              </a:ext>
            </a:extLst>
          </p:cNvPr>
          <p:cNvSpPr>
            <a:spLocks noGrp="1"/>
          </p:cNvSpPr>
          <p:nvPr>
            <p:ph type="title"/>
          </p:nvPr>
        </p:nvSpPr>
        <p:spPr>
          <a:xfrm>
            <a:off x="5025911" y="374970"/>
            <a:ext cx="6327888" cy="131571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1ADFC0-BC00-9161-A0FA-B12055F28E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C45DB-982F-8042-DC18-04CEA9D5BF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1DD9A3-453C-4780-BD5E-E55AC14C06FA}" type="datetimeFigureOut">
              <a:rPr lang="en-US" smtClean="0"/>
              <a:t>4/25/2023</a:t>
            </a:fld>
            <a:endParaRPr lang="en-US"/>
          </a:p>
        </p:txBody>
      </p:sp>
      <p:sp>
        <p:nvSpPr>
          <p:cNvPr id="5" name="Footer Placeholder 4">
            <a:extLst>
              <a:ext uri="{FF2B5EF4-FFF2-40B4-BE49-F238E27FC236}">
                <a16:creationId xmlns:a16="http://schemas.microsoft.com/office/drawing/2014/main" id="{C3224483-1786-F2E3-A15B-E0A1A516E2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5999A6-06BD-714D-92A8-DFDB1F458F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E3494-1521-4FE7-B65F-FAF73E195FC9}" type="slidenum">
              <a:rPr lang="en-US" smtClean="0"/>
              <a:t>‹#›</a:t>
            </a:fld>
            <a:endParaRPr lang="en-US"/>
          </a:p>
        </p:txBody>
      </p:sp>
    </p:spTree>
    <p:extLst>
      <p:ext uri="{BB962C8B-B14F-4D97-AF65-F5344CB8AC3E}">
        <p14:creationId xmlns:p14="http://schemas.microsoft.com/office/powerpoint/2010/main" val="130877032"/>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D47859-76CC-4F68-BABF-1E282FD8E3D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AB4C08B6-565E-4A1F-8EB3-EFEAA6DEF21A}"/>
              </a:ext>
            </a:extLst>
          </p:cNvPr>
          <p:cNvSpPr/>
          <p:nvPr userDrawn="1"/>
        </p:nvSpPr>
        <p:spPr>
          <a:xfrm>
            <a:off x="0" y="0"/>
            <a:ext cx="12192000" cy="1166812"/>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Top Corners Rounded 7">
            <a:extLst>
              <a:ext uri="{FF2B5EF4-FFF2-40B4-BE49-F238E27FC236}">
                <a16:creationId xmlns:a16="http://schemas.microsoft.com/office/drawing/2014/main" id="{82D52F1A-2685-43CD-BA71-4490F0B8AD6F}"/>
              </a:ext>
            </a:extLst>
          </p:cNvPr>
          <p:cNvSpPr/>
          <p:nvPr userDrawn="1"/>
        </p:nvSpPr>
        <p:spPr>
          <a:xfrm flipV="1">
            <a:off x="116308" y="0"/>
            <a:ext cx="1636295" cy="1049154"/>
          </a:xfrm>
          <a:prstGeom prst="round2Same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ogo, company name&#10;&#10;Description automatically generated">
            <a:extLst>
              <a:ext uri="{FF2B5EF4-FFF2-40B4-BE49-F238E27FC236}">
                <a16:creationId xmlns:a16="http://schemas.microsoft.com/office/drawing/2014/main" id="{9E706FE3-590A-40E6-9902-D8DE3823761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20285" y="184184"/>
            <a:ext cx="1028339" cy="680786"/>
          </a:xfrm>
          <a:prstGeom prst="rect">
            <a:avLst/>
          </a:prstGeom>
        </p:spPr>
      </p:pic>
    </p:spTree>
    <p:extLst>
      <p:ext uri="{BB962C8B-B14F-4D97-AF65-F5344CB8AC3E}">
        <p14:creationId xmlns:p14="http://schemas.microsoft.com/office/powerpoint/2010/main" val="1708905783"/>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Lst>
  <p:hf hdr="0" dt="0"/>
  <p:txStyles>
    <p:titleStyle>
      <a:lvl1pPr algn="ctr" defTabSz="914400" rtl="0" eaLnBrk="1" latinLnBrk="0" hangingPunct="1">
        <a:spcBef>
          <a:spcPct val="0"/>
        </a:spcBef>
        <a:buNone/>
        <a:defRPr sz="4400" b="1" kern="1200">
          <a:solidFill>
            <a:schemeClr val="tx1"/>
          </a:solidFill>
          <a:latin typeface="Hypatia Sans Pro"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Hypatia Sans Pro"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ypatia Sans Pro"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ypatia Sans Pro"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ypatia Sans Pro"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ypatia Sans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8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89.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8.png"/><Relationship Id="rId7"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89.xml"/><Relationship Id="rId6" Type="http://schemas.openxmlformats.org/officeDocument/2006/relationships/image" Target="../media/image55.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89.xml"/><Relationship Id="rId5" Type="http://schemas.openxmlformats.org/officeDocument/2006/relationships/image" Target="../media/image61.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89.xml"/><Relationship Id="rId5" Type="http://schemas.openxmlformats.org/officeDocument/2006/relationships/image" Target="../media/image63.png"/><Relationship Id="rId4" Type="http://schemas.openxmlformats.org/officeDocument/2006/relationships/image" Target="../media/image62.jpe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89.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8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hyperlink" Target="https://urban-boundary-functional-class-update-2020-fdot.hub.arcgis.com/" TargetMode="Externa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416BD-282D-4CFC-AEE1-9E26A3C119B3}"/>
              </a:ext>
            </a:extLst>
          </p:cNvPr>
          <p:cNvSpPr>
            <a:spLocks noGrp="1"/>
          </p:cNvSpPr>
          <p:nvPr>
            <p:ph type="ctrTitle"/>
          </p:nvPr>
        </p:nvSpPr>
        <p:spPr>
          <a:xfrm>
            <a:off x="342104" y="2731407"/>
            <a:ext cx="8540638" cy="2476499"/>
          </a:xfrm>
        </p:spPr>
        <p:txBody>
          <a:bodyPr>
            <a:normAutofit/>
          </a:bodyPr>
          <a:lstStyle/>
          <a:p>
            <a:pPr algn="ctr"/>
            <a:r>
              <a:rPr lang="en-US" cap="all" dirty="0"/>
              <a:t>Lake~Sumter MPO </a:t>
            </a:r>
            <a:br>
              <a:rPr lang="en-US" cap="all" dirty="0"/>
            </a:br>
            <a:r>
              <a:rPr lang="en-US" cap="all" dirty="0"/>
              <a:t>APRIL 26, 2023 </a:t>
            </a:r>
            <a:br>
              <a:rPr lang="en-US" cap="all" dirty="0"/>
            </a:br>
            <a:r>
              <a:rPr lang="en-US" cap="all" dirty="0"/>
              <a:t>Governing Board Meeting</a:t>
            </a:r>
          </a:p>
        </p:txBody>
      </p:sp>
      <p:sp>
        <p:nvSpPr>
          <p:cNvPr id="3" name="Subtitle 2">
            <a:extLst>
              <a:ext uri="{FF2B5EF4-FFF2-40B4-BE49-F238E27FC236}">
                <a16:creationId xmlns:a16="http://schemas.microsoft.com/office/drawing/2014/main" id="{08BC4002-444A-4FC5-9B84-3356C483A406}"/>
              </a:ext>
            </a:extLst>
          </p:cNvPr>
          <p:cNvSpPr>
            <a:spLocks noGrp="1"/>
          </p:cNvSpPr>
          <p:nvPr>
            <p:ph type="subTitle" idx="1"/>
          </p:nvPr>
        </p:nvSpPr>
        <p:spPr>
          <a:xfrm>
            <a:off x="800099" y="5419724"/>
            <a:ext cx="8147957" cy="742951"/>
          </a:xfrm>
        </p:spPr>
        <p:txBody>
          <a:bodyPr>
            <a:normAutofit/>
          </a:bodyPr>
          <a:lstStyle/>
          <a:p>
            <a:r>
              <a:rPr lang="en-US" sz="2800" cap="small" dirty="0"/>
              <a:t> Michael Woods, Executive Director</a:t>
            </a:r>
          </a:p>
        </p:txBody>
      </p:sp>
      <p:pic>
        <p:nvPicPr>
          <p:cNvPr id="5" name="Picture 4" descr="Lake-Sumter MPO Logo">
            <a:extLst>
              <a:ext uri="{FF2B5EF4-FFF2-40B4-BE49-F238E27FC236}">
                <a16:creationId xmlns:a16="http://schemas.microsoft.com/office/drawing/2014/main" id="{7F9CC7AB-5AE5-4EAD-9572-4EA0658C3D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6016" y="355091"/>
            <a:ext cx="1499234" cy="991582"/>
          </a:xfrm>
          <a:prstGeom prst="rect">
            <a:avLst/>
          </a:prstGeom>
        </p:spPr>
      </p:pic>
    </p:spTree>
    <p:extLst>
      <p:ext uri="{BB962C8B-B14F-4D97-AF65-F5344CB8AC3E}">
        <p14:creationId xmlns:p14="http://schemas.microsoft.com/office/powerpoint/2010/main" val="2259644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456CD0A-53EF-4895-9C75-6F4EA82A9713}"/>
              </a:ext>
            </a:extLst>
          </p:cNvPr>
          <p:cNvSpPr>
            <a:spLocks noGrp="1"/>
          </p:cNvSpPr>
          <p:nvPr>
            <p:ph idx="1"/>
          </p:nvPr>
        </p:nvSpPr>
        <p:spPr>
          <a:xfrm>
            <a:off x="323850" y="1350375"/>
            <a:ext cx="11725720" cy="4968872"/>
          </a:xfrm>
        </p:spPr>
        <p:txBody>
          <a:bodyPr/>
          <a:lstStyle/>
          <a:p>
            <a:r>
              <a:rPr lang="en-US" sz="4000" b="1" dirty="0"/>
              <a:t>2022 LOPP </a:t>
            </a:r>
          </a:p>
          <a:p>
            <a:pPr lvl="1"/>
            <a:r>
              <a:rPr lang="en-US" sz="3600" dirty="0"/>
              <a:t>FDOT Tentative Work Program</a:t>
            </a:r>
          </a:p>
          <a:p>
            <a:pPr lvl="2"/>
            <a:r>
              <a:rPr lang="en-US" sz="3200" dirty="0"/>
              <a:t> 4 projects programmed for funding</a:t>
            </a:r>
          </a:p>
          <a:p>
            <a:pPr lvl="2">
              <a:spcAft>
                <a:spcPts val="2400"/>
              </a:spcAft>
            </a:pPr>
            <a:r>
              <a:rPr lang="en-US" sz="3200" dirty="0"/>
              <a:t> 1 project advanced</a:t>
            </a:r>
          </a:p>
          <a:p>
            <a:r>
              <a:rPr lang="en-US" sz="4000" b="1" dirty="0"/>
              <a:t>2023 LOPP </a:t>
            </a:r>
          </a:p>
          <a:p>
            <a:pPr lvl="1"/>
            <a:r>
              <a:rPr lang="en-US" sz="3600" dirty="0"/>
              <a:t>Anticipate significant carryover from 2022 LOPP</a:t>
            </a:r>
          </a:p>
        </p:txBody>
      </p:sp>
      <p:sp>
        <p:nvSpPr>
          <p:cNvPr id="6" name="Title 5">
            <a:extLst>
              <a:ext uri="{FF2B5EF4-FFF2-40B4-BE49-F238E27FC236}">
                <a16:creationId xmlns:a16="http://schemas.microsoft.com/office/drawing/2014/main" id="{A9D14F15-7A19-4508-BF90-F70A855994E4}"/>
              </a:ext>
            </a:extLst>
          </p:cNvPr>
          <p:cNvSpPr>
            <a:spLocks noGrp="1"/>
          </p:cNvSpPr>
          <p:nvPr>
            <p:ph type="title"/>
          </p:nvPr>
        </p:nvSpPr>
        <p:spPr/>
        <p:txBody>
          <a:bodyPr/>
          <a:lstStyle/>
          <a:p>
            <a:r>
              <a:rPr lang="en-US" dirty="0"/>
              <a:t>Key Points</a:t>
            </a:r>
          </a:p>
        </p:txBody>
      </p:sp>
      <p:sp>
        <p:nvSpPr>
          <p:cNvPr id="4" name="Footer Placeholder 3">
            <a:extLst>
              <a:ext uri="{FF2B5EF4-FFF2-40B4-BE49-F238E27FC236}">
                <a16:creationId xmlns:a16="http://schemas.microsoft.com/office/drawing/2014/main" id="{B30D2CD9-1DFC-4E36-8F19-077D75DEB52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43741"/>
              </a:solidFill>
              <a:effectLst/>
              <a:uLnTx/>
              <a:uFillTx/>
              <a:latin typeface="Arial"/>
              <a:ea typeface="+mn-ea"/>
              <a:cs typeface="+mn-cs"/>
            </a:endParaRPr>
          </a:p>
        </p:txBody>
      </p:sp>
    </p:spTree>
    <p:extLst>
      <p:ext uri="{BB962C8B-B14F-4D97-AF65-F5344CB8AC3E}">
        <p14:creationId xmlns:p14="http://schemas.microsoft.com/office/powerpoint/2010/main" val="81789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fade">
                                      <p:cBhvr>
                                        <p:cTn id="7" dur="500"/>
                                        <p:tgtEl>
                                          <p:spTgt spid="7">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5" end="5"/>
                                            </p:txEl>
                                          </p:spTgt>
                                        </p:tgtEl>
                                        <p:attrNameLst>
                                          <p:attrName>style.visibility</p:attrName>
                                        </p:attrNameLst>
                                      </p:cBhvr>
                                      <p:to>
                                        <p:strVal val="visible"/>
                                      </p:to>
                                    </p:set>
                                    <p:animEffect transition="in" filter="fade">
                                      <p:cBhvr>
                                        <p:cTn id="10"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456CD0A-53EF-4895-9C75-6F4EA82A9713}"/>
              </a:ext>
            </a:extLst>
          </p:cNvPr>
          <p:cNvSpPr>
            <a:spLocks noGrp="1"/>
          </p:cNvSpPr>
          <p:nvPr>
            <p:ph idx="1"/>
          </p:nvPr>
        </p:nvSpPr>
        <p:spPr>
          <a:xfrm>
            <a:off x="323850" y="1308989"/>
            <a:ext cx="11725720" cy="5183883"/>
          </a:xfrm>
        </p:spPr>
        <p:txBody>
          <a:bodyPr/>
          <a:lstStyle/>
          <a:p>
            <a:pPr marL="0" indent="0">
              <a:spcBef>
                <a:spcPts val="0"/>
              </a:spcBef>
              <a:spcAft>
                <a:spcPts val="1200"/>
              </a:spcAft>
              <a:buNone/>
            </a:pPr>
            <a:r>
              <a:rPr lang="en-US" sz="2800" i="1" dirty="0"/>
              <a:t>Based on FDOT 2023/24 – 2027/28 Tentative Work Program:</a:t>
            </a:r>
          </a:p>
          <a:p>
            <a:pPr marL="0" indent="0">
              <a:buNone/>
            </a:pPr>
            <a:r>
              <a:rPr lang="en-US" sz="2800" b="1" u="sng" dirty="0"/>
              <a:t>Lake County</a:t>
            </a:r>
          </a:p>
          <a:p>
            <a:r>
              <a:rPr lang="en-US" sz="2200" b="1" dirty="0"/>
              <a:t>#1: SR 50 Realignment (Groveland) </a:t>
            </a:r>
            <a:r>
              <a:rPr lang="en-US" sz="2200" dirty="0"/>
              <a:t>- $14.7M for ROW in FY24 / $9.85M in FY25</a:t>
            </a:r>
            <a:endParaRPr lang="en-US" sz="2200" b="1" dirty="0"/>
          </a:p>
          <a:p>
            <a:pPr>
              <a:spcAft>
                <a:spcPts val="1800"/>
              </a:spcAft>
            </a:pPr>
            <a:r>
              <a:rPr lang="en-US" sz="2200" b="1" dirty="0"/>
              <a:t>#17: Micro Racetrack Road </a:t>
            </a:r>
            <a:r>
              <a:rPr lang="en-US" sz="2200" dirty="0"/>
              <a:t>- $450K for Design advanced to FY24 from FY26</a:t>
            </a:r>
          </a:p>
          <a:p>
            <a:pPr marL="0" indent="0">
              <a:buNone/>
            </a:pPr>
            <a:r>
              <a:rPr lang="en-US" sz="2800" b="1" u="sng" dirty="0"/>
              <a:t>Sumter County</a:t>
            </a:r>
          </a:p>
          <a:p>
            <a:r>
              <a:rPr lang="en-US" sz="2200" b="1" dirty="0"/>
              <a:t>#2: US 301 Widening </a:t>
            </a:r>
            <a:r>
              <a:rPr lang="en-US" sz="2200" dirty="0"/>
              <a:t>- $51M for ROW in FY24 / $71.1M for CST in FY 24 and $45.8M for CST in FY26</a:t>
            </a:r>
          </a:p>
          <a:p>
            <a:r>
              <a:rPr lang="en-US" sz="2200" b="1" dirty="0"/>
              <a:t>#6: US 301 Complete Streets (Wildwood)</a:t>
            </a:r>
            <a:r>
              <a:rPr lang="en-US" sz="2200" dirty="0"/>
              <a:t> - $2M for Design in FY24</a:t>
            </a:r>
          </a:p>
          <a:p>
            <a:r>
              <a:rPr lang="en-US" sz="2200" b="1" dirty="0"/>
              <a:t>#8: CR 48 Safety Project </a:t>
            </a:r>
            <a:r>
              <a:rPr lang="en-US" sz="2200" dirty="0"/>
              <a:t>- $1.6M for Design in FY24</a:t>
            </a:r>
          </a:p>
          <a:p>
            <a:r>
              <a:rPr lang="en-US" sz="2200" b="1" dirty="0"/>
              <a:t>Bridges #1: Rehabilitation for Multiple Bridges </a:t>
            </a:r>
            <a:r>
              <a:rPr lang="en-US" sz="2200" dirty="0"/>
              <a:t>- $717,289 for CST in FY24</a:t>
            </a:r>
          </a:p>
          <a:p>
            <a:endParaRPr lang="en-US" dirty="0"/>
          </a:p>
        </p:txBody>
      </p:sp>
      <p:sp>
        <p:nvSpPr>
          <p:cNvPr id="6" name="Title 5">
            <a:extLst>
              <a:ext uri="{FF2B5EF4-FFF2-40B4-BE49-F238E27FC236}">
                <a16:creationId xmlns:a16="http://schemas.microsoft.com/office/drawing/2014/main" id="{A9D14F15-7A19-4508-BF90-F70A855994E4}"/>
              </a:ext>
            </a:extLst>
          </p:cNvPr>
          <p:cNvSpPr>
            <a:spLocks noGrp="1"/>
          </p:cNvSpPr>
          <p:nvPr>
            <p:ph type="title"/>
          </p:nvPr>
        </p:nvSpPr>
        <p:spPr/>
        <p:txBody>
          <a:bodyPr/>
          <a:lstStyle/>
          <a:p>
            <a:r>
              <a:rPr lang="en-US" dirty="0"/>
              <a:t>2022 LOPP – Proposed Funding</a:t>
            </a:r>
          </a:p>
        </p:txBody>
      </p:sp>
      <p:sp>
        <p:nvSpPr>
          <p:cNvPr id="4" name="Footer Placeholder 3">
            <a:extLst>
              <a:ext uri="{FF2B5EF4-FFF2-40B4-BE49-F238E27FC236}">
                <a16:creationId xmlns:a16="http://schemas.microsoft.com/office/drawing/2014/main" id="{B30D2CD9-1DFC-4E36-8F19-077D75DEB52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43741"/>
              </a:solidFill>
              <a:effectLst/>
              <a:uLnTx/>
              <a:uFillTx/>
              <a:latin typeface="Arial"/>
              <a:ea typeface="+mn-ea"/>
              <a:cs typeface="+mn-cs"/>
            </a:endParaRPr>
          </a:p>
        </p:txBody>
      </p:sp>
    </p:spTree>
    <p:extLst>
      <p:ext uri="{BB962C8B-B14F-4D97-AF65-F5344CB8AC3E}">
        <p14:creationId xmlns:p14="http://schemas.microsoft.com/office/powerpoint/2010/main" val="42136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30D2CD9-1DFC-4E36-8F19-077D75DEB52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43741"/>
              </a:solidFill>
              <a:effectLst/>
              <a:uLnTx/>
              <a:uFillTx/>
              <a:latin typeface="Arial"/>
              <a:ea typeface="+mn-ea"/>
              <a:cs typeface="+mn-cs"/>
            </a:endParaRPr>
          </a:p>
        </p:txBody>
      </p:sp>
      <p:pic>
        <p:nvPicPr>
          <p:cNvPr id="10" name="Picture 9">
            <a:extLst>
              <a:ext uri="{FF2B5EF4-FFF2-40B4-BE49-F238E27FC236}">
                <a16:creationId xmlns:a16="http://schemas.microsoft.com/office/drawing/2014/main" id="{45AE1189-D34A-41B6-BF23-0FCE9101EC17}"/>
              </a:ext>
            </a:extLst>
          </p:cNvPr>
          <p:cNvPicPr>
            <a:picLocks noChangeAspect="1"/>
          </p:cNvPicPr>
          <p:nvPr/>
        </p:nvPicPr>
        <p:blipFill>
          <a:blip r:embed="rId3">
            <a:alphaModFix amt="90000"/>
          </a:blip>
          <a:stretch>
            <a:fillRect/>
          </a:stretch>
        </p:blipFill>
        <p:spPr>
          <a:xfrm>
            <a:off x="0" y="-171008"/>
            <a:ext cx="12312004" cy="7568569"/>
          </a:xfrm>
          <a:prstGeom prst="rect">
            <a:avLst/>
          </a:prstGeom>
        </p:spPr>
      </p:pic>
      <p:grpSp>
        <p:nvGrpSpPr>
          <p:cNvPr id="19" name="Group 18">
            <a:extLst>
              <a:ext uri="{FF2B5EF4-FFF2-40B4-BE49-F238E27FC236}">
                <a16:creationId xmlns:a16="http://schemas.microsoft.com/office/drawing/2014/main" id="{ED6EAC35-AEAE-49E1-885F-BF7BCBB753BF}"/>
              </a:ext>
            </a:extLst>
          </p:cNvPr>
          <p:cNvGrpSpPr/>
          <p:nvPr/>
        </p:nvGrpSpPr>
        <p:grpSpPr>
          <a:xfrm>
            <a:off x="191781" y="4713274"/>
            <a:ext cx="5874223" cy="1554272"/>
            <a:chOff x="42879" y="5202483"/>
            <a:chExt cx="5874223" cy="1554272"/>
          </a:xfrm>
        </p:grpSpPr>
        <p:cxnSp>
          <p:nvCxnSpPr>
            <p:cNvPr id="21" name="Straight Arrow Connector 20">
              <a:extLst>
                <a:ext uri="{FF2B5EF4-FFF2-40B4-BE49-F238E27FC236}">
                  <a16:creationId xmlns:a16="http://schemas.microsoft.com/office/drawing/2014/main" id="{25C48BC3-24E9-4B1B-A12A-5921EB0F9D54}"/>
                </a:ext>
              </a:extLst>
            </p:cNvPr>
            <p:cNvCxnSpPr>
              <a:cxnSpLocks/>
            </p:cNvCxnSpPr>
            <p:nvPr/>
          </p:nvCxnSpPr>
          <p:spPr>
            <a:xfrm>
              <a:off x="4681681" y="5673908"/>
              <a:ext cx="1235421" cy="0"/>
            </a:xfrm>
            <a:prstGeom prst="straightConnector1">
              <a:avLst/>
            </a:prstGeom>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E5E7A79-68AD-4EC7-8F29-0661EE07B4EC}"/>
                </a:ext>
              </a:extLst>
            </p:cNvPr>
            <p:cNvSpPr txBox="1"/>
            <p:nvPr/>
          </p:nvSpPr>
          <p:spPr>
            <a:xfrm>
              <a:off x="42879" y="5202483"/>
              <a:ext cx="5432841" cy="1554272"/>
            </a:xfrm>
            <a:prstGeom prst="rect">
              <a:avLst/>
            </a:prstGeom>
            <a:solidFill>
              <a:schemeClr val="accent3">
                <a:lumMod val="40000"/>
                <a:lumOff val="60000"/>
              </a:schemeClr>
            </a:solidFill>
            <a:ln w="762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F2F2F2">
                      <a:lumMod val="10000"/>
                    </a:srgbClr>
                  </a:solidFill>
                  <a:effectLst/>
                  <a:uLnTx/>
                  <a:uFillTx/>
                  <a:latin typeface="Arial"/>
                  <a:ea typeface="+mn-ea"/>
                  <a:cs typeface="+mn-cs"/>
                </a:rPr>
                <a:t>#1: SR 50 Realignment (Groveland)</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$14.7M for ROW in FY24 (Tentative WP)</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$9.85M for ROW in FY25 (Tentative WP)</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93DE"/>
                  </a:solidFill>
                  <a:effectLst/>
                  <a:uLnTx/>
                  <a:uFillTx/>
                  <a:latin typeface="Arial"/>
                  <a:ea typeface="+mn-ea"/>
                  <a:cs typeface="+mn-cs"/>
                </a:rPr>
                <a:t>LSMPO’s #1 SIS Priority</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93DE"/>
                  </a:solidFill>
                  <a:effectLst/>
                  <a:uLnTx/>
                  <a:uFillTx/>
                  <a:latin typeface="Arial"/>
                  <a:ea typeface="+mn-ea"/>
                  <a:cs typeface="+mn-cs"/>
                </a:rPr>
                <a:t>$46M CST proposed in SIS 2</a:t>
              </a:r>
              <a:r>
                <a:rPr kumimoji="0" lang="en-US" sz="1800" b="1" i="0" u="none" strike="noStrike" kern="1200" cap="none" spc="0" normalizeH="0" baseline="30000" noProof="0" dirty="0">
                  <a:ln>
                    <a:noFill/>
                  </a:ln>
                  <a:solidFill>
                    <a:srgbClr val="0093DE"/>
                  </a:solidFill>
                  <a:effectLst/>
                  <a:uLnTx/>
                  <a:uFillTx/>
                  <a:latin typeface="Arial"/>
                  <a:ea typeface="+mn-ea"/>
                  <a:cs typeface="+mn-cs"/>
                </a:rPr>
                <a:t>nd</a:t>
              </a:r>
              <a:r>
                <a:rPr kumimoji="0" lang="en-US" sz="1800" b="1" i="0" u="none" strike="noStrike" kern="1200" cap="none" spc="0" normalizeH="0" baseline="0" noProof="0" dirty="0">
                  <a:ln>
                    <a:noFill/>
                  </a:ln>
                  <a:solidFill>
                    <a:srgbClr val="0093DE"/>
                  </a:solidFill>
                  <a:effectLst/>
                  <a:uLnTx/>
                  <a:uFillTx/>
                  <a:latin typeface="Arial"/>
                  <a:ea typeface="+mn-ea"/>
                  <a:cs typeface="+mn-cs"/>
                </a:rPr>
                <a:t> Five-Year Plan</a:t>
              </a:r>
            </a:p>
          </p:txBody>
        </p:sp>
      </p:grpSp>
      <p:sp>
        <p:nvSpPr>
          <p:cNvPr id="2" name="Rectangle 1">
            <a:extLst>
              <a:ext uri="{FF2B5EF4-FFF2-40B4-BE49-F238E27FC236}">
                <a16:creationId xmlns:a16="http://schemas.microsoft.com/office/drawing/2014/main" id="{696FED31-2655-45C4-AD9B-9FEC3678054B}"/>
              </a:ext>
            </a:extLst>
          </p:cNvPr>
          <p:cNvSpPr/>
          <p:nvPr/>
        </p:nvSpPr>
        <p:spPr>
          <a:xfrm>
            <a:off x="6388100" y="-171008"/>
            <a:ext cx="5789917" cy="711790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F2F2"/>
              </a:solidFill>
              <a:effectLst/>
              <a:uLnTx/>
              <a:uFillTx/>
              <a:latin typeface="Arial"/>
              <a:ea typeface="+mn-ea"/>
              <a:cs typeface="+mn-cs"/>
            </a:endParaRPr>
          </a:p>
        </p:txBody>
      </p:sp>
      <p:pic>
        <p:nvPicPr>
          <p:cNvPr id="8" name="Picture 14">
            <a:extLst>
              <a:ext uri="{FF2B5EF4-FFF2-40B4-BE49-F238E27FC236}">
                <a16:creationId xmlns:a16="http://schemas.microsoft.com/office/drawing/2014/main" id="{11C8EEAC-1882-4CA1-AD5A-BB9FDEFEB5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7352" y="80829"/>
            <a:ext cx="1301531" cy="11111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6EAE472-3353-492C-8FD9-9D76B1E117D2}"/>
              </a:ext>
            </a:extLst>
          </p:cNvPr>
          <p:cNvSpPr txBox="1"/>
          <p:nvPr/>
        </p:nvSpPr>
        <p:spPr>
          <a:xfrm>
            <a:off x="6249357" y="1264587"/>
            <a:ext cx="1861489"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43741"/>
                </a:solidFill>
                <a:effectLst/>
                <a:uLnTx/>
                <a:uFillTx/>
                <a:latin typeface="Arial"/>
                <a:ea typeface="+mn-ea"/>
                <a:cs typeface="+mn-cs"/>
              </a:rPr>
              <a:t>Strategic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43741"/>
                </a:solidFill>
                <a:effectLst/>
                <a:uLnTx/>
                <a:uFillTx/>
                <a:latin typeface="Arial"/>
                <a:ea typeface="+mn-ea"/>
                <a:cs typeface="+mn-cs"/>
              </a:rPr>
              <a:t>Intermodal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43741"/>
                </a:solidFill>
                <a:effectLst/>
                <a:uLnTx/>
                <a:uFillTx/>
                <a:latin typeface="Arial"/>
                <a:ea typeface="+mn-ea"/>
                <a:cs typeface="+mn-cs"/>
              </a:rPr>
              <a:t>System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34374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43741"/>
                </a:solidFill>
                <a:effectLst/>
                <a:uLnTx/>
                <a:uFillTx/>
                <a:latin typeface="Arial"/>
                <a:ea typeface="+mn-ea"/>
                <a:cs typeface="+mn-cs"/>
              </a:rPr>
              <a:t>Florida’s </a:t>
            </a:r>
            <a:br>
              <a:rPr kumimoji="0" lang="en-US" sz="1800" b="0" i="0" u="none" strike="noStrike" kern="1200" cap="none" spc="0" normalizeH="0" baseline="0" noProof="0" dirty="0">
                <a:ln>
                  <a:noFill/>
                </a:ln>
                <a:solidFill>
                  <a:srgbClr val="343741"/>
                </a:solidFill>
                <a:effectLst/>
                <a:uLnTx/>
                <a:uFillTx/>
                <a:latin typeface="Arial"/>
                <a:ea typeface="+mn-ea"/>
                <a:cs typeface="+mn-cs"/>
              </a:rPr>
            </a:br>
            <a:r>
              <a:rPr kumimoji="0" lang="en-US" sz="1800" b="0" i="0" u="none" strike="noStrike" kern="1200" cap="none" spc="0" normalizeH="0" baseline="0" noProof="0" dirty="0">
                <a:ln>
                  <a:noFill/>
                </a:ln>
                <a:solidFill>
                  <a:srgbClr val="343741"/>
                </a:solidFill>
                <a:effectLst/>
                <a:uLnTx/>
                <a:uFillTx/>
                <a:latin typeface="Arial"/>
                <a:ea typeface="+mn-ea"/>
                <a:cs typeface="+mn-cs"/>
              </a:rPr>
              <a:t>High Priority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43741"/>
                </a:solidFill>
                <a:effectLst/>
                <a:uLnTx/>
                <a:uFillTx/>
                <a:latin typeface="Arial"/>
                <a:ea typeface="+mn-ea"/>
                <a:cs typeface="+mn-cs"/>
              </a:rPr>
              <a:t>High Capacity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43741"/>
                </a:solidFill>
                <a:effectLst/>
                <a:uLnTx/>
                <a:uFillTx/>
                <a:latin typeface="Arial"/>
                <a:ea typeface="+mn-ea"/>
                <a:cs typeface="+mn-cs"/>
              </a:rPr>
              <a:t>Transportation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43741"/>
                </a:solidFill>
                <a:effectLst/>
                <a:uLnTx/>
                <a:uFillTx/>
                <a:latin typeface="Arial"/>
                <a:ea typeface="+mn-ea"/>
                <a:cs typeface="+mn-cs"/>
              </a:rPr>
              <a:t>Network</a:t>
            </a:r>
          </a:p>
        </p:txBody>
      </p:sp>
      <p:pic>
        <p:nvPicPr>
          <p:cNvPr id="11" name="Picture 2">
            <a:extLst>
              <a:ext uri="{FF2B5EF4-FFF2-40B4-BE49-F238E27FC236}">
                <a16:creationId xmlns:a16="http://schemas.microsoft.com/office/drawing/2014/main" id="{4135CD2C-9E35-4434-A5CE-176DCDB0B1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3475" y="4827812"/>
            <a:ext cx="610959" cy="61095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51582720-C10A-4518-BB3A-D8CFFA114C15}"/>
              </a:ext>
            </a:extLst>
          </p:cNvPr>
          <p:cNvSpPr/>
          <p:nvPr/>
        </p:nvSpPr>
        <p:spPr>
          <a:xfrm>
            <a:off x="329184" y="5630238"/>
            <a:ext cx="3163824" cy="312796"/>
          </a:xfrm>
          <a:prstGeom prst="roundRect">
            <a:avLst/>
          </a:prstGeom>
          <a:noFill/>
          <a:ln w="76200">
            <a:solidFill>
              <a:srgbClr val="DC30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F2F2"/>
              </a:solidFill>
              <a:effectLst/>
              <a:uLnTx/>
              <a:uFillTx/>
              <a:latin typeface="Arial"/>
              <a:ea typeface="+mn-ea"/>
              <a:cs typeface="+mn-cs"/>
            </a:endParaRPr>
          </a:p>
        </p:txBody>
      </p:sp>
      <p:pic>
        <p:nvPicPr>
          <p:cNvPr id="9" name="Picture 8">
            <a:extLst>
              <a:ext uri="{FF2B5EF4-FFF2-40B4-BE49-F238E27FC236}">
                <a16:creationId xmlns:a16="http://schemas.microsoft.com/office/drawing/2014/main" id="{4F2A20ED-198F-4BFF-87C4-CBE7906E6B96}"/>
              </a:ext>
            </a:extLst>
          </p:cNvPr>
          <p:cNvPicPr>
            <a:picLocks noChangeAspect="1"/>
          </p:cNvPicPr>
          <p:nvPr/>
        </p:nvPicPr>
        <p:blipFill>
          <a:blip r:embed="rId6"/>
          <a:stretch>
            <a:fillRect/>
          </a:stretch>
        </p:blipFill>
        <p:spPr>
          <a:xfrm>
            <a:off x="7969984" y="112570"/>
            <a:ext cx="4122809" cy="6492872"/>
          </a:xfrm>
          <a:prstGeom prst="rect">
            <a:avLst/>
          </a:prstGeom>
        </p:spPr>
      </p:pic>
    </p:spTree>
    <p:extLst>
      <p:ext uri="{BB962C8B-B14F-4D97-AF65-F5344CB8AC3E}">
        <p14:creationId xmlns:p14="http://schemas.microsoft.com/office/powerpoint/2010/main" val="250727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30D2CD9-1DFC-4E36-8F19-077D75DEB52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43741"/>
              </a:solidFill>
              <a:effectLst/>
              <a:uLnTx/>
              <a:uFillTx/>
              <a:latin typeface="Arial"/>
              <a:ea typeface="+mn-ea"/>
              <a:cs typeface="+mn-cs"/>
            </a:endParaRPr>
          </a:p>
        </p:txBody>
      </p:sp>
      <p:pic>
        <p:nvPicPr>
          <p:cNvPr id="5" name="Picture 4" descr="Map&#10;&#10;Description automatically generated">
            <a:extLst>
              <a:ext uri="{FF2B5EF4-FFF2-40B4-BE49-F238E27FC236}">
                <a16:creationId xmlns:a16="http://schemas.microsoft.com/office/drawing/2014/main" id="{DBE397D3-3369-47BE-B792-A07ED1F829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6941" y="0"/>
            <a:ext cx="8875059" cy="6858000"/>
          </a:xfrm>
          <a:prstGeom prst="rect">
            <a:avLst/>
          </a:prstGeom>
        </p:spPr>
      </p:pic>
      <p:pic>
        <p:nvPicPr>
          <p:cNvPr id="2050" name="Picture 2">
            <a:extLst>
              <a:ext uri="{FF2B5EF4-FFF2-40B4-BE49-F238E27FC236}">
                <a16:creationId xmlns:a16="http://schemas.microsoft.com/office/drawing/2014/main" id="{060EE66E-90A0-4892-860B-C82D4AC5CC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2629" y="220552"/>
            <a:ext cx="1225476" cy="122547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6">
            <a:extLst>
              <a:ext uri="{FF2B5EF4-FFF2-40B4-BE49-F238E27FC236}">
                <a16:creationId xmlns:a16="http://schemas.microsoft.com/office/drawing/2014/main" id="{2E200260-1C57-433D-BD0B-70C78287045D}"/>
              </a:ext>
            </a:extLst>
          </p:cNvPr>
          <p:cNvSpPr>
            <a:spLocks noGrp="1"/>
          </p:cNvSpPr>
          <p:nvPr>
            <p:ph idx="1"/>
          </p:nvPr>
        </p:nvSpPr>
        <p:spPr>
          <a:xfrm>
            <a:off x="142430" y="1807535"/>
            <a:ext cx="2994175" cy="4685336"/>
          </a:xfrm>
        </p:spPr>
        <p:txBody>
          <a:bodyPr/>
          <a:lstStyle/>
          <a:p>
            <a:pPr marL="0" indent="0">
              <a:spcAft>
                <a:spcPts val="1200"/>
              </a:spcAft>
              <a:buNone/>
            </a:pPr>
            <a:r>
              <a:rPr lang="en-US" sz="2000" b="1" dirty="0"/>
              <a:t>2022 LOPP SIS Priority</a:t>
            </a:r>
          </a:p>
          <a:p>
            <a:pPr>
              <a:spcAft>
                <a:spcPts val="1200"/>
              </a:spcAft>
            </a:pPr>
            <a:r>
              <a:rPr lang="en-US" sz="1800" dirty="0"/>
              <a:t>FDOT completing I-75 Master Plan from Sumter County (Turnpike) to CR 234 in Alachua</a:t>
            </a:r>
          </a:p>
          <a:p>
            <a:pPr>
              <a:spcAft>
                <a:spcPts val="1200"/>
              </a:spcAft>
            </a:pPr>
            <a:r>
              <a:rPr lang="en-US" sz="1800" b="1" dirty="0">
                <a:solidFill>
                  <a:srgbClr val="C00000"/>
                </a:solidFill>
              </a:rPr>
              <a:t>MOVING FLORIDA FORWARD </a:t>
            </a:r>
            <a:r>
              <a:rPr lang="en-US" sz="1800" dirty="0"/>
              <a:t>proposes </a:t>
            </a:r>
            <a:r>
              <a:rPr lang="en-US" sz="1800" b="1" dirty="0"/>
              <a:t>$479M in 2025 </a:t>
            </a:r>
            <a:r>
              <a:rPr lang="en-US" sz="1800" dirty="0"/>
              <a:t>to begin construction of auxiliary lanes from SR 44 to SR 326 in Marion County</a:t>
            </a:r>
          </a:p>
        </p:txBody>
      </p:sp>
      <p:pic>
        <p:nvPicPr>
          <p:cNvPr id="7" name="Picture 14">
            <a:extLst>
              <a:ext uri="{FF2B5EF4-FFF2-40B4-BE49-F238E27FC236}">
                <a16:creationId xmlns:a16="http://schemas.microsoft.com/office/drawing/2014/main" id="{C0762225-948B-4DF9-B3D9-9BDC6A1E712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8767" y="5805287"/>
            <a:ext cx="1019228" cy="870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84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30D2CD9-1DFC-4E36-8F19-077D75DEB52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43741"/>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38C31D3B-8729-4D1C-A011-0CC6592A40A5}"/>
              </a:ext>
            </a:extLst>
          </p:cNvPr>
          <p:cNvPicPr>
            <a:picLocks noChangeAspect="1"/>
          </p:cNvPicPr>
          <p:nvPr/>
        </p:nvPicPr>
        <p:blipFill>
          <a:blip r:embed="rId3">
            <a:alphaModFix amt="90000"/>
          </a:blip>
          <a:stretch>
            <a:fillRect/>
          </a:stretch>
        </p:blipFill>
        <p:spPr>
          <a:xfrm>
            <a:off x="0" y="-172717"/>
            <a:ext cx="12312004" cy="7568569"/>
          </a:xfrm>
          <a:prstGeom prst="rect">
            <a:avLst/>
          </a:prstGeom>
        </p:spPr>
      </p:pic>
      <p:pic>
        <p:nvPicPr>
          <p:cNvPr id="15" name="Picture 14">
            <a:extLst>
              <a:ext uri="{FF2B5EF4-FFF2-40B4-BE49-F238E27FC236}">
                <a16:creationId xmlns:a16="http://schemas.microsoft.com/office/drawing/2014/main" id="{48DF39B0-7894-495B-8C66-29957A9E1E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656" y="230684"/>
            <a:ext cx="1237923" cy="10568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8233C20-1C59-43B6-B625-C9DF228F267A}"/>
              </a:ext>
            </a:extLst>
          </p:cNvPr>
          <p:cNvSpPr txBox="1"/>
          <p:nvPr/>
        </p:nvSpPr>
        <p:spPr>
          <a:xfrm>
            <a:off x="1800011" y="-362695"/>
            <a:ext cx="4329827" cy="1815882"/>
          </a:xfrm>
          <a:prstGeom prst="rect">
            <a:avLst/>
          </a:prstGeom>
          <a:solidFill>
            <a:srgbClr val="BEBEB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343741"/>
              </a:solidFill>
              <a:effectLst/>
              <a:uLnTx/>
              <a:uFillTx/>
              <a:latin typeface="Arial Blac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43741"/>
                </a:solidFill>
                <a:effectLst/>
                <a:uLnTx/>
                <a:uFillTx/>
                <a:latin typeface="Arial Black"/>
                <a:ea typeface="+mn-ea"/>
                <a:cs typeface="+mn-cs"/>
              </a:rPr>
              <a:t>District Five</a:t>
            </a:r>
            <a:br>
              <a:rPr kumimoji="0" lang="en-US" sz="2800" b="1" i="0" u="none" strike="noStrike" kern="1200" cap="none" spc="0" normalizeH="0" baseline="0" noProof="0" dirty="0">
                <a:ln>
                  <a:noFill/>
                </a:ln>
                <a:solidFill>
                  <a:srgbClr val="343741"/>
                </a:solidFill>
                <a:effectLst/>
                <a:uLnTx/>
                <a:uFillTx/>
                <a:latin typeface="Arial"/>
                <a:ea typeface="+mn-ea"/>
                <a:cs typeface="+mn-cs"/>
              </a:rPr>
            </a:br>
            <a:r>
              <a:rPr kumimoji="0" lang="en-US" sz="2800" b="1" i="0" u="none" strike="noStrike" kern="1200" cap="none" spc="0" normalizeH="0" baseline="0" noProof="0" dirty="0">
                <a:ln>
                  <a:noFill/>
                </a:ln>
                <a:solidFill>
                  <a:srgbClr val="343741"/>
                </a:solidFill>
                <a:effectLst/>
                <a:uLnTx/>
                <a:uFillTx/>
                <a:latin typeface="Arial"/>
                <a:ea typeface="+mn-ea"/>
                <a:cs typeface="+mn-cs"/>
              </a:rPr>
              <a:t>DRAFT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43741"/>
                </a:solidFill>
                <a:effectLst/>
                <a:uLnTx/>
                <a:uFillTx/>
                <a:latin typeface="Arial"/>
                <a:ea typeface="+mn-ea"/>
                <a:cs typeface="+mn-cs"/>
              </a:rPr>
              <a:t>2050 Cost Feasible Plan</a:t>
            </a:r>
          </a:p>
        </p:txBody>
      </p:sp>
      <p:grpSp>
        <p:nvGrpSpPr>
          <p:cNvPr id="12" name="Group 11">
            <a:extLst>
              <a:ext uri="{FF2B5EF4-FFF2-40B4-BE49-F238E27FC236}">
                <a16:creationId xmlns:a16="http://schemas.microsoft.com/office/drawing/2014/main" id="{983FBF42-3A45-484D-9DCE-C7E72D6ED3BD}"/>
              </a:ext>
            </a:extLst>
          </p:cNvPr>
          <p:cNvGrpSpPr/>
          <p:nvPr/>
        </p:nvGrpSpPr>
        <p:grpSpPr>
          <a:xfrm>
            <a:off x="316219" y="3198423"/>
            <a:ext cx="4999689" cy="1968311"/>
            <a:chOff x="316219" y="3198423"/>
            <a:chExt cx="4999689" cy="1968311"/>
          </a:xfrm>
        </p:grpSpPr>
        <p:grpSp>
          <p:nvGrpSpPr>
            <p:cNvPr id="35" name="Group 34">
              <a:extLst>
                <a:ext uri="{FF2B5EF4-FFF2-40B4-BE49-F238E27FC236}">
                  <a16:creationId xmlns:a16="http://schemas.microsoft.com/office/drawing/2014/main" id="{617B6C08-1052-4981-B40D-3B09F3F001AD}"/>
                </a:ext>
              </a:extLst>
            </p:cNvPr>
            <p:cNvGrpSpPr/>
            <p:nvPr/>
          </p:nvGrpSpPr>
          <p:grpSpPr>
            <a:xfrm>
              <a:off x="316219" y="3198423"/>
              <a:ext cx="4999689" cy="1968311"/>
              <a:chOff x="316219" y="3198423"/>
              <a:chExt cx="4999689" cy="1968311"/>
            </a:xfrm>
          </p:grpSpPr>
          <p:cxnSp>
            <p:nvCxnSpPr>
              <p:cNvPr id="33" name="Straight Arrow Connector 32">
                <a:extLst>
                  <a:ext uri="{FF2B5EF4-FFF2-40B4-BE49-F238E27FC236}">
                    <a16:creationId xmlns:a16="http://schemas.microsoft.com/office/drawing/2014/main" id="{A37DE987-7246-450C-AD3E-56909C98775E}"/>
                  </a:ext>
                </a:extLst>
              </p:cNvPr>
              <p:cNvCxnSpPr>
                <a:cxnSpLocks/>
              </p:cNvCxnSpPr>
              <p:nvPr/>
            </p:nvCxnSpPr>
            <p:spPr>
              <a:xfrm>
                <a:off x="4026971" y="4295039"/>
                <a:ext cx="1288937" cy="871695"/>
              </a:xfrm>
              <a:prstGeom prst="straightConnector1">
                <a:avLst/>
              </a:prstGeom>
              <a:solidFill>
                <a:schemeClr val="bg1"/>
              </a:solidFill>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8B78262-D4E2-4687-98C2-1C21EA14F4A2}"/>
                  </a:ext>
                </a:extLst>
              </p:cNvPr>
              <p:cNvSpPr txBox="1"/>
              <p:nvPr/>
            </p:nvSpPr>
            <p:spPr>
              <a:xfrm>
                <a:off x="316219" y="3198423"/>
                <a:ext cx="3724147" cy="1554272"/>
              </a:xfrm>
              <a:prstGeom prst="rect">
                <a:avLst/>
              </a:prstGeom>
              <a:solidFill>
                <a:schemeClr val="bg1"/>
              </a:solidFill>
              <a:ln w="762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F2F2F2">
                        <a:lumMod val="10000"/>
                      </a:srgbClr>
                    </a:solidFill>
                    <a:effectLst/>
                    <a:uLnTx/>
                    <a:uFillTx/>
                    <a:latin typeface="Arial"/>
                    <a:ea typeface="+mn-ea"/>
                    <a:cs typeface="+mn-cs"/>
                  </a:rPr>
                  <a:t>SR 50 – East of CR 478A to Sumter/Lake County Line</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2F2F2">
                        <a:lumMod val="10000"/>
                      </a:srgbClr>
                    </a:solidFill>
                    <a:effectLst/>
                    <a:uLnTx/>
                    <a:uFillTx/>
                    <a:latin typeface="Arial"/>
                    <a:ea typeface="+mn-ea"/>
                    <a:cs typeface="+mn-cs"/>
                  </a:rPr>
                  <a:t>Widening</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2F2F2">
                        <a:lumMod val="10000"/>
                      </a:srgbClr>
                    </a:solidFill>
                    <a:effectLst/>
                    <a:uLnTx/>
                    <a:uFillTx/>
                    <a:latin typeface="Arial"/>
                    <a:ea typeface="+mn-ea"/>
                    <a:cs typeface="+mn-cs"/>
                  </a:rPr>
                  <a:t>ROW (FY 2032/33 – 2034/35)</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2F2F2">
                        <a:lumMod val="10000"/>
                      </a:srgbClr>
                    </a:solidFill>
                    <a:effectLst/>
                    <a:uLnTx/>
                    <a:uFillTx/>
                    <a:latin typeface="Arial"/>
                    <a:ea typeface="+mn-ea"/>
                    <a:cs typeface="+mn-cs"/>
                  </a:rPr>
                  <a:t>CST (FY 2046/47 – 2049/50)</a:t>
                </a:r>
              </a:p>
            </p:txBody>
          </p:sp>
        </p:grpSp>
        <p:pic>
          <p:nvPicPr>
            <p:cNvPr id="32" name="Picture 2">
              <a:extLst>
                <a:ext uri="{FF2B5EF4-FFF2-40B4-BE49-F238E27FC236}">
                  <a16:creationId xmlns:a16="http://schemas.microsoft.com/office/drawing/2014/main" id="{24512274-8B4F-4586-87F6-62371673858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6464" y="3383955"/>
              <a:ext cx="610959" cy="6109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FC3659F7-B6C6-45DA-8BC0-29734F84F60D}"/>
              </a:ext>
            </a:extLst>
          </p:cNvPr>
          <p:cNvGrpSpPr/>
          <p:nvPr/>
        </p:nvGrpSpPr>
        <p:grpSpPr>
          <a:xfrm>
            <a:off x="316219" y="5037364"/>
            <a:ext cx="5499790" cy="1554272"/>
            <a:chOff x="316219" y="5037364"/>
            <a:chExt cx="5499790" cy="1554272"/>
          </a:xfrm>
        </p:grpSpPr>
        <p:grpSp>
          <p:nvGrpSpPr>
            <p:cNvPr id="39" name="Group 38">
              <a:extLst>
                <a:ext uri="{FF2B5EF4-FFF2-40B4-BE49-F238E27FC236}">
                  <a16:creationId xmlns:a16="http://schemas.microsoft.com/office/drawing/2014/main" id="{130F7ECC-43C2-4573-BEAD-71D077DB7258}"/>
                </a:ext>
              </a:extLst>
            </p:cNvPr>
            <p:cNvGrpSpPr/>
            <p:nvPr/>
          </p:nvGrpSpPr>
          <p:grpSpPr>
            <a:xfrm>
              <a:off x="316219" y="5037364"/>
              <a:ext cx="5499790" cy="1554272"/>
              <a:chOff x="316219" y="5037364"/>
              <a:chExt cx="5499790" cy="1554272"/>
            </a:xfrm>
          </p:grpSpPr>
          <p:cxnSp>
            <p:nvCxnSpPr>
              <p:cNvPr id="36" name="Straight Arrow Connector 35">
                <a:extLst>
                  <a:ext uri="{FF2B5EF4-FFF2-40B4-BE49-F238E27FC236}">
                    <a16:creationId xmlns:a16="http://schemas.microsoft.com/office/drawing/2014/main" id="{02BAB2BE-820F-4032-8302-2F215258B300}"/>
                  </a:ext>
                </a:extLst>
              </p:cNvPr>
              <p:cNvCxnSpPr>
                <a:cxnSpLocks/>
              </p:cNvCxnSpPr>
              <p:nvPr/>
            </p:nvCxnSpPr>
            <p:spPr>
              <a:xfrm flipV="1">
                <a:off x="4026971" y="5185882"/>
                <a:ext cx="1789038" cy="1304547"/>
              </a:xfrm>
              <a:prstGeom prst="straightConnector1">
                <a:avLst/>
              </a:prstGeom>
              <a:solidFill>
                <a:schemeClr val="bg1"/>
              </a:solidFill>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2574249-1D20-4E84-9DF7-916F193072AD}"/>
                  </a:ext>
                </a:extLst>
              </p:cNvPr>
              <p:cNvSpPr txBox="1"/>
              <p:nvPr/>
            </p:nvSpPr>
            <p:spPr>
              <a:xfrm>
                <a:off x="316219" y="5037364"/>
                <a:ext cx="3724147" cy="1554272"/>
              </a:xfrm>
              <a:prstGeom prst="rect">
                <a:avLst/>
              </a:prstGeom>
              <a:solidFill>
                <a:schemeClr val="bg1"/>
              </a:solidFill>
              <a:ln w="762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F2F2F2">
                        <a:lumMod val="10000"/>
                      </a:srgbClr>
                    </a:solidFill>
                    <a:effectLst/>
                    <a:uLnTx/>
                    <a:uFillTx/>
                    <a:latin typeface="Arial"/>
                    <a:ea typeface="+mn-ea"/>
                    <a:cs typeface="+mn-cs"/>
                  </a:rPr>
                  <a:t>SR 50 – East of Sumter/Lake County Line to CR 33</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2F2F2">
                        <a:lumMod val="10000"/>
                      </a:srgbClr>
                    </a:solidFill>
                    <a:effectLst/>
                    <a:uLnTx/>
                    <a:uFillTx/>
                    <a:latin typeface="Arial"/>
                    <a:ea typeface="+mn-ea"/>
                    <a:cs typeface="+mn-cs"/>
                  </a:rPr>
                  <a:t>Widening</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2F2F2">
                        <a:lumMod val="10000"/>
                      </a:srgbClr>
                    </a:solidFill>
                    <a:effectLst/>
                    <a:uLnTx/>
                    <a:uFillTx/>
                    <a:latin typeface="Arial"/>
                    <a:ea typeface="+mn-ea"/>
                    <a:cs typeface="+mn-cs"/>
                  </a:rPr>
                  <a:t>ROW (FY 2040/41 – 2044/45)</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2F2F2">
                        <a:lumMod val="10000"/>
                      </a:srgbClr>
                    </a:solidFill>
                    <a:effectLst/>
                    <a:uLnTx/>
                    <a:uFillTx/>
                    <a:latin typeface="Arial"/>
                    <a:ea typeface="+mn-ea"/>
                    <a:cs typeface="+mn-cs"/>
                  </a:rPr>
                  <a:t>CST (FY 2046/47 – 2049/50)</a:t>
                </a:r>
              </a:p>
            </p:txBody>
          </p:sp>
        </p:grpSp>
        <p:pic>
          <p:nvPicPr>
            <p:cNvPr id="34" name="Picture 2">
              <a:extLst>
                <a:ext uri="{FF2B5EF4-FFF2-40B4-BE49-F238E27FC236}">
                  <a16:creationId xmlns:a16="http://schemas.microsoft.com/office/drawing/2014/main" id="{E36C0049-5DEF-4A42-9DCA-027514DC64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6202" y="5360478"/>
              <a:ext cx="621221" cy="6212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5063AF0A-911F-4DED-B398-4D460CD3F237}"/>
              </a:ext>
            </a:extLst>
          </p:cNvPr>
          <p:cNvGrpSpPr/>
          <p:nvPr/>
        </p:nvGrpSpPr>
        <p:grpSpPr>
          <a:xfrm>
            <a:off x="6698512" y="5329119"/>
            <a:ext cx="4735032" cy="1309390"/>
            <a:chOff x="6698512" y="5329119"/>
            <a:chExt cx="4735032" cy="1309390"/>
          </a:xfrm>
        </p:grpSpPr>
        <p:grpSp>
          <p:nvGrpSpPr>
            <p:cNvPr id="48" name="Group 47">
              <a:extLst>
                <a:ext uri="{FF2B5EF4-FFF2-40B4-BE49-F238E27FC236}">
                  <a16:creationId xmlns:a16="http://schemas.microsoft.com/office/drawing/2014/main" id="{04505BA9-2CDF-4D39-9E8F-E5FE12389262}"/>
                </a:ext>
              </a:extLst>
            </p:cNvPr>
            <p:cNvGrpSpPr/>
            <p:nvPr/>
          </p:nvGrpSpPr>
          <p:grpSpPr>
            <a:xfrm>
              <a:off x="6698512" y="5329119"/>
              <a:ext cx="4735032" cy="1309390"/>
              <a:chOff x="6117284" y="4029802"/>
              <a:chExt cx="4428646" cy="1309390"/>
            </a:xfrm>
          </p:grpSpPr>
          <p:cxnSp>
            <p:nvCxnSpPr>
              <p:cNvPr id="43" name="Straight Arrow Connector 42">
                <a:extLst>
                  <a:ext uri="{FF2B5EF4-FFF2-40B4-BE49-F238E27FC236}">
                    <a16:creationId xmlns:a16="http://schemas.microsoft.com/office/drawing/2014/main" id="{B309EAA0-CA5C-4E48-8C39-A8A8C390624C}"/>
                  </a:ext>
                </a:extLst>
              </p:cNvPr>
              <p:cNvCxnSpPr>
                <a:cxnSpLocks/>
              </p:cNvCxnSpPr>
              <p:nvPr/>
            </p:nvCxnSpPr>
            <p:spPr>
              <a:xfrm flipH="1" flipV="1">
                <a:off x="6117284" y="4029802"/>
                <a:ext cx="850391" cy="563171"/>
              </a:xfrm>
              <a:prstGeom prst="straightConnector1">
                <a:avLst/>
              </a:prstGeom>
              <a:solidFill>
                <a:schemeClr val="bg1"/>
              </a:solidFill>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D87FBD4-A792-48D8-977A-8A7C2B8781CF}"/>
                  </a:ext>
                </a:extLst>
              </p:cNvPr>
              <p:cNvSpPr txBox="1"/>
              <p:nvPr/>
            </p:nvSpPr>
            <p:spPr>
              <a:xfrm>
                <a:off x="6821783" y="4338918"/>
                <a:ext cx="3724147" cy="1000274"/>
              </a:xfrm>
              <a:prstGeom prst="rect">
                <a:avLst/>
              </a:prstGeom>
              <a:solidFill>
                <a:schemeClr val="bg1"/>
              </a:solidFill>
              <a:ln w="762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F2F2F2">
                        <a:lumMod val="10000"/>
                      </a:srgbClr>
                    </a:solidFill>
                    <a:effectLst/>
                    <a:uLnTx/>
                    <a:uFillTx/>
                    <a:latin typeface="Arial"/>
                    <a:ea typeface="+mn-ea"/>
                    <a:cs typeface="+mn-cs"/>
                  </a:rPr>
                  <a:t>SR 50 – US 27 to Montevista</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2F2F2">
                        <a:lumMod val="10000"/>
                      </a:srgbClr>
                    </a:solidFill>
                    <a:effectLst/>
                    <a:uLnTx/>
                    <a:uFillTx/>
                    <a:latin typeface="Arial"/>
                    <a:ea typeface="+mn-ea"/>
                    <a:cs typeface="+mn-cs"/>
                  </a:rPr>
                  <a:t>Widening</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2F2F2">
                        <a:lumMod val="10000"/>
                      </a:srgbClr>
                    </a:solidFill>
                    <a:effectLst/>
                    <a:uLnTx/>
                    <a:uFillTx/>
                    <a:latin typeface="Arial"/>
                    <a:ea typeface="+mn-ea"/>
                    <a:cs typeface="+mn-cs"/>
                  </a:rPr>
                  <a:t>PD&amp;E (FY 2040/41 – 2044/45)</a:t>
                </a:r>
              </a:p>
            </p:txBody>
          </p:sp>
        </p:grpSp>
        <p:pic>
          <p:nvPicPr>
            <p:cNvPr id="37" name="Picture 2">
              <a:extLst>
                <a:ext uri="{FF2B5EF4-FFF2-40B4-BE49-F238E27FC236}">
                  <a16:creationId xmlns:a16="http://schemas.microsoft.com/office/drawing/2014/main" id="{4B605F3E-312B-4B29-824B-84D8A5DD22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35056" y="5705280"/>
              <a:ext cx="614851" cy="6148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DA46C0D5-756D-4B76-8A25-96555FC6235C}"/>
              </a:ext>
            </a:extLst>
          </p:cNvPr>
          <p:cNvGrpSpPr/>
          <p:nvPr/>
        </p:nvGrpSpPr>
        <p:grpSpPr>
          <a:xfrm>
            <a:off x="238252" y="2116256"/>
            <a:ext cx="4440074" cy="1312744"/>
            <a:chOff x="238252" y="2116256"/>
            <a:chExt cx="4440074" cy="1312744"/>
          </a:xfrm>
        </p:grpSpPr>
        <p:cxnSp>
          <p:nvCxnSpPr>
            <p:cNvPr id="21" name="Straight Arrow Connector 20">
              <a:extLst>
                <a:ext uri="{FF2B5EF4-FFF2-40B4-BE49-F238E27FC236}">
                  <a16:creationId xmlns:a16="http://schemas.microsoft.com/office/drawing/2014/main" id="{90DD93DA-FFFD-4B35-809B-E28112F7EEC0}"/>
                </a:ext>
              </a:extLst>
            </p:cNvPr>
            <p:cNvCxnSpPr>
              <a:cxnSpLocks/>
            </p:cNvCxnSpPr>
            <p:nvPr/>
          </p:nvCxnSpPr>
          <p:spPr>
            <a:xfrm>
              <a:off x="3636334" y="2608571"/>
              <a:ext cx="1041992" cy="820429"/>
            </a:xfrm>
            <a:prstGeom prst="straightConnector1">
              <a:avLst/>
            </a:prstGeom>
            <a:solidFill>
              <a:schemeClr val="bg1"/>
            </a:solidFill>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82DBB43-06F6-4330-AEE4-1CED2BE7F95F}"/>
                </a:ext>
              </a:extLst>
            </p:cNvPr>
            <p:cNvSpPr txBox="1"/>
            <p:nvPr/>
          </p:nvSpPr>
          <p:spPr>
            <a:xfrm>
              <a:off x="238252" y="2116256"/>
              <a:ext cx="4220334" cy="723275"/>
            </a:xfrm>
            <a:prstGeom prst="rect">
              <a:avLst/>
            </a:prstGeom>
            <a:solidFill>
              <a:schemeClr val="bg1"/>
            </a:solidFill>
            <a:ln w="762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F2F2F2">
                      <a:lumMod val="10000"/>
                    </a:srgbClr>
                  </a:solidFill>
                  <a:effectLst/>
                  <a:uLnTx/>
                  <a:uFillTx/>
                  <a:latin typeface="Arial"/>
                  <a:ea typeface="+mn-ea"/>
                  <a:cs typeface="+mn-cs"/>
                </a:rPr>
                <a:t>I-75 Truck Parking (Districtwide)</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2F2F2">
                      <a:lumMod val="10000"/>
                    </a:srgbClr>
                  </a:solidFill>
                  <a:effectLst/>
                  <a:uLnTx/>
                  <a:uFillTx/>
                  <a:latin typeface="Arial"/>
                  <a:ea typeface="+mn-ea"/>
                  <a:cs typeface="+mn-cs"/>
                </a:rPr>
                <a:t>PD&amp;E (FY 2035/36 – 2039/40)</a:t>
              </a:r>
            </a:p>
          </p:txBody>
        </p:sp>
        <p:pic>
          <p:nvPicPr>
            <p:cNvPr id="38" name="Picture 37" descr="A picture containing text, sign, outdoor, clipart&#10;&#10;Description automatically generated">
              <a:extLst>
                <a:ext uri="{FF2B5EF4-FFF2-40B4-BE49-F238E27FC236}">
                  <a16:creationId xmlns:a16="http://schemas.microsoft.com/office/drawing/2014/main" id="{27E5B4AF-5A29-4A56-B0A8-58F4A327A5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2258" y="2239056"/>
              <a:ext cx="549623" cy="549623"/>
            </a:xfrm>
            <a:prstGeom prst="rect">
              <a:avLst/>
            </a:prstGeom>
          </p:spPr>
        </p:pic>
      </p:grpSp>
      <p:grpSp>
        <p:nvGrpSpPr>
          <p:cNvPr id="7" name="Group 6">
            <a:extLst>
              <a:ext uri="{FF2B5EF4-FFF2-40B4-BE49-F238E27FC236}">
                <a16:creationId xmlns:a16="http://schemas.microsoft.com/office/drawing/2014/main" id="{A7EEE067-E51E-4E7A-95C9-3D4A4A7E1143}"/>
              </a:ext>
            </a:extLst>
          </p:cNvPr>
          <p:cNvGrpSpPr/>
          <p:nvPr/>
        </p:nvGrpSpPr>
        <p:grpSpPr>
          <a:xfrm>
            <a:off x="4567792" y="281093"/>
            <a:ext cx="6660189" cy="2408944"/>
            <a:chOff x="4567792" y="281093"/>
            <a:chExt cx="6660189" cy="2408944"/>
          </a:xfrm>
        </p:grpSpPr>
        <p:grpSp>
          <p:nvGrpSpPr>
            <p:cNvPr id="81" name="Group 80">
              <a:extLst>
                <a:ext uri="{FF2B5EF4-FFF2-40B4-BE49-F238E27FC236}">
                  <a16:creationId xmlns:a16="http://schemas.microsoft.com/office/drawing/2014/main" id="{664CF6E0-1AEC-457F-9C14-0464649550F1}"/>
                </a:ext>
              </a:extLst>
            </p:cNvPr>
            <p:cNvGrpSpPr/>
            <p:nvPr/>
          </p:nvGrpSpPr>
          <p:grpSpPr>
            <a:xfrm>
              <a:off x="4567792" y="281093"/>
              <a:ext cx="6660189" cy="2408944"/>
              <a:chOff x="4532800" y="-117560"/>
              <a:chExt cx="6660189" cy="2408944"/>
            </a:xfrm>
          </p:grpSpPr>
          <p:cxnSp>
            <p:nvCxnSpPr>
              <p:cNvPr id="82" name="Straight Arrow Connector 81">
                <a:extLst>
                  <a:ext uri="{FF2B5EF4-FFF2-40B4-BE49-F238E27FC236}">
                    <a16:creationId xmlns:a16="http://schemas.microsoft.com/office/drawing/2014/main" id="{72A824AB-EDDA-453B-B8BA-E2ADDC6C9DAB}"/>
                  </a:ext>
                </a:extLst>
              </p:cNvPr>
              <p:cNvCxnSpPr>
                <a:cxnSpLocks/>
              </p:cNvCxnSpPr>
              <p:nvPr/>
            </p:nvCxnSpPr>
            <p:spPr>
              <a:xfrm flipH="1">
                <a:off x="4532800" y="587475"/>
                <a:ext cx="2470962" cy="1703909"/>
              </a:xfrm>
              <a:prstGeom prst="straightConnector1">
                <a:avLst/>
              </a:prstGeom>
              <a:solidFill>
                <a:schemeClr val="bg1"/>
              </a:solidFill>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C9E2AE90-9A67-4B35-BE93-C875B550156A}"/>
                  </a:ext>
                </a:extLst>
              </p:cNvPr>
              <p:cNvSpPr txBox="1"/>
              <p:nvPr/>
            </p:nvSpPr>
            <p:spPr>
              <a:xfrm>
                <a:off x="6663520" y="-117560"/>
                <a:ext cx="4529469" cy="1554272"/>
              </a:xfrm>
              <a:prstGeom prst="rect">
                <a:avLst/>
              </a:prstGeom>
              <a:solidFill>
                <a:schemeClr val="bg1"/>
              </a:solidFill>
              <a:ln w="762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F2F2F2">
                        <a:lumMod val="10000"/>
                      </a:srgbClr>
                    </a:solidFill>
                    <a:effectLst/>
                    <a:uLnTx/>
                    <a:uFillTx/>
                    <a:latin typeface="Arial"/>
                    <a:ea typeface="+mn-ea"/>
                    <a:cs typeface="+mn-cs"/>
                  </a:rPr>
                  <a:t>I-75 – SR 44 to SR 326 (Marion)</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2F2F2">
                        <a:lumMod val="10000"/>
                      </a:srgbClr>
                    </a:solidFill>
                    <a:effectLst/>
                    <a:uLnTx/>
                    <a:uFillTx/>
                    <a:latin typeface="Arial"/>
                    <a:ea typeface="+mn-ea"/>
                    <a:cs typeface="+mn-cs"/>
                  </a:rPr>
                  <a:t>Auxiliary Lanes</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2F2F2">
                        <a:lumMod val="10000"/>
                      </a:srgbClr>
                    </a:solidFill>
                    <a:effectLst/>
                    <a:uLnTx/>
                    <a:uFillTx/>
                    <a:latin typeface="Arial"/>
                    <a:ea typeface="+mn-ea"/>
                    <a:cs typeface="+mn-cs"/>
                  </a:rPr>
                  <a:t>Design (FY 2032/33 – 2034/35)</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2F2F2">
                        <a:lumMod val="10000"/>
                      </a:srgbClr>
                    </a:solidFill>
                    <a:effectLst/>
                    <a:uLnTx/>
                    <a:uFillTx/>
                    <a:latin typeface="Arial"/>
                    <a:ea typeface="+mn-ea"/>
                    <a:cs typeface="+mn-cs"/>
                  </a:rPr>
                  <a:t>ROW (FY 2040/41 – 2044/45)</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2F2F2">
                        <a:lumMod val="10000"/>
                      </a:srgbClr>
                    </a:solidFill>
                    <a:effectLst/>
                    <a:uLnTx/>
                    <a:uFillTx/>
                    <a:latin typeface="Arial"/>
                    <a:ea typeface="+mn-ea"/>
                    <a:cs typeface="+mn-cs"/>
                  </a:rPr>
                  <a:t>CST (FY 2046/47 – 2049/50)</a:t>
                </a:r>
              </a:p>
            </p:txBody>
          </p:sp>
        </p:grpSp>
        <p:pic>
          <p:nvPicPr>
            <p:cNvPr id="40" name="Picture 39" descr="A picture containing text, sign, outdoor, clipart&#10;&#10;Description automatically generated">
              <a:extLst>
                <a:ext uri="{FF2B5EF4-FFF2-40B4-BE49-F238E27FC236}">
                  <a16:creationId xmlns:a16="http://schemas.microsoft.com/office/drawing/2014/main" id="{D40D90D5-51FF-489A-B926-FEF7A99B87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31223" y="1125971"/>
              <a:ext cx="597521" cy="597521"/>
            </a:xfrm>
            <a:prstGeom prst="rect">
              <a:avLst/>
            </a:prstGeom>
          </p:spPr>
        </p:pic>
      </p:grpSp>
      <p:grpSp>
        <p:nvGrpSpPr>
          <p:cNvPr id="6" name="Group 5">
            <a:extLst>
              <a:ext uri="{FF2B5EF4-FFF2-40B4-BE49-F238E27FC236}">
                <a16:creationId xmlns:a16="http://schemas.microsoft.com/office/drawing/2014/main" id="{87B2B4BE-49C0-4C1C-9354-FCEE68B9975C}"/>
              </a:ext>
            </a:extLst>
          </p:cNvPr>
          <p:cNvGrpSpPr/>
          <p:nvPr/>
        </p:nvGrpSpPr>
        <p:grpSpPr>
          <a:xfrm>
            <a:off x="4678324" y="2023783"/>
            <a:ext cx="6549656" cy="1000274"/>
            <a:chOff x="4678324" y="2023783"/>
            <a:chExt cx="6549656" cy="1000274"/>
          </a:xfrm>
        </p:grpSpPr>
        <p:grpSp>
          <p:nvGrpSpPr>
            <p:cNvPr id="80" name="Group 79">
              <a:extLst>
                <a:ext uri="{FF2B5EF4-FFF2-40B4-BE49-F238E27FC236}">
                  <a16:creationId xmlns:a16="http://schemas.microsoft.com/office/drawing/2014/main" id="{80524484-6A07-4CFC-935B-200AD76805D5}"/>
                </a:ext>
              </a:extLst>
            </p:cNvPr>
            <p:cNvGrpSpPr/>
            <p:nvPr/>
          </p:nvGrpSpPr>
          <p:grpSpPr>
            <a:xfrm>
              <a:off x="4678324" y="2023783"/>
              <a:ext cx="6549656" cy="1000274"/>
              <a:chOff x="4671438" y="2023783"/>
              <a:chExt cx="6808865" cy="1000274"/>
            </a:xfrm>
          </p:grpSpPr>
          <p:cxnSp>
            <p:nvCxnSpPr>
              <p:cNvPr id="67" name="Straight Arrow Connector 66">
                <a:extLst>
                  <a:ext uri="{FF2B5EF4-FFF2-40B4-BE49-F238E27FC236}">
                    <a16:creationId xmlns:a16="http://schemas.microsoft.com/office/drawing/2014/main" id="{0DF43B82-B363-4358-BFF3-2322BC2663FA}"/>
                  </a:ext>
                </a:extLst>
              </p:cNvPr>
              <p:cNvCxnSpPr>
                <a:cxnSpLocks/>
              </p:cNvCxnSpPr>
              <p:nvPr/>
            </p:nvCxnSpPr>
            <p:spPr>
              <a:xfrm flipH="1">
                <a:off x="4671438" y="2562961"/>
                <a:ext cx="2367317" cy="276570"/>
              </a:xfrm>
              <a:prstGeom prst="straightConnector1">
                <a:avLst/>
              </a:prstGeom>
              <a:solidFill>
                <a:schemeClr val="bg1"/>
              </a:solidFill>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9B707B9B-DD67-454A-B186-4302A493AC94}"/>
                  </a:ext>
                </a:extLst>
              </p:cNvPr>
              <p:cNvSpPr txBox="1"/>
              <p:nvPr/>
            </p:nvSpPr>
            <p:spPr>
              <a:xfrm>
                <a:off x="6771576" y="2023783"/>
                <a:ext cx="4708727" cy="1000274"/>
              </a:xfrm>
              <a:prstGeom prst="rect">
                <a:avLst/>
              </a:prstGeom>
              <a:solidFill>
                <a:schemeClr val="bg1"/>
              </a:solidFill>
              <a:ln w="762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F2F2F2">
                        <a:lumMod val="10000"/>
                      </a:srgbClr>
                    </a:solidFill>
                    <a:effectLst/>
                    <a:uLnTx/>
                    <a:uFillTx/>
                    <a:latin typeface="Arial"/>
                    <a:ea typeface="+mn-ea"/>
                    <a:cs typeface="+mn-cs"/>
                  </a:rPr>
                  <a:t>I-75 – Turnpike to CR 484 (Marion)</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2F2F2">
                        <a:lumMod val="10000"/>
                      </a:srgbClr>
                    </a:solidFill>
                    <a:effectLst/>
                    <a:uLnTx/>
                    <a:uFillTx/>
                    <a:latin typeface="Arial"/>
                    <a:ea typeface="+mn-ea"/>
                    <a:cs typeface="+mn-cs"/>
                  </a:rPr>
                  <a:t>Managed Lanes</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2F2F2">
                        <a:lumMod val="10000"/>
                      </a:srgbClr>
                    </a:solidFill>
                    <a:effectLst/>
                    <a:uLnTx/>
                    <a:uFillTx/>
                    <a:latin typeface="Arial"/>
                    <a:ea typeface="+mn-ea"/>
                    <a:cs typeface="+mn-cs"/>
                  </a:rPr>
                  <a:t>Design (FY 2035/36 – 2039/40)</a:t>
                </a:r>
              </a:p>
            </p:txBody>
          </p:sp>
        </p:grpSp>
        <p:pic>
          <p:nvPicPr>
            <p:cNvPr id="41" name="Picture 40" descr="A picture containing text, sign, outdoor, clipart&#10;&#10;Description automatically generated">
              <a:extLst>
                <a:ext uri="{FF2B5EF4-FFF2-40B4-BE49-F238E27FC236}">
                  <a16:creationId xmlns:a16="http://schemas.microsoft.com/office/drawing/2014/main" id="{12BC6A7F-7FC9-427E-BA1C-A315949AEC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31224" y="2340247"/>
              <a:ext cx="601006" cy="601006"/>
            </a:xfrm>
            <a:prstGeom prst="rect">
              <a:avLst/>
            </a:prstGeom>
          </p:spPr>
        </p:pic>
      </p:grpSp>
      <p:grpSp>
        <p:nvGrpSpPr>
          <p:cNvPr id="8" name="Group 7">
            <a:extLst>
              <a:ext uri="{FF2B5EF4-FFF2-40B4-BE49-F238E27FC236}">
                <a16:creationId xmlns:a16="http://schemas.microsoft.com/office/drawing/2014/main" id="{6A183CF8-FDFF-497F-A8E4-4D262B3518BE}"/>
              </a:ext>
            </a:extLst>
          </p:cNvPr>
          <p:cNvGrpSpPr/>
          <p:nvPr/>
        </p:nvGrpSpPr>
        <p:grpSpPr>
          <a:xfrm>
            <a:off x="6286678" y="3200444"/>
            <a:ext cx="5754554" cy="1382189"/>
            <a:chOff x="6286678" y="3200444"/>
            <a:chExt cx="5754554" cy="1382189"/>
          </a:xfrm>
        </p:grpSpPr>
        <p:grpSp>
          <p:nvGrpSpPr>
            <p:cNvPr id="50" name="Group 49">
              <a:extLst>
                <a:ext uri="{FF2B5EF4-FFF2-40B4-BE49-F238E27FC236}">
                  <a16:creationId xmlns:a16="http://schemas.microsoft.com/office/drawing/2014/main" id="{EE0F112A-BDBA-4564-9681-76A7CDA7F331}"/>
                </a:ext>
              </a:extLst>
            </p:cNvPr>
            <p:cNvGrpSpPr/>
            <p:nvPr/>
          </p:nvGrpSpPr>
          <p:grpSpPr>
            <a:xfrm>
              <a:off x="6286678" y="3200444"/>
              <a:ext cx="5754554" cy="1382189"/>
              <a:chOff x="6968786" y="4465827"/>
              <a:chExt cx="5754554" cy="1382189"/>
            </a:xfrm>
          </p:grpSpPr>
          <p:cxnSp>
            <p:nvCxnSpPr>
              <p:cNvPr id="51" name="Straight Arrow Connector 50">
                <a:extLst>
                  <a:ext uri="{FF2B5EF4-FFF2-40B4-BE49-F238E27FC236}">
                    <a16:creationId xmlns:a16="http://schemas.microsoft.com/office/drawing/2014/main" id="{CDFE1C92-3550-4156-89BA-27DFD1A4C55C}"/>
                  </a:ext>
                </a:extLst>
              </p:cNvPr>
              <p:cNvCxnSpPr>
                <a:cxnSpLocks/>
              </p:cNvCxnSpPr>
              <p:nvPr/>
            </p:nvCxnSpPr>
            <p:spPr>
              <a:xfrm flipH="1">
                <a:off x="6968786" y="4952509"/>
                <a:ext cx="927742" cy="895507"/>
              </a:xfrm>
              <a:prstGeom prst="straightConnector1">
                <a:avLst/>
              </a:prstGeom>
              <a:solidFill>
                <a:schemeClr val="bg1"/>
              </a:solidFill>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62EA1585-D7A8-4A1B-A532-29DA4ED1F598}"/>
                  </a:ext>
                </a:extLst>
              </p:cNvPr>
              <p:cNvSpPr txBox="1"/>
              <p:nvPr/>
            </p:nvSpPr>
            <p:spPr>
              <a:xfrm>
                <a:off x="7380620" y="4465827"/>
                <a:ext cx="5342720" cy="1000274"/>
              </a:xfrm>
              <a:prstGeom prst="rect">
                <a:avLst/>
              </a:prstGeom>
              <a:solidFill>
                <a:schemeClr val="bg1"/>
              </a:solidFill>
              <a:ln w="762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F2F2F2">
                        <a:lumMod val="10000"/>
                      </a:srgbClr>
                    </a:solidFill>
                    <a:effectLst/>
                    <a:uLnTx/>
                    <a:uFillTx/>
                    <a:latin typeface="Arial"/>
                    <a:ea typeface="+mn-ea"/>
                    <a:cs typeface="+mn-cs"/>
                  </a:rPr>
                  <a:t>US 27 – End of SR 19 to Turnpike North Ramps</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2F2F2">
                        <a:lumMod val="10000"/>
                      </a:srgbClr>
                    </a:solidFill>
                    <a:effectLst/>
                    <a:uLnTx/>
                    <a:uFillTx/>
                    <a:latin typeface="Arial"/>
                    <a:ea typeface="+mn-ea"/>
                    <a:cs typeface="+mn-cs"/>
                  </a:rPr>
                  <a:t>Widening</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2F2F2">
                        <a:lumMod val="10000"/>
                      </a:srgbClr>
                    </a:solidFill>
                    <a:effectLst/>
                    <a:uLnTx/>
                    <a:uFillTx/>
                    <a:latin typeface="Arial"/>
                    <a:ea typeface="+mn-ea"/>
                    <a:cs typeface="+mn-cs"/>
                  </a:rPr>
                  <a:t>PD&amp;E (FY 2035/36 – 2039/40)</a:t>
                </a:r>
              </a:p>
            </p:txBody>
          </p:sp>
        </p:grpSp>
        <p:pic>
          <p:nvPicPr>
            <p:cNvPr id="1026" name="Picture 2" descr="U.S. Route 27 - Wikipedia">
              <a:extLst>
                <a:ext uri="{FF2B5EF4-FFF2-40B4-BE49-F238E27FC236}">
                  <a16:creationId xmlns:a16="http://schemas.microsoft.com/office/drawing/2014/main" id="{1CB5364C-EACC-4A3F-84FD-517554577E4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28744" y="3542500"/>
              <a:ext cx="583890" cy="5838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D67CE952-363A-4F49-B410-02600C9DF9C5}"/>
              </a:ext>
            </a:extLst>
          </p:cNvPr>
          <p:cNvGrpSpPr/>
          <p:nvPr/>
        </p:nvGrpSpPr>
        <p:grpSpPr>
          <a:xfrm>
            <a:off x="6750549" y="4420206"/>
            <a:ext cx="5125232" cy="1000274"/>
            <a:chOff x="6750549" y="4420206"/>
            <a:chExt cx="5125232" cy="1000274"/>
          </a:xfrm>
        </p:grpSpPr>
        <p:grpSp>
          <p:nvGrpSpPr>
            <p:cNvPr id="66" name="Group 65">
              <a:extLst>
                <a:ext uri="{FF2B5EF4-FFF2-40B4-BE49-F238E27FC236}">
                  <a16:creationId xmlns:a16="http://schemas.microsoft.com/office/drawing/2014/main" id="{1B72A360-FEFF-43BE-9A71-F7D579DEB8BD}"/>
                </a:ext>
              </a:extLst>
            </p:cNvPr>
            <p:cNvGrpSpPr/>
            <p:nvPr/>
          </p:nvGrpSpPr>
          <p:grpSpPr>
            <a:xfrm>
              <a:off x="6750549" y="4420206"/>
              <a:ext cx="5125232" cy="1000274"/>
              <a:chOff x="6779492" y="4113994"/>
              <a:chExt cx="5125232" cy="1000274"/>
            </a:xfrm>
          </p:grpSpPr>
          <p:cxnSp>
            <p:nvCxnSpPr>
              <p:cNvPr id="55" name="Straight Arrow Connector 54">
                <a:extLst>
                  <a:ext uri="{FF2B5EF4-FFF2-40B4-BE49-F238E27FC236}">
                    <a16:creationId xmlns:a16="http://schemas.microsoft.com/office/drawing/2014/main" id="{DB9BD769-B499-4CCA-A6CF-A979C91DFF99}"/>
                  </a:ext>
                </a:extLst>
              </p:cNvPr>
              <p:cNvCxnSpPr>
                <a:cxnSpLocks/>
              </p:cNvCxnSpPr>
              <p:nvPr/>
            </p:nvCxnSpPr>
            <p:spPr>
              <a:xfrm flipH="1">
                <a:off x="6779492" y="4454713"/>
                <a:ext cx="1170708" cy="30012"/>
              </a:xfrm>
              <a:prstGeom prst="straightConnector1">
                <a:avLst/>
              </a:prstGeom>
              <a:solidFill>
                <a:schemeClr val="bg1"/>
              </a:solidFill>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FB8396ED-179A-4F93-A11D-464CC3248C68}"/>
                  </a:ext>
                </a:extLst>
              </p:cNvPr>
              <p:cNvSpPr txBox="1"/>
              <p:nvPr/>
            </p:nvSpPr>
            <p:spPr>
              <a:xfrm>
                <a:off x="7403011" y="4113994"/>
                <a:ext cx="4501713" cy="1000274"/>
              </a:xfrm>
              <a:prstGeom prst="rect">
                <a:avLst/>
              </a:prstGeom>
              <a:solidFill>
                <a:schemeClr val="bg1"/>
              </a:solidFill>
              <a:ln w="762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F2F2F2">
                        <a:lumMod val="10000"/>
                      </a:srgbClr>
                    </a:solidFill>
                    <a:effectLst/>
                    <a:uLnTx/>
                    <a:uFillTx/>
                    <a:latin typeface="Arial"/>
                    <a:ea typeface="+mn-ea"/>
                    <a:cs typeface="+mn-cs"/>
                  </a:rPr>
                  <a:t>US 27 – CR 561A to End of SR 19</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2F2F2">
                        <a:lumMod val="10000"/>
                      </a:srgbClr>
                    </a:solidFill>
                    <a:effectLst/>
                    <a:uLnTx/>
                    <a:uFillTx/>
                    <a:latin typeface="Arial"/>
                    <a:ea typeface="+mn-ea"/>
                    <a:cs typeface="+mn-cs"/>
                  </a:rPr>
                  <a:t>Widening</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2F2F2">
                        <a:lumMod val="10000"/>
                      </a:srgbClr>
                    </a:solidFill>
                    <a:effectLst/>
                    <a:uLnTx/>
                    <a:uFillTx/>
                    <a:latin typeface="Arial"/>
                    <a:ea typeface="+mn-ea"/>
                    <a:cs typeface="+mn-cs"/>
                  </a:rPr>
                  <a:t>PD&amp;E (FY 2035/36 – 2039/40)</a:t>
                </a:r>
              </a:p>
            </p:txBody>
          </p:sp>
        </p:grpSp>
        <p:pic>
          <p:nvPicPr>
            <p:cNvPr id="44" name="Picture 2" descr="U.S. Route 27 - Wikipedia">
              <a:extLst>
                <a:ext uri="{FF2B5EF4-FFF2-40B4-BE49-F238E27FC236}">
                  <a16:creationId xmlns:a16="http://schemas.microsoft.com/office/drawing/2014/main" id="{990BBA7E-65AF-4C23-B975-29FEF29886A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28744" y="4642293"/>
              <a:ext cx="583890" cy="5838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75082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2FB1292-E88B-48EC-99E7-FF1887F00DE9}"/>
              </a:ext>
            </a:extLst>
          </p:cNvPr>
          <p:cNvPicPr>
            <a:picLocks noChangeAspect="1"/>
          </p:cNvPicPr>
          <p:nvPr/>
        </p:nvPicPr>
        <p:blipFill>
          <a:blip r:embed="rId3"/>
          <a:stretch>
            <a:fillRect/>
          </a:stretch>
        </p:blipFill>
        <p:spPr>
          <a:xfrm>
            <a:off x="0" y="0"/>
            <a:ext cx="12568519" cy="6858000"/>
          </a:xfrm>
          <a:prstGeom prst="rect">
            <a:avLst/>
          </a:prstGeom>
        </p:spPr>
      </p:pic>
      <p:sp>
        <p:nvSpPr>
          <p:cNvPr id="4" name="Footer Placeholder 3">
            <a:extLst>
              <a:ext uri="{FF2B5EF4-FFF2-40B4-BE49-F238E27FC236}">
                <a16:creationId xmlns:a16="http://schemas.microsoft.com/office/drawing/2014/main" id="{B30D2CD9-1DFC-4E36-8F19-077D75DEB52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43741"/>
              </a:solidFill>
              <a:effectLst/>
              <a:uLnTx/>
              <a:uFillTx/>
              <a:latin typeface="Arial"/>
              <a:ea typeface="+mn-ea"/>
              <a:cs typeface="+mn-cs"/>
            </a:endParaRPr>
          </a:p>
        </p:txBody>
      </p:sp>
      <p:grpSp>
        <p:nvGrpSpPr>
          <p:cNvPr id="50" name="Group 49">
            <a:extLst>
              <a:ext uri="{FF2B5EF4-FFF2-40B4-BE49-F238E27FC236}">
                <a16:creationId xmlns:a16="http://schemas.microsoft.com/office/drawing/2014/main" id="{0CD7E1EA-6339-4090-93E3-2B9BF699A741}"/>
              </a:ext>
            </a:extLst>
          </p:cNvPr>
          <p:cNvGrpSpPr/>
          <p:nvPr/>
        </p:nvGrpSpPr>
        <p:grpSpPr>
          <a:xfrm>
            <a:off x="212653" y="2777098"/>
            <a:ext cx="6113719" cy="3329055"/>
            <a:chOff x="287080" y="2832145"/>
            <a:chExt cx="6113719" cy="3329055"/>
          </a:xfrm>
        </p:grpSpPr>
        <p:cxnSp>
          <p:nvCxnSpPr>
            <p:cNvPr id="10" name="Straight Arrow Connector 9">
              <a:extLst>
                <a:ext uri="{FF2B5EF4-FFF2-40B4-BE49-F238E27FC236}">
                  <a16:creationId xmlns:a16="http://schemas.microsoft.com/office/drawing/2014/main" id="{728DF3FB-90EF-44C9-BFBF-DEEB1C879603}"/>
                </a:ext>
              </a:extLst>
            </p:cNvPr>
            <p:cNvCxnSpPr>
              <a:cxnSpLocks/>
            </p:cNvCxnSpPr>
            <p:nvPr/>
          </p:nvCxnSpPr>
          <p:spPr>
            <a:xfrm flipV="1">
              <a:off x="5051320" y="2832145"/>
              <a:ext cx="1349479" cy="3158309"/>
            </a:xfrm>
            <a:prstGeom prst="straightConnector1">
              <a:avLst/>
            </a:prstGeom>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AB79548-610F-4244-B48C-B3286FDA38CB}"/>
                </a:ext>
              </a:extLst>
            </p:cNvPr>
            <p:cNvSpPr txBox="1"/>
            <p:nvPr/>
          </p:nvSpPr>
          <p:spPr>
            <a:xfrm>
              <a:off x="287080" y="5176315"/>
              <a:ext cx="5112984" cy="984885"/>
            </a:xfrm>
            <a:prstGeom prst="rect">
              <a:avLst/>
            </a:prstGeom>
            <a:solidFill>
              <a:schemeClr val="accent3">
                <a:lumMod val="40000"/>
                <a:lumOff val="60000"/>
              </a:schemeClr>
            </a:solidFill>
            <a:ln w="76200">
              <a:solidFill>
                <a:srgbClr val="0093DE"/>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F2F2F2">
                      <a:lumMod val="10000"/>
                    </a:srgbClr>
                  </a:solidFill>
                  <a:effectLst/>
                  <a:uLnTx/>
                  <a:uFillTx/>
                  <a:latin typeface="Arial"/>
                  <a:ea typeface="+mn-ea"/>
                  <a:cs typeface="+mn-cs"/>
                </a:rPr>
                <a:t>2022 LOPP SIS Priority: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F2F2F2">
                      <a:lumMod val="10000"/>
                    </a:srgbClr>
                  </a:solidFill>
                  <a:effectLst/>
                  <a:uLnTx/>
                  <a:uFillTx/>
                  <a:latin typeface="Arial"/>
                  <a:ea typeface="+mn-ea"/>
                  <a:cs typeface="+mn-cs"/>
                </a:rPr>
                <a:t>Turnpike Widening from US 27 to CR 470</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93DE"/>
                  </a:solidFill>
                  <a:effectLst/>
                  <a:uLnTx/>
                  <a:uFillTx/>
                  <a:latin typeface="Arial"/>
                  <a:ea typeface="+mn-ea"/>
                  <a:cs typeface="+mn-cs"/>
                </a:rPr>
                <a:t>Construction funded in FY 2028 (Tentative WP)</a:t>
              </a:r>
            </a:p>
          </p:txBody>
        </p:sp>
      </p:grpSp>
      <p:pic>
        <p:nvPicPr>
          <p:cNvPr id="8" name="Picture 7">
            <a:extLst>
              <a:ext uri="{FF2B5EF4-FFF2-40B4-BE49-F238E27FC236}">
                <a16:creationId xmlns:a16="http://schemas.microsoft.com/office/drawing/2014/main" id="{0C9C43B3-9A67-412E-847E-F405916449CC}"/>
              </a:ext>
            </a:extLst>
          </p:cNvPr>
          <p:cNvPicPr>
            <a:picLocks noChangeAspect="1"/>
          </p:cNvPicPr>
          <p:nvPr/>
        </p:nvPicPr>
        <p:blipFill>
          <a:blip r:embed="rId4"/>
          <a:stretch>
            <a:fillRect/>
          </a:stretch>
        </p:blipFill>
        <p:spPr>
          <a:xfrm>
            <a:off x="142430" y="206940"/>
            <a:ext cx="1284021" cy="1536546"/>
          </a:xfrm>
          <a:prstGeom prst="rect">
            <a:avLst/>
          </a:prstGeom>
        </p:spPr>
      </p:pic>
      <p:grpSp>
        <p:nvGrpSpPr>
          <p:cNvPr id="53" name="Group 52">
            <a:extLst>
              <a:ext uri="{FF2B5EF4-FFF2-40B4-BE49-F238E27FC236}">
                <a16:creationId xmlns:a16="http://schemas.microsoft.com/office/drawing/2014/main" id="{0C4E3366-1292-4384-9288-F41779CE19EA}"/>
              </a:ext>
            </a:extLst>
          </p:cNvPr>
          <p:cNvGrpSpPr/>
          <p:nvPr/>
        </p:nvGrpSpPr>
        <p:grpSpPr>
          <a:xfrm>
            <a:off x="5651632" y="260339"/>
            <a:ext cx="6142160" cy="1770480"/>
            <a:chOff x="5651632" y="260339"/>
            <a:chExt cx="6142160" cy="1770480"/>
          </a:xfrm>
        </p:grpSpPr>
        <p:cxnSp>
          <p:nvCxnSpPr>
            <p:cNvPr id="19" name="Straight Arrow Connector 18">
              <a:extLst>
                <a:ext uri="{FF2B5EF4-FFF2-40B4-BE49-F238E27FC236}">
                  <a16:creationId xmlns:a16="http://schemas.microsoft.com/office/drawing/2014/main" id="{12D826DD-DAE4-4904-8FB5-C19A9ABF369A}"/>
                </a:ext>
              </a:extLst>
            </p:cNvPr>
            <p:cNvCxnSpPr>
              <a:cxnSpLocks/>
            </p:cNvCxnSpPr>
            <p:nvPr/>
          </p:nvCxnSpPr>
          <p:spPr>
            <a:xfrm flipH="1">
              <a:off x="5794745" y="1477926"/>
              <a:ext cx="531627" cy="552893"/>
            </a:xfrm>
            <a:prstGeom prst="straightConnector1">
              <a:avLst/>
            </a:prstGeom>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BA1675A-211F-48BC-9A2F-1F99F848E341}"/>
                </a:ext>
              </a:extLst>
            </p:cNvPr>
            <p:cNvSpPr txBox="1"/>
            <p:nvPr/>
          </p:nvSpPr>
          <p:spPr>
            <a:xfrm>
              <a:off x="5651632" y="260339"/>
              <a:ext cx="6142160" cy="1231106"/>
            </a:xfrm>
            <a:prstGeom prst="rect">
              <a:avLst/>
            </a:prstGeom>
            <a:solidFill>
              <a:schemeClr val="accent3">
                <a:lumMod val="40000"/>
                <a:lumOff val="60000"/>
              </a:schemeClr>
            </a:solidFill>
            <a:ln w="762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F2F2F2">
                      <a:lumMod val="10000"/>
                    </a:srgbClr>
                  </a:solidFill>
                  <a:effectLst/>
                  <a:uLnTx/>
                  <a:uFillTx/>
                  <a:latin typeface="Arial"/>
                  <a:ea typeface="+mn-ea"/>
                  <a:cs typeface="+mn-cs"/>
                </a:rPr>
                <a:t>2022 LOPP SIS Priority: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F2F2F2">
                      <a:lumMod val="10000"/>
                    </a:srgbClr>
                  </a:solidFill>
                  <a:effectLst/>
                  <a:uLnTx/>
                  <a:uFillTx/>
                  <a:latin typeface="Arial"/>
                  <a:ea typeface="+mn-ea"/>
                  <a:cs typeface="+mn-cs"/>
                </a:rPr>
                <a:t>Turnpike Widening from CR 470 to Lake/Sumter County Line</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93DE"/>
                  </a:solidFill>
                  <a:effectLst/>
                  <a:uLnTx/>
                  <a:uFillTx/>
                  <a:latin typeface="Arial"/>
                  <a:ea typeface="+mn-ea"/>
                  <a:cs typeface="+mn-cs"/>
                </a:rPr>
                <a:t>Design funded in FY 2025 (Tentative WP)</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93DE"/>
                  </a:solidFill>
                  <a:effectLst/>
                  <a:uLnTx/>
                  <a:uFillTx/>
                  <a:latin typeface="Arial"/>
                  <a:ea typeface="+mn-ea"/>
                  <a:cs typeface="+mn-cs"/>
                </a:rPr>
                <a:t>ROW funded in FY 2026 (Tentative WP)</a:t>
              </a:r>
            </a:p>
          </p:txBody>
        </p:sp>
      </p:grpSp>
      <p:grpSp>
        <p:nvGrpSpPr>
          <p:cNvPr id="49" name="Group 48">
            <a:extLst>
              <a:ext uri="{FF2B5EF4-FFF2-40B4-BE49-F238E27FC236}">
                <a16:creationId xmlns:a16="http://schemas.microsoft.com/office/drawing/2014/main" id="{5681F0C9-B5B7-439F-9B67-B9AA01C6B8E5}"/>
              </a:ext>
            </a:extLst>
          </p:cNvPr>
          <p:cNvGrpSpPr/>
          <p:nvPr/>
        </p:nvGrpSpPr>
        <p:grpSpPr>
          <a:xfrm>
            <a:off x="269400" y="1477928"/>
            <a:ext cx="4867611" cy="3065725"/>
            <a:chOff x="269400" y="1477928"/>
            <a:chExt cx="4867611" cy="3065725"/>
          </a:xfrm>
        </p:grpSpPr>
        <p:cxnSp>
          <p:nvCxnSpPr>
            <p:cNvPr id="28" name="Straight Arrow Connector 27">
              <a:extLst>
                <a:ext uri="{FF2B5EF4-FFF2-40B4-BE49-F238E27FC236}">
                  <a16:creationId xmlns:a16="http://schemas.microsoft.com/office/drawing/2014/main" id="{30E94A62-691A-4E42-B5C1-74EC50037043}"/>
                </a:ext>
              </a:extLst>
            </p:cNvPr>
            <p:cNvCxnSpPr>
              <a:cxnSpLocks/>
            </p:cNvCxnSpPr>
            <p:nvPr/>
          </p:nvCxnSpPr>
          <p:spPr>
            <a:xfrm flipV="1">
              <a:off x="4942414" y="1477928"/>
              <a:ext cx="22991" cy="2357822"/>
            </a:xfrm>
            <a:prstGeom prst="straightConnector1">
              <a:avLst/>
            </a:prstGeom>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D7997D6-4775-4AC5-8E5F-A4F3ABD19CA9}"/>
                </a:ext>
              </a:extLst>
            </p:cNvPr>
            <p:cNvSpPr txBox="1"/>
            <p:nvPr/>
          </p:nvSpPr>
          <p:spPr>
            <a:xfrm>
              <a:off x="269400" y="3312547"/>
              <a:ext cx="4867611" cy="1231106"/>
            </a:xfrm>
            <a:prstGeom prst="rect">
              <a:avLst/>
            </a:prstGeom>
            <a:solidFill>
              <a:schemeClr val="accent3">
                <a:lumMod val="40000"/>
                <a:lumOff val="60000"/>
              </a:schemeClr>
            </a:solidFill>
            <a:ln w="76200">
              <a:solidFill>
                <a:srgbClr val="0093DE"/>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F2F2F2">
                      <a:lumMod val="10000"/>
                    </a:srgbClr>
                  </a:solidFill>
                  <a:effectLst/>
                  <a:uLnTx/>
                  <a:uFillTx/>
                  <a:latin typeface="Arial"/>
                  <a:ea typeface="+mn-ea"/>
                  <a:cs typeface="+mn-cs"/>
                </a:rPr>
                <a:t>2022 LOPP SIS Priority: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F2F2F2">
                      <a:lumMod val="10000"/>
                    </a:srgbClr>
                  </a:solidFill>
                  <a:effectLst/>
                  <a:uLnTx/>
                  <a:uFillTx/>
                  <a:latin typeface="Arial"/>
                  <a:ea typeface="+mn-ea"/>
                  <a:cs typeface="+mn-cs"/>
                </a:rPr>
                <a:t>Turnpike Widening from County Line to US 301</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93DE"/>
                  </a:solidFill>
                  <a:effectLst/>
                  <a:uLnTx/>
                  <a:uFillTx/>
                  <a:latin typeface="Arial"/>
                  <a:ea typeface="+mn-ea"/>
                  <a:cs typeface="+mn-cs"/>
                </a:rPr>
                <a:t>Design funded in FY 2025 (Tentative WP)</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93DE"/>
                  </a:solidFill>
                  <a:effectLst/>
                  <a:uLnTx/>
                  <a:uFillTx/>
                  <a:latin typeface="Arial"/>
                  <a:ea typeface="+mn-ea"/>
                  <a:cs typeface="+mn-cs"/>
                </a:rPr>
                <a:t>ROW funded in FY 2026 (Tentative WP)</a:t>
              </a:r>
            </a:p>
          </p:txBody>
        </p:sp>
      </p:grpSp>
      <p:grpSp>
        <p:nvGrpSpPr>
          <p:cNvPr id="25" name="Group 24">
            <a:extLst>
              <a:ext uri="{FF2B5EF4-FFF2-40B4-BE49-F238E27FC236}">
                <a16:creationId xmlns:a16="http://schemas.microsoft.com/office/drawing/2014/main" id="{1B97D88F-8A1D-4F80-BCD2-64C776AA80C8}"/>
              </a:ext>
            </a:extLst>
          </p:cNvPr>
          <p:cNvGrpSpPr/>
          <p:nvPr/>
        </p:nvGrpSpPr>
        <p:grpSpPr>
          <a:xfrm>
            <a:off x="6326372" y="3676176"/>
            <a:ext cx="5117892" cy="2828231"/>
            <a:chOff x="6326372" y="3676176"/>
            <a:chExt cx="5117892" cy="2828231"/>
          </a:xfrm>
        </p:grpSpPr>
        <p:cxnSp>
          <p:nvCxnSpPr>
            <p:cNvPr id="13" name="Straight Arrow Connector 12">
              <a:extLst>
                <a:ext uri="{FF2B5EF4-FFF2-40B4-BE49-F238E27FC236}">
                  <a16:creationId xmlns:a16="http://schemas.microsoft.com/office/drawing/2014/main" id="{13C6FF12-3C92-4EF8-B0AE-E072FC5870F0}"/>
                </a:ext>
              </a:extLst>
            </p:cNvPr>
            <p:cNvCxnSpPr>
              <a:cxnSpLocks/>
            </p:cNvCxnSpPr>
            <p:nvPr/>
          </p:nvCxnSpPr>
          <p:spPr>
            <a:xfrm flipV="1">
              <a:off x="7368844" y="3676176"/>
              <a:ext cx="1" cy="2272150"/>
            </a:xfrm>
            <a:prstGeom prst="straightConnector1">
              <a:avLst/>
            </a:prstGeom>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FB478FC-7F36-4EA6-A5CA-32C96BB6FE08}"/>
                </a:ext>
              </a:extLst>
            </p:cNvPr>
            <p:cNvCxnSpPr>
              <a:cxnSpLocks/>
            </p:cNvCxnSpPr>
            <p:nvPr/>
          </p:nvCxnSpPr>
          <p:spPr>
            <a:xfrm flipH="1" flipV="1">
              <a:off x="9552127" y="5216967"/>
              <a:ext cx="6960" cy="1013422"/>
            </a:xfrm>
            <a:prstGeom prst="straightConnector1">
              <a:avLst/>
            </a:prstGeom>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925F51D-B000-4262-AF89-43DB1C56E0F9}"/>
                </a:ext>
              </a:extLst>
            </p:cNvPr>
            <p:cNvSpPr txBox="1"/>
            <p:nvPr/>
          </p:nvSpPr>
          <p:spPr>
            <a:xfrm>
              <a:off x="6326372" y="5781132"/>
              <a:ext cx="5117892" cy="723275"/>
            </a:xfrm>
            <a:prstGeom prst="rect">
              <a:avLst/>
            </a:prstGeom>
            <a:solidFill>
              <a:schemeClr val="bg1"/>
            </a:solidFill>
            <a:ln w="76200">
              <a:solidFill>
                <a:srgbClr val="0093DE"/>
              </a:solidFill>
            </a:ln>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F2F2F2">
                      <a:lumMod val="10000"/>
                    </a:srgbClr>
                  </a:solidFill>
                  <a:effectLst/>
                  <a:uLnTx/>
                  <a:uFillTx/>
                  <a:latin typeface="Arial Black"/>
                  <a:ea typeface="+mn-ea"/>
                  <a:cs typeface="+mn-cs"/>
                </a:rPr>
                <a:t>UNDER CONSTRUCTION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F2F2F2">
                      <a:lumMod val="10000"/>
                    </a:srgbClr>
                  </a:solidFill>
                  <a:effectLst/>
                  <a:uLnTx/>
                  <a:uFillTx/>
                  <a:latin typeface="Arial"/>
                  <a:ea typeface="+mn-ea"/>
                  <a:cs typeface="+mn-cs"/>
                </a:rPr>
                <a:t>Turnpike Widening from Clermont to O’Brien</a:t>
              </a:r>
            </a:p>
          </p:txBody>
        </p:sp>
      </p:grpSp>
      <p:grpSp>
        <p:nvGrpSpPr>
          <p:cNvPr id="60" name="Group 59">
            <a:extLst>
              <a:ext uri="{FF2B5EF4-FFF2-40B4-BE49-F238E27FC236}">
                <a16:creationId xmlns:a16="http://schemas.microsoft.com/office/drawing/2014/main" id="{321090F9-6B94-4CA3-BCD2-56FEF2654AE2}"/>
              </a:ext>
            </a:extLst>
          </p:cNvPr>
          <p:cNvGrpSpPr/>
          <p:nvPr/>
        </p:nvGrpSpPr>
        <p:grpSpPr>
          <a:xfrm>
            <a:off x="6846659" y="2073851"/>
            <a:ext cx="5246227" cy="1512312"/>
            <a:chOff x="6913073" y="2073851"/>
            <a:chExt cx="5432245" cy="1512312"/>
          </a:xfrm>
        </p:grpSpPr>
        <p:sp>
          <p:nvSpPr>
            <p:cNvPr id="11" name="Oval 10">
              <a:extLst>
                <a:ext uri="{FF2B5EF4-FFF2-40B4-BE49-F238E27FC236}">
                  <a16:creationId xmlns:a16="http://schemas.microsoft.com/office/drawing/2014/main" id="{3477E4D6-5F23-4BCE-9170-D8A05066DC27}"/>
                </a:ext>
              </a:extLst>
            </p:cNvPr>
            <p:cNvSpPr/>
            <p:nvPr/>
          </p:nvSpPr>
          <p:spPr>
            <a:xfrm>
              <a:off x="6913073" y="3324043"/>
              <a:ext cx="157421" cy="157421"/>
            </a:xfrm>
            <a:prstGeom prst="ellipse">
              <a:avLst/>
            </a:prstGeom>
            <a:solidFill>
              <a:srgbClr val="C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F2F2"/>
                </a:solidFill>
                <a:effectLst/>
                <a:uLnTx/>
                <a:uFillTx/>
                <a:latin typeface="Arial"/>
                <a:ea typeface="+mn-ea"/>
                <a:cs typeface="+mn-cs"/>
              </a:endParaRPr>
            </a:p>
          </p:txBody>
        </p:sp>
        <p:grpSp>
          <p:nvGrpSpPr>
            <p:cNvPr id="51" name="Group 50">
              <a:extLst>
                <a:ext uri="{FF2B5EF4-FFF2-40B4-BE49-F238E27FC236}">
                  <a16:creationId xmlns:a16="http://schemas.microsoft.com/office/drawing/2014/main" id="{19A0B094-82F8-47E5-9252-7F8323D68C25}"/>
                </a:ext>
              </a:extLst>
            </p:cNvPr>
            <p:cNvGrpSpPr/>
            <p:nvPr/>
          </p:nvGrpSpPr>
          <p:grpSpPr>
            <a:xfrm>
              <a:off x="7134662" y="2073851"/>
              <a:ext cx="5210656" cy="1512312"/>
              <a:chOff x="7134662" y="2073851"/>
              <a:chExt cx="5210656" cy="1512312"/>
            </a:xfrm>
          </p:grpSpPr>
          <p:cxnSp>
            <p:nvCxnSpPr>
              <p:cNvPr id="21" name="Straight Arrow Connector 20">
                <a:extLst>
                  <a:ext uri="{FF2B5EF4-FFF2-40B4-BE49-F238E27FC236}">
                    <a16:creationId xmlns:a16="http://schemas.microsoft.com/office/drawing/2014/main" id="{59BC4A0F-96E4-4DA9-8465-C6EE64C6E02B}"/>
                  </a:ext>
                </a:extLst>
              </p:cNvPr>
              <p:cNvCxnSpPr>
                <a:cxnSpLocks/>
              </p:cNvCxnSpPr>
              <p:nvPr/>
            </p:nvCxnSpPr>
            <p:spPr>
              <a:xfrm flipH="1">
                <a:off x="7391275" y="2627849"/>
                <a:ext cx="838698" cy="958314"/>
              </a:xfrm>
              <a:prstGeom prst="straightConnector1">
                <a:avLst/>
              </a:prstGeom>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3EE6E98-5BF8-4D44-9918-A5D50EBDF996}"/>
                  </a:ext>
                </a:extLst>
              </p:cNvPr>
              <p:cNvCxnSpPr>
                <a:cxnSpLocks/>
              </p:cNvCxnSpPr>
              <p:nvPr/>
            </p:nvCxnSpPr>
            <p:spPr>
              <a:xfrm flipH="1">
                <a:off x="7134662" y="2627849"/>
                <a:ext cx="1095311" cy="723275"/>
              </a:xfrm>
              <a:prstGeom prst="straightConnector1">
                <a:avLst/>
              </a:prstGeom>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CB76DAB-046B-41D3-B154-7E32805E1689}"/>
                  </a:ext>
                </a:extLst>
              </p:cNvPr>
              <p:cNvSpPr txBox="1"/>
              <p:nvPr/>
            </p:nvSpPr>
            <p:spPr>
              <a:xfrm>
                <a:off x="7957112" y="2073851"/>
                <a:ext cx="4388206" cy="1400383"/>
              </a:xfrm>
              <a:prstGeom prst="rect">
                <a:avLst/>
              </a:prstGeom>
              <a:solidFill>
                <a:schemeClr val="accent3">
                  <a:lumMod val="40000"/>
                  <a:lumOff val="60000"/>
                </a:schemeClr>
              </a:solidFill>
              <a:ln w="76200">
                <a:solidFill>
                  <a:srgbClr val="0093DE"/>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F2F2F2">
                        <a:lumMod val="10000"/>
                      </a:srgbClr>
                    </a:solidFill>
                    <a:effectLst/>
                    <a:uLnTx/>
                    <a:uFillTx/>
                    <a:latin typeface="Arial"/>
                    <a:ea typeface="+mn-ea"/>
                    <a:cs typeface="+mn-cs"/>
                  </a:rPr>
                  <a:t>Turnpike Widening from O’Brien to US 27 </a:t>
                </a:r>
                <a:r>
                  <a:rPr kumimoji="0" lang="en-US" sz="1600" b="0" i="0" u="none" strike="noStrike" kern="1200" cap="none" spc="0" normalizeH="0" baseline="0" noProof="0" dirty="0">
                    <a:ln>
                      <a:noFill/>
                    </a:ln>
                    <a:solidFill>
                      <a:srgbClr val="000000"/>
                    </a:solidFill>
                    <a:effectLst/>
                    <a:uLnTx/>
                    <a:uFillTx/>
                    <a:latin typeface="Arial"/>
                    <a:ea typeface="+mn-ea"/>
                    <a:cs typeface="+mn-cs"/>
                  </a:rPr>
                  <a:t>includes Interchange Improvements </a:t>
                </a:r>
                <a:br>
                  <a:rPr kumimoji="0" lang="en-US" sz="1600" b="0" i="0" u="none" strike="noStrike" kern="1200" cap="none" spc="0" normalizeH="0" baseline="0" noProof="0" dirty="0">
                    <a:ln>
                      <a:noFill/>
                    </a:ln>
                    <a:solidFill>
                      <a:srgbClr val="000000"/>
                    </a:solidFill>
                    <a:effectLst/>
                    <a:uLnTx/>
                    <a:uFillTx/>
                    <a:latin typeface="Arial"/>
                    <a:ea typeface="+mn-ea"/>
                    <a:cs typeface="+mn-cs"/>
                  </a:rPr>
                </a:br>
                <a:r>
                  <a:rPr kumimoji="0" lang="en-US" sz="1600" b="0" i="0" u="none" strike="noStrike" kern="1200" cap="none" spc="0" normalizeH="0" baseline="0" noProof="0" dirty="0">
                    <a:ln>
                      <a:noFill/>
                    </a:ln>
                    <a:solidFill>
                      <a:srgbClr val="000000"/>
                    </a:solidFill>
                    <a:effectLst/>
                    <a:uLnTx/>
                    <a:uFillTx/>
                    <a:latin typeface="Arial"/>
                    <a:ea typeface="+mn-ea"/>
                    <a:cs typeface="+mn-cs"/>
                  </a:rPr>
                  <a:t>at US 27/ SR 19 (North) (MP 289)</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93DE"/>
                    </a:solidFill>
                    <a:effectLst/>
                    <a:uLnTx/>
                    <a:uFillTx/>
                    <a:latin typeface="Arial"/>
                    <a:ea typeface="+mn-ea"/>
                    <a:cs typeface="+mn-cs"/>
                  </a:rPr>
                  <a:t>Construction funded in FY 2026 </a:t>
                </a:r>
                <a:br>
                  <a:rPr kumimoji="0" lang="en-US" sz="1600" b="1" i="0" u="none" strike="noStrike" kern="1200" cap="none" spc="0" normalizeH="0" baseline="0" noProof="0" dirty="0">
                    <a:ln>
                      <a:noFill/>
                    </a:ln>
                    <a:solidFill>
                      <a:srgbClr val="0093DE"/>
                    </a:solidFill>
                    <a:effectLst/>
                    <a:uLnTx/>
                    <a:uFillTx/>
                    <a:latin typeface="Arial"/>
                    <a:ea typeface="+mn-ea"/>
                    <a:cs typeface="+mn-cs"/>
                  </a:rPr>
                </a:br>
                <a:r>
                  <a:rPr kumimoji="0" lang="en-US" sz="1600" b="1" i="0" u="none" strike="noStrike" kern="1200" cap="none" spc="0" normalizeH="0" baseline="0" noProof="0" dirty="0">
                    <a:ln>
                      <a:noFill/>
                    </a:ln>
                    <a:solidFill>
                      <a:srgbClr val="0093DE"/>
                    </a:solidFill>
                    <a:effectLst/>
                    <a:uLnTx/>
                    <a:uFillTx/>
                    <a:latin typeface="Arial"/>
                    <a:ea typeface="+mn-ea"/>
                    <a:cs typeface="+mn-cs"/>
                  </a:rPr>
                  <a:t>(Tentative WP)</a:t>
                </a:r>
              </a:p>
            </p:txBody>
          </p:sp>
        </p:grpSp>
      </p:grpSp>
      <p:grpSp>
        <p:nvGrpSpPr>
          <p:cNvPr id="59" name="Group 58">
            <a:extLst>
              <a:ext uri="{FF2B5EF4-FFF2-40B4-BE49-F238E27FC236}">
                <a16:creationId xmlns:a16="http://schemas.microsoft.com/office/drawing/2014/main" id="{C7076C09-F7A8-4194-A108-79AFC167283D}"/>
              </a:ext>
            </a:extLst>
          </p:cNvPr>
          <p:cNvGrpSpPr/>
          <p:nvPr/>
        </p:nvGrpSpPr>
        <p:grpSpPr>
          <a:xfrm>
            <a:off x="7505044" y="3649164"/>
            <a:ext cx="4554834" cy="1395915"/>
            <a:chOff x="7505044" y="3649164"/>
            <a:chExt cx="4554834" cy="1395915"/>
          </a:xfrm>
        </p:grpSpPr>
        <p:sp>
          <p:nvSpPr>
            <p:cNvPr id="31" name="Oval 30">
              <a:extLst>
                <a:ext uri="{FF2B5EF4-FFF2-40B4-BE49-F238E27FC236}">
                  <a16:creationId xmlns:a16="http://schemas.microsoft.com/office/drawing/2014/main" id="{AA77FCD2-CFE2-4F2D-BCE6-671489E94685}"/>
                </a:ext>
              </a:extLst>
            </p:cNvPr>
            <p:cNvSpPr/>
            <p:nvPr/>
          </p:nvSpPr>
          <p:spPr>
            <a:xfrm>
              <a:off x="7505044" y="3649164"/>
              <a:ext cx="157421" cy="157421"/>
            </a:xfrm>
            <a:prstGeom prst="ellipse">
              <a:avLst/>
            </a:prstGeom>
            <a:solidFill>
              <a:srgbClr val="C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F2F2"/>
                </a:solidFill>
                <a:effectLst/>
                <a:uLnTx/>
                <a:uFillTx/>
                <a:latin typeface="Arial"/>
                <a:ea typeface="+mn-ea"/>
                <a:cs typeface="+mn-cs"/>
              </a:endParaRPr>
            </a:p>
          </p:txBody>
        </p:sp>
        <p:grpSp>
          <p:nvGrpSpPr>
            <p:cNvPr id="52" name="Group 51">
              <a:extLst>
                <a:ext uri="{FF2B5EF4-FFF2-40B4-BE49-F238E27FC236}">
                  <a16:creationId xmlns:a16="http://schemas.microsoft.com/office/drawing/2014/main" id="{ABE25819-23F4-4ABB-A1EB-F21D9F1EE996}"/>
                </a:ext>
              </a:extLst>
            </p:cNvPr>
            <p:cNvGrpSpPr/>
            <p:nvPr/>
          </p:nvGrpSpPr>
          <p:grpSpPr>
            <a:xfrm>
              <a:off x="7639411" y="3783531"/>
              <a:ext cx="4420467" cy="1261548"/>
              <a:chOff x="7639411" y="3783531"/>
              <a:chExt cx="4420467" cy="1261548"/>
            </a:xfrm>
          </p:grpSpPr>
          <p:cxnSp>
            <p:nvCxnSpPr>
              <p:cNvPr id="35" name="Straight Arrow Connector 34">
                <a:extLst>
                  <a:ext uri="{FF2B5EF4-FFF2-40B4-BE49-F238E27FC236}">
                    <a16:creationId xmlns:a16="http://schemas.microsoft.com/office/drawing/2014/main" id="{85C13E9D-4199-4C07-B0AA-7386AF3FBBFF}"/>
                  </a:ext>
                </a:extLst>
              </p:cNvPr>
              <p:cNvCxnSpPr>
                <a:cxnSpLocks/>
                <a:endCxn id="31" idx="5"/>
              </p:cNvCxnSpPr>
              <p:nvPr/>
            </p:nvCxnSpPr>
            <p:spPr>
              <a:xfrm flipH="1" flipV="1">
                <a:off x="7639411" y="3783531"/>
                <a:ext cx="1511782" cy="625088"/>
              </a:xfrm>
              <a:prstGeom prst="straightConnector1">
                <a:avLst/>
              </a:prstGeom>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D5D973E-B950-4B5E-A30B-6B60B114373A}"/>
                  </a:ext>
                </a:extLst>
              </p:cNvPr>
              <p:cNvSpPr txBox="1"/>
              <p:nvPr/>
            </p:nvSpPr>
            <p:spPr>
              <a:xfrm>
                <a:off x="8189187" y="4137138"/>
                <a:ext cx="3870691" cy="907941"/>
              </a:xfrm>
              <a:prstGeom prst="rect">
                <a:avLst/>
              </a:prstGeom>
              <a:solidFill>
                <a:schemeClr val="accent3">
                  <a:lumMod val="40000"/>
                  <a:lumOff val="60000"/>
                </a:schemeClr>
              </a:solidFill>
              <a:ln w="76200">
                <a:solidFill>
                  <a:srgbClr val="0093DE"/>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F2F2F2">
                        <a:lumMod val="10000"/>
                      </a:srgbClr>
                    </a:solidFill>
                    <a:effectLst/>
                    <a:uLnTx/>
                    <a:uFillTx/>
                    <a:latin typeface="Arial"/>
                    <a:ea typeface="+mn-ea"/>
                    <a:cs typeface="+mn-cs"/>
                  </a:rPr>
                  <a:t>Interchange Improvements at US 27/ SR 19 (South) (MP 285)</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93DE"/>
                    </a:solidFill>
                    <a:effectLst/>
                    <a:uLnTx/>
                    <a:uFillTx/>
                    <a:latin typeface="Arial"/>
                    <a:ea typeface="+mn-ea"/>
                    <a:cs typeface="+mn-cs"/>
                  </a:rPr>
                  <a:t>Construction funded in FY 2026</a:t>
                </a:r>
              </a:p>
            </p:txBody>
          </p:sp>
        </p:grpSp>
      </p:grpSp>
      <p:grpSp>
        <p:nvGrpSpPr>
          <p:cNvPr id="48" name="Group 47">
            <a:extLst>
              <a:ext uri="{FF2B5EF4-FFF2-40B4-BE49-F238E27FC236}">
                <a16:creationId xmlns:a16="http://schemas.microsoft.com/office/drawing/2014/main" id="{524A466D-8FBE-4AAE-94B6-D2A44AD69338}"/>
              </a:ext>
            </a:extLst>
          </p:cNvPr>
          <p:cNvGrpSpPr/>
          <p:nvPr/>
        </p:nvGrpSpPr>
        <p:grpSpPr>
          <a:xfrm>
            <a:off x="205601" y="925891"/>
            <a:ext cx="4457205" cy="1940810"/>
            <a:chOff x="205601" y="925891"/>
            <a:chExt cx="4457205" cy="1940810"/>
          </a:xfrm>
        </p:grpSpPr>
        <p:cxnSp>
          <p:nvCxnSpPr>
            <p:cNvPr id="46" name="Straight Arrow Connector 45">
              <a:extLst>
                <a:ext uri="{FF2B5EF4-FFF2-40B4-BE49-F238E27FC236}">
                  <a16:creationId xmlns:a16="http://schemas.microsoft.com/office/drawing/2014/main" id="{7EC91DB4-4C17-4B10-9069-0E4061DB52E6}"/>
                </a:ext>
              </a:extLst>
            </p:cNvPr>
            <p:cNvCxnSpPr>
              <a:cxnSpLocks/>
            </p:cNvCxnSpPr>
            <p:nvPr/>
          </p:nvCxnSpPr>
          <p:spPr>
            <a:xfrm flipV="1">
              <a:off x="4198291" y="925891"/>
              <a:ext cx="0" cy="1448443"/>
            </a:xfrm>
            <a:prstGeom prst="straightConnector1">
              <a:avLst/>
            </a:prstGeom>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5AF870F-D127-4D1C-ADB6-C661CC3F94A4}"/>
                </a:ext>
              </a:extLst>
            </p:cNvPr>
            <p:cNvSpPr txBox="1"/>
            <p:nvPr/>
          </p:nvSpPr>
          <p:spPr>
            <a:xfrm>
              <a:off x="205601" y="1958760"/>
              <a:ext cx="4457205" cy="907941"/>
            </a:xfrm>
            <a:prstGeom prst="rect">
              <a:avLst/>
            </a:prstGeom>
            <a:solidFill>
              <a:schemeClr val="accent3">
                <a:lumMod val="40000"/>
                <a:lumOff val="60000"/>
              </a:schemeClr>
            </a:solidFill>
            <a:ln w="76200">
              <a:solidFill>
                <a:srgbClr val="0093DE"/>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F2F2F2">
                      <a:lumMod val="10000"/>
                    </a:srgbClr>
                  </a:solidFill>
                  <a:effectLst/>
                  <a:uLnTx/>
                  <a:uFillTx/>
                  <a:latin typeface="Arial"/>
                  <a:ea typeface="+mn-ea"/>
                  <a:cs typeface="+mn-cs"/>
                </a:rPr>
                <a:t>Turnpike Widening from US 301 to I-75 </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93DE"/>
                  </a:solidFill>
                  <a:effectLst/>
                  <a:uLnTx/>
                  <a:uFillTx/>
                  <a:latin typeface="Arial"/>
                  <a:ea typeface="+mn-ea"/>
                  <a:cs typeface="+mn-cs"/>
                </a:rPr>
                <a:t>Design funded in FY 2026 (Tentative WP)</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93DE"/>
                  </a:solidFill>
                  <a:effectLst/>
                  <a:uLnTx/>
                  <a:uFillTx/>
                  <a:latin typeface="Arial"/>
                  <a:ea typeface="+mn-ea"/>
                  <a:cs typeface="+mn-cs"/>
                </a:rPr>
                <a:t>ROW funded in FY 2028 (Tentative WP)</a:t>
              </a:r>
            </a:p>
          </p:txBody>
        </p:sp>
      </p:grpSp>
      <p:pic>
        <p:nvPicPr>
          <p:cNvPr id="32" name="Picture 14">
            <a:extLst>
              <a:ext uri="{FF2B5EF4-FFF2-40B4-BE49-F238E27FC236}">
                <a16:creationId xmlns:a16="http://schemas.microsoft.com/office/drawing/2014/main" id="{9829DBF5-E339-4430-89B5-3A26F067BC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7173" y="2242893"/>
            <a:ext cx="1057803" cy="9030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D4A964D-A195-F86C-49F5-7D8D4A382ACA}"/>
              </a:ext>
            </a:extLst>
          </p:cNvPr>
          <p:cNvPicPr>
            <a:picLocks noChangeAspect="1"/>
          </p:cNvPicPr>
          <p:nvPr/>
        </p:nvPicPr>
        <p:blipFill>
          <a:blip r:embed="rId4"/>
          <a:stretch>
            <a:fillRect/>
          </a:stretch>
        </p:blipFill>
        <p:spPr>
          <a:xfrm>
            <a:off x="4446840" y="808992"/>
            <a:ext cx="478122" cy="572153"/>
          </a:xfrm>
          <a:prstGeom prst="rect">
            <a:avLst/>
          </a:prstGeom>
        </p:spPr>
      </p:pic>
      <p:pic>
        <p:nvPicPr>
          <p:cNvPr id="3" name="Picture 2">
            <a:extLst>
              <a:ext uri="{FF2B5EF4-FFF2-40B4-BE49-F238E27FC236}">
                <a16:creationId xmlns:a16="http://schemas.microsoft.com/office/drawing/2014/main" id="{10D1DB86-2108-0701-F848-909F2FFC696A}"/>
              </a:ext>
            </a:extLst>
          </p:cNvPr>
          <p:cNvPicPr>
            <a:picLocks noChangeAspect="1"/>
          </p:cNvPicPr>
          <p:nvPr/>
        </p:nvPicPr>
        <p:blipFill>
          <a:blip r:embed="rId4"/>
          <a:stretch>
            <a:fillRect/>
          </a:stretch>
        </p:blipFill>
        <p:spPr>
          <a:xfrm>
            <a:off x="10002268" y="5127029"/>
            <a:ext cx="478122" cy="572153"/>
          </a:xfrm>
          <a:prstGeom prst="rect">
            <a:avLst/>
          </a:prstGeom>
        </p:spPr>
      </p:pic>
    </p:spTree>
    <p:extLst>
      <p:ext uri="{BB962C8B-B14F-4D97-AF65-F5344CB8AC3E}">
        <p14:creationId xmlns:p14="http://schemas.microsoft.com/office/powerpoint/2010/main" val="394950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par>
                                <p:cTn id="14" presetID="10"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500"/>
                                        <p:tgtEl>
                                          <p:spTgt spid="48"/>
                                        </p:tgtEl>
                                      </p:cBhvr>
                                    </p:animEffect>
                                  </p:childTnLst>
                                </p:cTn>
                              </p:par>
                              <p:par>
                                <p:cTn id="27" presetID="10" presetClass="entr" presetSubtype="0"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fade">
                                      <p:cBhvr>
                                        <p:cTn id="29" dur="500"/>
                                        <p:tgtEl>
                                          <p:spTgt spid="6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30D2CD9-1DFC-4E36-8F19-077D75DEB52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43741"/>
              </a:solidFill>
              <a:effectLst/>
              <a:uLnTx/>
              <a:uFillTx/>
              <a:latin typeface="Arial"/>
              <a:ea typeface="+mn-ea"/>
              <a:cs typeface="+mn-cs"/>
            </a:endParaRPr>
          </a:p>
        </p:txBody>
      </p:sp>
      <p:pic>
        <p:nvPicPr>
          <p:cNvPr id="10" name="Picture 9">
            <a:extLst>
              <a:ext uri="{FF2B5EF4-FFF2-40B4-BE49-F238E27FC236}">
                <a16:creationId xmlns:a16="http://schemas.microsoft.com/office/drawing/2014/main" id="{45AE1189-D34A-41B6-BF23-0FCE9101EC17}"/>
              </a:ext>
            </a:extLst>
          </p:cNvPr>
          <p:cNvPicPr>
            <a:picLocks noChangeAspect="1"/>
          </p:cNvPicPr>
          <p:nvPr/>
        </p:nvPicPr>
        <p:blipFill>
          <a:blip r:embed="rId3">
            <a:alphaModFix amt="90000"/>
          </a:blip>
          <a:stretch>
            <a:fillRect/>
          </a:stretch>
        </p:blipFill>
        <p:spPr>
          <a:xfrm>
            <a:off x="0" y="-171008"/>
            <a:ext cx="12312004" cy="7568569"/>
          </a:xfrm>
          <a:prstGeom prst="rect">
            <a:avLst/>
          </a:prstGeom>
        </p:spPr>
      </p:pic>
      <p:grpSp>
        <p:nvGrpSpPr>
          <p:cNvPr id="18" name="Group 17">
            <a:extLst>
              <a:ext uri="{FF2B5EF4-FFF2-40B4-BE49-F238E27FC236}">
                <a16:creationId xmlns:a16="http://schemas.microsoft.com/office/drawing/2014/main" id="{11BF5B7D-5F00-4D58-BB49-83CE5E548228}"/>
              </a:ext>
            </a:extLst>
          </p:cNvPr>
          <p:cNvGrpSpPr/>
          <p:nvPr/>
        </p:nvGrpSpPr>
        <p:grpSpPr>
          <a:xfrm>
            <a:off x="142430" y="280718"/>
            <a:ext cx="5666550" cy="2962212"/>
            <a:chOff x="-5187703" y="975655"/>
            <a:chExt cx="5666550" cy="2962212"/>
          </a:xfrm>
          <a:solidFill>
            <a:schemeClr val="accent3">
              <a:lumMod val="40000"/>
              <a:lumOff val="60000"/>
            </a:schemeClr>
          </a:solidFill>
        </p:grpSpPr>
        <p:cxnSp>
          <p:nvCxnSpPr>
            <p:cNvPr id="14" name="Straight Arrow Connector 13">
              <a:extLst>
                <a:ext uri="{FF2B5EF4-FFF2-40B4-BE49-F238E27FC236}">
                  <a16:creationId xmlns:a16="http://schemas.microsoft.com/office/drawing/2014/main" id="{66C3D9B6-E1E2-486F-9A5F-A8BBAA8647DE}"/>
                </a:ext>
              </a:extLst>
            </p:cNvPr>
            <p:cNvCxnSpPr>
              <a:cxnSpLocks/>
            </p:cNvCxnSpPr>
            <p:nvPr/>
          </p:nvCxnSpPr>
          <p:spPr>
            <a:xfrm>
              <a:off x="-1316933" y="2587237"/>
              <a:ext cx="877777" cy="1350630"/>
            </a:xfrm>
            <a:prstGeom prst="straightConnector1">
              <a:avLst/>
            </a:prstGeom>
            <a:grpFill/>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E002FC1-F5F9-417F-AEA4-4C399624B869}"/>
                </a:ext>
              </a:extLst>
            </p:cNvPr>
            <p:cNvSpPr txBox="1"/>
            <p:nvPr/>
          </p:nvSpPr>
          <p:spPr>
            <a:xfrm>
              <a:off x="-5187703" y="975655"/>
              <a:ext cx="5666550" cy="1831271"/>
            </a:xfrm>
            <a:prstGeom prst="rect">
              <a:avLst/>
            </a:prstGeom>
            <a:grpFill/>
            <a:ln w="762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F2F2F2">
                      <a:lumMod val="10000"/>
                    </a:srgbClr>
                  </a:solidFill>
                  <a:effectLst/>
                  <a:uLnTx/>
                  <a:uFillTx/>
                  <a:latin typeface="Arial"/>
                  <a:ea typeface="+mn-ea"/>
                  <a:cs typeface="+mn-cs"/>
                </a:rPr>
                <a:t>#2: US 301 Widening/Realignment</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$51M for ROW in FY24 (Tentative WP)</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$71.1M for CST in FY 24 (Tentative WP)</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$45.8M for CST in FY26 (Tentative WP)</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2F2F2">
                      <a:lumMod val="10000"/>
                    </a:srgbClr>
                  </a:solidFill>
                  <a:effectLst/>
                  <a:uLnTx/>
                  <a:uFillTx/>
                  <a:latin typeface="Arial"/>
                  <a:ea typeface="+mn-ea"/>
                  <a:cs typeface="+mn-cs"/>
                </a:rPr>
                <a:t>$26M proposed in </a:t>
              </a:r>
              <a:r>
                <a:rPr kumimoji="0" lang="en-US" sz="1800" b="1" i="0" u="none" strike="noStrike" kern="1200" cap="none" spc="0" normalizeH="0" baseline="0" noProof="0" dirty="0">
                  <a:ln>
                    <a:noFill/>
                  </a:ln>
                  <a:solidFill>
                    <a:srgbClr val="C00000"/>
                  </a:solidFill>
                  <a:effectLst/>
                  <a:uLnTx/>
                  <a:uFillTx/>
                  <a:latin typeface="Arial"/>
                  <a:ea typeface="+mn-ea"/>
                  <a:cs typeface="+mn-cs"/>
                </a:rPr>
                <a:t>MOVING FLORIDA FORWARD</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93DE"/>
                  </a:solidFill>
                  <a:effectLst/>
                  <a:uLnTx/>
                  <a:uFillTx/>
                  <a:latin typeface="Arial"/>
                  <a:ea typeface="+mn-ea"/>
                  <a:cs typeface="+mn-cs"/>
                </a:rPr>
                <a:t>Funded Through Construction</a:t>
              </a:r>
            </a:p>
          </p:txBody>
        </p:sp>
      </p:grpSp>
      <p:pic>
        <p:nvPicPr>
          <p:cNvPr id="22" name="Picture 21">
            <a:extLst>
              <a:ext uri="{FF2B5EF4-FFF2-40B4-BE49-F238E27FC236}">
                <a16:creationId xmlns:a16="http://schemas.microsoft.com/office/drawing/2014/main" id="{446358C5-E99E-46A0-8446-333001DB7B5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878430" y="242666"/>
            <a:ext cx="6048040" cy="4673486"/>
          </a:xfrm>
          <a:prstGeom prst="rect">
            <a:avLst/>
          </a:prstGeom>
        </p:spPr>
      </p:pic>
      <p:pic>
        <p:nvPicPr>
          <p:cNvPr id="2050" name="Picture 2">
            <a:extLst>
              <a:ext uri="{FF2B5EF4-FFF2-40B4-BE49-F238E27FC236}">
                <a16:creationId xmlns:a16="http://schemas.microsoft.com/office/drawing/2014/main" id="{98E8F5E8-1E67-427B-BF8E-6659E323FF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1090" y="383553"/>
            <a:ext cx="917559" cy="734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97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30D2CD9-1DFC-4E36-8F19-077D75DEB52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43741"/>
              </a:solidFill>
              <a:effectLst/>
              <a:uLnTx/>
              <a:uFillTx/>
              <a:latin typeface="Arial"/>
              <a:ea typeface="+mn-ea"/>
              <a:cs typeface="+mn-cs"/>
            </a:endParaRPr>
          </a:p>
        </p:txBody>
      </p:sp>
      <p:pic>
        <p:nvPicPr>
          <p:cNvPr id="10" name="Picture 9">
            <a:extLst>
              <a:ext uri="{FF2B5EF4-FFF2-40B4-BE49-F238E27FC236}">
                <a16:creationId xmlns:a16="http://schemas.microsoft.com/office/drawing/2014/main" id="{45AE1189-D34A-41B6-BF23-0FCE9101EC17}"/>
              </a:ext>
            </a:extLst>
          </p:cNvPr>
          <p:cNvPicPr>
            <a:picLocks noChangeAspect="1"/>
          </p:cNvPicPr>
          <p:nvPr/>
        </p:nvPicPr>
        <p:blipFill>
          <a:blip r:embed="rId3">
            <a:alphaModFix amt="90000"/>
          </a:blip>
          <a:stretch>
            <a:fillRect/>
          </a:stretch>
        </p:blipFill>
        <p:spPr>
          <a:xfrm>
            <a:off x="0" y="-173254"/>
            <a:ext cx="12312004" cy="7568569"/>
          </a:xfrm>
          <a:prstGeom prst="rect">
            <a:avLst/>
          </a:prstGeom>
        </p:spPr>
      </p:pic>
      <p:grpSp>
        <p:nvGrpSpPr>
          <p:cNvPr id="52" name="Group 51">
            <a:extLst>
              <a:ext uri="{FF2B5EF4-FFF2-40B4-BE49-F238E27FC236}">
                <a16:creationId xmlns:a16="http://schemas.microsoft.com/office/drawing/2014/main" id="{38484536-692D-4B62-8BAE-F0524803A53F}"/>
              </a:ext>
            </a:extLst>
          </p:cNvPr>
          <p:cNvGrpSpPr/>
          <p:nvPr/>
        </p:nvGrpSpPr>
        <p:grpSpPr>
          <a:xfrm>
            <a:off x="322280" y="710676"/>
            <a:ext cx="5319568" cy="2158957"/>
            <a:chOff x="322280" y="710676"/>
            <a:chExt cx="4897420" cy="2158957"/>
          </a:xfrm>
          <a:solidFill>
            <a:schemeClr val="accent3">
              <a:lumMod val="40000"/>
              <a:lumOff val="60000"/>
            </a:schemeClr>
          </a:solidFill>
        </p:grpSpPr>
        <p:cxnSp>
          <p:nvCxnSpPr>
            <p:cNvPr id="32" name="Straight Arrow Connector 31">
              <a:extLst>
                <a:ext uri="{FF2B5EF4-FFF2-40B4-BE49-F238E27FC236}">
                  <a16:creationId xmlns:a16="http://schemas.microsoft.com/office/drawing/2014/main" id="{D8BD9F3A-069E-4EDA-86BE-3C062FAEB20A}"/>
                </a:ext>
              </a:extLst>
            </p:cNvPr>
            <p:cNvCxnSpPr>
              <a:cxnSpLocks/>
            </p:cNvCxnSpPr>
            <p:nvPr/>
          </p:nvCxnSpPr>
          <p:spPr>
            <a:xfrm>
              <a:off x="3829452" y="1161329"/>
              <a:ext cx="839973" cy="1708304"/>
            </a:xfrm>
            <a:prstGeom prst="straightConnector1">
              <a:avLst/>
            </a:prstGeom>
            <a:grpFill/>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9610926-ED52-4AC8-9B69-EE766A85F267}"/>
                </a:ext>
              </a:extLst>
            </p:cNvPr>
            <p:cNvSpPr txBox="1"/>
            <p:nvPr/>
          </p:nvSpPr>
          <p:spPr>
            <a:xfrm>
              <a:off x="322280" y="710676"/>
              <a:ext cx="4897420" cy="723275"/>
            </a:xfrm>
            <a:prstGeom prst="rect">
              <a:avLst/>
            </a:prstGeom>
            <a:grpFill/>
            <a:ln w="762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F2F2F2">
                      <a:lumMod val="10000"/>
                    </a:srgbClr>
                  </a:solidFill>
                  <a:effectLst/>
                  <a:uLnTx/>
                  <a:uFillTx/>
                  <a:latin typeface="Arial"/>
                  <a:ea typeface="+mn-ea"/>
                  <a:cs typeface="+mn-cs"/>
                </a:rPr>
                <a:t>#6: US 301 Complete Street (Wildwood)</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$2M for Design in FY24 (Tentative WP) </a:t>
              </a:r>
            </a:p>
          </p:txBody>
        </p:sp>
      </p:grpSp>
      <p:grpSp>
        <p:nvGrpSpPr>
          <p:cNvPr id="55" name="Group 54">
            <a:extLst>
              <a:ext uri="{FF2B5EF4-FFF2-40B4-BE49-F238E27FC236}">
                <a16:creationId xmlns:a16="http://schemas.microsoft.com/office/drawing/2014/main" id="{2A1B1B0B-DC4E-4494-A6D8-539533FA80E2}"/>
              </a:ext>
            </a:extLst>
          </p:cNvPr>
          <p:cNvGrpSpPr/>
          <p:nvPr/>
        </p:nvGrpSpPr>
        <p:grpSpPr>
          <a:xfrm>
            <a:off x="786061" y="4514066"/>
            <a:ext cx="4955436" cy="1933284"/>
            <a:chOff x="6685092" y="-932581"/>
            <a:chExt cx="4955436" cy="1933284"/>
          </a:xfrm>
          <a:solidFill>
            <a:schemeClr val="accent3">
              <a:lumMod val="40000"/>
              <a:lumOff val="60000"/>
            </a:schemeClr>
          </a:solidFill>
        </p:grpSpPr>
        <p:cxnSp>
          <p:nvCxnSpPr>
            <p:cNvPr id="48" name="Straight Arrow Connector 47">
              <a:extLst>
                <a:ext uri="{FF2B5EF4-FFF2-40B4-BE49-F238E27FC236}">
                  <a16:creationId xmlns:a16="http://schemas.microsoft.com/office/drawing/2014/main" id="{BC61FE03-5505-4E9B-AB79-1B91F1008896}"/>
                </a:ext>
              </a:extLst>
            </p:cNvPr>
            <p:cNvCxnSpPr>
              <a:cxnSpLocks/>
            </p:cNvCxnSpPr>
            <p:nvPr/>
          </p:nvCxnSpPr>
          <p:spPr>
            <a:xfrm flipV="1">
              <a:off x="11009643" y="-932581"/>
              <a:ext cx="355240" cy="1759630"/>
            </a:xfrm>
            <a:prstGeom prst="straightConnector1">
              <a:avLst/>
            </a:prstGeom>
            <a:grpFill/>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90EC52F-E7C5-4CD5-953E-2EDC864F0778}"/>
                </a:ext>
              </a:extLst>
            </p:cNvPr>
            <p:cNvSpPr txBox="1"/>
            <p:nvPr/>
          </p:nvSpPr>
          <p:spPr>
            <a:xfrm>
              <a:off x="6685092" y="277428"/>
              <a:ext cx="4955436" cy="723275"/>
            </a:xfrm>
            <a:prstGeom prst="rect">
              <a:avLst/>
            </a:prstGeom>
            <a:grpFill/>
            <a:ln w="762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F2F2F2">
                      <a:lumMod val="10000"/>
                    </a:srgbClr>
                  </a:solidFill>
                  <a:effectLst/>
                  <a:uLnTx/>
                  <a:uFillTx/>
                  <a:latin typeface="Arial"/>
                  <a:ea typeface="+mn-ea"/>
                  <a:cs typeface="+mn-cs"/>
                </a:rPr>
                <a:t>#8: CR 48 Safety Project</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$1.6M for Design in FY24 (Tentative WP)</a:t>
              </a:r>
            </a:p>
          </p:txBody>
        </p:sp>
      </p:grpSp>
      <p:pic>
        <p:nvPicPr>
          <p:cNvPr id="19" name="Picture 2">
            <a:extLst>
              <a:ext uri="{FF2B5EF4-FFF2-40B4-BE49-F238E27FC236}">
                <a16:creationId xmlns:a16="http://schemas.microsoft.com/office/drawing/2014/main" id="{28635B0F-2476-428E-8826-918E09D71F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356" y="770252"/>
            <a:ext cx="755153" cy="604122"/>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U.S. Route 441 - Wikipedia">
            <a:extLst>
              <a:ext uri="{FF2B5EF4-FFF2-40B4-BE49-F238E27FC236}">
                <a16:creationId xmlns:a16="http://schemas.microsoft.com/office/drawing/2014/main" id="{CA50C85B-CC38-43D6-BB49-E0EB9CF9E09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43741"/>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A8D9EAB3-AA1F-FFA5-1FCF-BC4D9650DB0B}"/>
              </a:ext>
            </a:extLst>
          </p:cNvPr>
          <p:cNvGrpSpPr/>
          <p:nvPr/>
        </p:nvGrpSpPr>
        <p:grpSpPr>
          <a:xfrm>
            <a:off x="7115522" y="3606696"/>
            <a:ext cx="4897420" cy="1240541"/>
            <a:chOff x="1369408" y="525602"/>
            <a:chExt cx="4897420" cy="1240541"/>
          </a:xfrm>
          <a:solidFill>
            <a:schemeClr val="accent3">
              <a:lumMod val="40000"/>
              <a:lumOff val="60000"/>
            </a:schemeClr>
          </a:solidFill>
        </p:grpSpPr>
        <p:cxnSp>
          <p:nvCxnSpPr>
            <p:cNvPr id="7" name="Straight Arrow Connector 6">
              <a:extLst>
                <a:ext uri="{FF2B5EF4-FFF2-40B4-BE49-F238E27FC236}">
                  <a16:creationId xmlns:a16="http://schemas.microsoft.com/office/drawing/2014/main" id="{45C3B9D7-C48C-9344-9292-39F2EBE119B4}"/>
                </a:ext>
              </a:extLst>
            </p:cNvPr>
            <p:cNvCxnSpPr>
              <a:cxnSpLocks/>
            </p:cNvCxnSpPr>
            <p:nvPr/>
          </p:nvCxnSpPr>
          <p:spPr>
            <a:xfrm flipH="1">
              <a:off x="1517715" y="1525876"/>
              <a:ext cx="1684962" cy="240267"/>
            </a:xfrm>
            <a:prstGeom prst="straightConnector1">
              <a:avLst/>
            </a:prstGeom>
            <a:grpFill/>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2912CC5-4D5E-978D-2A1B-10929721B3AE}"/>
                </a:ext>
              </a:extLst>
            </p:cNvPr>
            <p:cNvSpPr txBox="1"/>
            <p:nvPr/>
          </p:nvSpPr>
          <p:spPr>
            <a:xfrm>
              <a:off x="1369408" y="525602"/>
              <a:ext cx="4897420" cy="1000274"/>
            </a:xfrm>
            <a:prstGeom prst="rect">
              <a:avLst/>
            </a:prstGeom>
            <a:grpFill/>
            <a:ln w="762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F2F2F2">
                      <a:lumMod val="10000"/>
                    </a:srgbClr>
                  </a:solidFill>
                  <a:effectLst/>
                  <a:uLnTx/>
                  <a:uFillTx/>
                  <a:latin typeface="Arial"/>
                  <a:ea typeface="+mn-ea"/>
                  <a:cs typeface="+mn-cs"/>
                </a:rPr>
                <a:t>#15: Citrus Grove Rd. Phases II &amp; V</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Phase II funded through construction (legislative appropriation/local funding) </a:t>
              </a:r>
            </a:p>
          </p:txBody>
        </p:sp>
      </p:grpSp>
      <p:grpSp>
        <p:nvGrpSpPr>
          <p:cNvPr id="14" name="Group 13">
            <a:extLst>
              <a:ext uri="{FF2B5EF4-FFF2-40B4-BE49-F238E27FC236}">
                <a16:creationId xmlns:a16="http://schemas.microsoft.com/office/drawing/2014/main" id="{C7128061-70F2-F642-3367-C4ED59F76ED6}"/>
              </a:ext>
            </a:extLst>
          </p:cNvPr>
          <p:cNvGrpSpPr/>
          <p:nvPr/>
        </p:nvGrpSpPr>
        <p:grpSpPr>
          <a:xfrm>
            <a:off x="5840232" y="285188"/>
            <a:ext cx="5281290" cy="2472176"/>
            <a:chOff x="-61590" y="710676"/>
            <a:chExt cx="5281290" cy="2472176"/>
          </a:xfrm>
          <a:solidFill>
            <a:schemeClr val="accent3">
              <a:lumMod val="40000"/>
              <a:lumOff val="60000"/>
            </a:schemeClr>
          </a:solidFill>
        </p:grpSpPr>
        <p:cxnSp>
          <p:nvCxnSpPr>
            <p:cNvPr id="15" name="Straight Arrow Connector 14">
              <a:extLst>
                <a:ext uri="{FF2B5EF4-FFF2-40B4-BE49-F238E27FC236}">
                  <a16:creationId xmlns:a16="http://schemas.microsoft.com/office/drawing/2014/main" id="{997CC23C-F122-6918-BE0D-3A36DF722835}"/>
                </a:ext>
              </a:extLst>
            </p:cNvPr>
            <p:cNvCxnSpPr>
              <a:cxnSpLocks/>
            </p:cNvCxnSpPr>
            <p:nvPr/>
          </p:nvCxnSpPr>
          <p:spPr>
            <a:xfrm flipH="1">
              <a:off x="-61590" y="1792338"/>
              <a:ext cx="940417" cy="1390514"/>
            </a:xfrm>
            <a:prstGeom prst="straightConnector1">
              <a:avLst/>
            </a:prstGeom>
            <a:grpFill/>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B39F6C7-ED73-1143-F101-1F05369F9E08}"/>
                </a:ext>
              </a:extLst>
            </p:cNvPr>
            <p:cNvSpPr txBox="1"/>
            <p:nvPr/>
          </p:nvSpPr>
          <p:spPr>
            <a:xfrm>
              <a:off x="322280" y="710676"/>
              <a:ext cx="4897420" cy="1277273"/>
            </a:xfrm>
            <a:prstGeom prst="rect">
              <a:avLst/>
            </a:prstGeom>
            <a:solidFill>
              <a:schemeClr val="accent2">
                <a:lumMod val="20000"/>
                <a:lumOff val="80000"/>
              </a:schemeClr>
            </a:solidFill>
            <a:ln w="762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F2F2F2">
                      <a:lumMod val="10000"/>
                    </a:srgbClr>
                  </a:solidFill>
                  <a:effectLst/>
                  <a:uLnTx/>
                  <a:uFillTx/>
                  <a:latin typeface="Arial"/>
                  <a:ea typeface="+mn-ea"/>
                  <a:cs typeface="+mn-cs"/>
                </a:rPr>
                <a:t>#17: Micro Racetrack Road</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2F2F2">
                      <a:lumMod val="10000"/>
                    </a:srgbClr>
                  </a:solidFill>
                  <a:effectLst/>
                  <a:uLnTx/>
                  <a:uFillTx/>
                  <a:latin typeface="Arial"/>
                  <a:ea typeface="+mn-ea"/>
                  <a:cs typeface="+mn-cs"/>
                </a:rPr>
                <a:t>$5M CST request in 2022 LOPP</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2F2F2">
                      <a:lumMod val="10000"/>
                    </a:srgbClr>
                  </a:solidFill>
                  <a:effectLst/>
                  <a:uLnTx/>
                  <a:uFillTx/>
                  <a:latin typeface="Arial"/>
                  <a:ea typeface="+mn-ea"/>
                  <a:cs typeface="+mn-cs"/>
                </a:rPr>
                <a:t>No new funding</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2F2F2">
                      <a:lumMod val="10000"/>
                    </a:srgbClr>
                  </a:solidFill>
                  <a:effectLst/>
                  <a:uLnTx/>
                  <a:uFillTx/>
                  <a:latin typeface="Arial"/>
                  <a:ea typeface="+mn-ea"/>
                  <a:cs typeface="+mn-cs"/>
                </a:rPr>
                <a:t>Design advanced from 2026 to 2024</a:t>
              </a:r>
            </a:p>
          </p:txBody>
        </p:sp>
      </p:grpSp>
    </p:spTree>
    <p:extLst>
      <p:ext uri="{BB962C8B-B14F-4D97-AF65-F5344CB8AC3E}">
        <p14:creationId xmlns:p14="http://schemas.microsoft.com/office/powerpoint/2010/main" val="273241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D14F15-7A19-4508-BF90-F70A855994E4}"/>
              </a:ext>
            </a:extLst>
          </p:cNvPr>
          <p:cNvSpPr>
            <a:spLocks noGrp="1"/>
          </p:cNvSpPr>
          <p:nvPr>
            <p:ph type="title"/>
          </p:nvPr>
        </p:nvSpPr>
        <p:spPr/>
        <p:txBody>
          <a:bodyPr/>
          <a:lstStyle/>
          <a:p>
            <a:r>
              <a:rPr lang="en-US" dirty="0"/>
              <a:t>2022 LOPP Proposed Funding</a:t>
            </a:r>
          </a:p>
        </p:txBody>
      </p:sp>
      <p:sp>
        <p:nvSpPr>
          <p:cNvPr id="4" name="Footer Placeholder 3">
            <a:extLst>
              <a:ext uri="{FF2B5EF4-FFF2-40B4-BE49-F238E27FC236}">
                <a16:creationId xmlns:a16="http://schemas.microsoft.com/office/drawing/2014/main" id="{B30D2CD9-1DFC-4E36-8F19-077D75DEB52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43741"/>
              </a:solidFill>
              <a:effectLst/>
              <a:uLnTx/>
              <a:uFillTx/>
              <a:latin typeface="Arial"/>
              <a:ea typeface="+mn-ea"/>
              <a:cs typeface="+mn-cs"/>
            </a:endParaRPr>
          </a:p>
        </p:txBody>
      </p:sp>
      <p:graphicFrame>
        <p:nvGraphicFramePr>
          <p:cNvPr id="7" name="Table 6">
            <a:extLst>
              <a:ext uri="{FF2B5EF4-FFF2-40B4-BE49-F238E27FC236}">
                <a16:creationId xmlns:a16="http://schemas.microsoft.com/office/drawing/2014/main" id="{1050C87F-4E5A-802A-BC2A-C78DD33444D8}"/>
              </a:ext>
            </a:extLst>
          </p:cNvPr>
          <p:cNvGraphicFramePr>
            <a:graphicFrameLocks noGrp="1"/>
          </p:cNvGraphicFramePr>
          <p:nvPr/>
        </p:nvGraphicFramePr>
        <p:xfrm>
          <a:off x="241818" y="1341716"/>
          <a:ext cx="11720027" cy="4854813"/>
        </p:xfrm>
        <a:graphic>
          <a:graphicData uri="http://schemas.openxmlformats.org/drawingml/2006/table">
            <a:tbl>
              <a:tblPr>
                <a:tableStyleId>{5C22544A-7EE6-4342-B048-85BDC9FD1C3A}</a:tableStyleId>
              </a:tblPr>
              <a:tblGrid>
                <a:gridCol w="803211">
                  <a:extLst>
                    <a:ext uri="{9D8B030D-6E8A-4147-A177-3AD203B41FA5}">
                      <a16:colId xmlns:a16="http://schemas.microsoft.com/office/drawing/2014/main" val="3235777211"/>
                    </a:ext>
                  </a:extLst>
                </a:gridCol>
                <a:gridCol w="1063689">
                  <a:extLst>
                    <a:ext uri="{9D8B030D-6E8A-4147-A177-3AD203B41FA5}">
                      <a16:colId xmlns:a16="http://schemas.microsoft.com/office/drawing/2014/main" val="1103831055"/>
                    </a:ext>
                  </a:extLst>
                </a:gridCol>
                <a:gridCol w="2808515">
                  <a:extLst>
                    <a:ext uri="{9D8B030D-6E8A-4147-A177-3AD203B41FA5}">
                      <a16:colId xmlns:a16="http://schemas.microsoft.com/office/drawing/2014/main" val="2570264666"/>
                    </a:ext>
                  </a:extLst>
                </a:gridCol>
                <a:gridCol w="1670179">
                  <a:extLst>
                    <a:ext uri="{9D8B030D-6E8A-4147-A177-3AD203B41FA5}">
                      <a16:colId xmlns:a16="http://schemas.microsoft.com/office/drawing/2014/main" val="1359363154"/>
                    </a:ext>
                  </a:extLst>
                </a:gridCol>
                <a:gridCol w="1446245">
                  <a:extLst>
                    <a:ext uri="{9D8B030D-6E8A-4147-A177-3AD203B41FA5}">
                      <a16:colId xmlns:a16="http://schemas.microsoft.com/office/drawing/2014/main" val="2486690440"/>
                    </a:ext>
                  </a:extLst>
                </a:gridCol>
                <a:gridCol w="3928188">
                  <a:extLst>
                    <a:ext uri="{9D8B030D-6E8A-4147-A177-3AD203B41FA5}">
                      <a16:colId xmlns:a16="http://schemas.microsoft.com/office/drawing/2014/main" val="3082931147"/>
                    </a:ext>
                  </a:extLst>
                </a:gridCol>
              </a:tblGrid>
              <a:tr h="588266">
                <a:tc>
                  <a:txBody>
                    <a:bodyPr/>
                    <a:lstStyle/>
                    <a:p>
                      <a:pPr algn="ctr" fontAlgn="ctr"/>
                      <a:r>
                        <a:rPr lang="en-US" sz="1100" b="1" u="none" strike="noStrike" dirty="0">
                          <a:solidFill>
                            <a:schemeClr val="bg1"/>
                          </a:solidFill>
                          <a:effectLst/>
                        </a:rPr>
                        <a:t>2022 </a:t>
                      </a:r>
                      <a:br>
                        <a:rPr lang="en-US" sz="1100" b="1" u="none" strike="noStrike" dirty="0">
                          <a:solidFill>
                            <a:schemeClr val="bg1"/>
                          </a:solidFill>
                          <a:effectLst/>
                        </a:rPr>
                      </a:br>
                      <a:r>
                        <a:rPr lang="en-US" sz="1100" b="1" u="none" strike="noStrike" dirty="0">
                          <a:solidFill>
                            <a:schemeClr val="bg1"/>
                          </a:solidFill>
                          <a:effectLst/>
                        </a:rPr>
                        <a:t>Top 20 Rank </a:t>
                      </a:r>
                      <a:endParaRPr lang="en-US" sz="1100" b="1" i="0" u="none" strike="noStrike" dirty="0">
                        <a:solidFill>
                          <a:schemeClr val="bg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ctr"/>
                      <a:r>
                        <a:rPr lang="en-US" sz="1100" b="1" u="none" strike="noStrike" dirty="0">
                          <a:solidFill>
                            <a:schemeClr val="bg1"/>
                          </a:solidFill>
                          <a:effectLst/>
                        </a:rPr>
                        <a:t>Sponsor/ Location</a:t>
                      </a:r>
                      <a:endParaRPr lang="en-US" sz="1100" b="1" i="0" u="none" strike="noStrike" dirty="0">
                        <a:solidFill>
                          <a:schemeClr val="bg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ctr"/>
                      <a:r>
                        <a:rPr lang="en-US" sz="1100" b="1" u="none" strike="noStrike" dirty="0">
                          <a:solidFill>
                            <a:schemeClr val="bg1"/>
                          </a:solidFill>
                          <a:effectLst/>
                        </a:rPr>
                        <a:t>Project Name</a:t>
                      </a:r>
                      <a:endParaRPr lang="en-US" sz="1100" b="1" i="0" u="none" strike="noStrike" dirty="0">
                        <a:solidFill>
                          <a:schemeClr val="bg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ctr"/>
                      <a:r>
                        <a:rPr lang="en-US" sz="1100" b="1" u="none" strike="noStrike" dirty="0">
                          <a:solidFill>
                            <a:schemeClr val="bg1"/>
                          </a:solidFill>
                          <a:effectLst/>
                        </a:rPr>
                        <a:t>From</a:t>
                      </a:r>
                      <a:endParaRPr lang="en-US" sz="1100" b="1" i="0" u="none" strike="noStrike" dirty="0">
                        <a:solidFill>
                          <a:schemeClr val="bg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ctr"/>
                      <a:r>
                        <a:rPr lang="en-US" sz="1100" b="1" u="none" strike="noStrike" dirty="0">
                          <a:solidFill>
                            <a:schemeClr val="bg1"/>
                          </a:solidFill>
                          <a:effectLst/>
                        </a:rPr>
                        <a:t>To</a:t>
                      </a:r>
                      <a:endParaRPr lang="en-US" sz="1100" b="1" i="0" u="none" strike="noStrike" dirty="0">
                        <a:solidFill>
                          <a:schemeClr val="bg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ctr"/>
                      <a:r>
                        <a:rPr lang="en-US" sz="1100" b="1" u="none" strike="noStrike" kern="1200" dirty="0">
                          <a:solidFill>
                            <a:schemeClr val="bg1"/>
                          </a:solidFill>
                          <a:effectLst/>
                          <a:latin typeface="+mn-lt"/>
                          <a:ea typeface="+mn-ea"/>
                          <a:cs typeface="+mn-cs"/>
                        </a:rPr>
                        <a:t>Proposed Funding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527689750"/>
                  </a:ext>
                </a:extLst>
              </a:tr>
              <a:tr h="573859">
                <a:tc>
                  <a:txBody>
                    <a:bodyPr/>
                    <a:lstStyle/>
                    <a:p>
                      <a:pPr algn="ctr" fontAlgn="ctr"/>
                      <a:r>
                        <a:rPr lang="en-US" sz="1400" b="1" u="none" strike="noStrike" dirty="0">
                          <a:solidFill>
                            <a:srgbClr val="000000"/>
                          </a:solidFill>
                          <a:effectLst/>
                        </a:rPr>
                        <a:t>1</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000" u="none" strike="noStrike" dirty="0">
                          <a:solidFill>
                            <a:srgbClr val="000000"/>
                          </a:solidFill>
                          <a:effectLst/>
                        </a:rPr>
                        <a:t>FDOT/ </a:t>
                      </a:r>
                      <a:br>
                        <a:rPr lang="en-US" sz="1000" u="none" strike="noStrike" dirty="0">
                          <a:solidFill>
                            <a:srgbClr val="000000"/>
                          </a:solidFill>
                          <a:effectLst/>
                        </a:rPr>
                      </a:br>
                      <a:r>
                        <a:rPr lang="en-US" sz="1000" u="none" strike="noStrike" dirty="0">
                          <a:solidFill>
                            <a:srgbClr val="000000"/>
                          </a:solidFill>
                          <a:effectLst/>
                        </a:rPr>
                        <a:t>Lake County</a:t>
                      </a:r>
                      <a:endParaRPr lang="en-US" sz="10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ctr"/>
                      <a:r>
                        <a:rPr lang="en-US" sz="1200" b="1" u="none" strike="noStrike" dirty="0">
                          <a:solidFill>
                            <a:srgbClr val="000000"/>
                          </a:solidFill>
                          <a:effectLst/>
                        </a:rPr>
                        <a:t>SR 50</a:t>
                      </a:r>
                      <a:endParaRPr lang="en-US" sz="12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ctr"/>
                      <a:r>
                        <a:rPr lang="en-US" sz="1100" u="none" strike="noStrike" dirty="0">
                          <a:solidFill>
                            <a:srgbClr val="000000"/>
                          </a:solidFill>
                          <a:effectLst/>
                        </a:rPr>
                        <a:t>CR 565 (Villa City)</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ctr"/>
                      <a:r>
                        <a:rPr lang="en-US" sz="1100" u="none" strike="noStrike" dirty="0">
                          <a:solidFill>
                            <a:srgbClr val="000000"/>
                          </a:solidFill>
                          <a:effectLst/>
                        </a:rPr>
                        <a:t>CR 565A (</a:t>
                      </a:r>
                      <a:r>
                        <a:rPr lang="en-US" sz="1100" u="none" strike="noStrike" dirty="0" err="1">
                          <a:solidFill>
                            <a:srgbClr val="000000"/>
                          </a:solidFill>
                          <a:effectLst/>
                        </a:rPr>
                        <a:t>Montevista</a:t>
                      </a:r>
                      <a:r>
                        <a:rPr lang="en-US" sz="1100" u="none" strike="noStrike" dirty="0">
                          <a:solidFill>
                            <a:srgbClr val="000000"/>
                          </a:solidFill>
                          <a:effectLst/>
                        </a:rPr>
                        <a:t>)</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indent="0">
                        <a:buFont typeface="Arial" panose="020B0604020202020204" pitchFamily="34" charset="0"/>
                        <a:buNone/>
                      </a:pPr>
                      <a:r>
                        <a:rPr lang="en-US" sz="1200" b="1" dirty="0">
                          <a:solidFill>
                            <a:schemeClr val="bg1">
                              <a:lumMod val="10000"/>
                            </a:schemeClr>
                          </a:solidFill>
                        </a:rPr>
                        <a:t>$24.6M </a:t>
                      </a:r>
                      <a:r>
                        <a:rPr lang="en-US" sz="1200" b="0" dirty="0">
                          <a:solidFill>
                            <a:schemeClr val="bg1">
                              <a:lumMod val="10000"/>
                            </a:schemeClr>
                          </a:solidFill>
                        </a:rPr>
                        <a:t>for ROW in Tentative WP +</a:t>
                      </a:r>
                    </a:p>
                    <a:p>
                      <a:pPr marL="0" indent="0">
                        <a:buFont typeface="Arial" panose="020B0604020202020204" pitchFamily="34" charset="0"/>
                        <a:buNone/>
                      </a:pPr>
                      <a:r>
                        <a:rPr lang="en-US" sz="1200" b="1" dirty="0">
                          <a:solidFill>
                            <a:schemeClr val="bg1">
                              <a:lumMod val="10000"/>
                            </a:schemeClr>
                          </a:solidFill>
                        </a:rPr>
                        <a:t>$46M </a:t>
                      </a:r>
                      <a:r>
                        <a:rPr lang="en-US" sz="1200" b="0" dirty="0">
                          <a:solidFill>
                            <a:schemeClr val="bg1">
                              <a:lumMod val="10000"/>
                            </a:schemeClr>
                          </a:solidFill>
                        </a:rPr>
                        <a:t>for CST proposed in SIS 2</a:t>
                      </a:r>
                      <a:r>
                        <a:rPr lang="en-US" sz="1200" b="0" baseline="30000" dirty="0">
                          <a:solidFill>
                            <a:schemeClr val="bg1">
                              <a:lumMod val="10000"/>
                            </a:schemeClr>
                          </a:solidFill>
                        </a:rPr>
                        <a:t>nd</a:t>
                      </a:r>
                      <a:r>
                        <a:rPr lang="en-US" sz="1200" b="0" dirty="0">
                          <a:solidFill>
                            <a:schemeClr val="bg1">
                              <a:lumMod val="10000"/>
                            </a:schemeClr>
                          </a:solidFill>
                        </a:rPr>
                        <a:t> Five-Year Plan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671823843"/>
                  </a:ext>
                </a:extLst>
              </a:tr>
              <a:tr h="615820">
                <a:tc>
                  <a:txBody>
                    <a:bodyPr/>
                    <a:lstStyle/>
                    <a:p>
                      <a:pPr algn="ctr" fontAlgn="ctr"/>
                      <a:r>
                        <a:rPr lang="en-US" sz="1400" b="1" u="none" strike="noStrike" dirty="0">
                          <a:solidFill>
                            <a:srgbClr val="000000"/>
                          </a:solidFill>
                          <a:effectLst/>
                        </a:rPr>
                        <a:t>2</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000" u="none" strike="noStrike" dirty="0">
                          <a:solidFill>
                            <a:srgbClr val="000000"/>
                          </a:solidFill>
                          <a:effectLst/>
                        </a:rPr>
                        <a:t>FDOT/</a:t>
                      </a:r>
                      <a:br>
                        <a:rPr lang="en-US" sz="1000" u="none" strike="noStrike" dirty="0">
                          <a:solidFill>
                            <a:srgbClr val="000000"/>
                          </a:solidFill>
                          <a:effectLst/>
                        </a:rPr>
                      </a:br>
                      <a:r>
                        <a:rPr lang="en-US" sz="1000" u="none" strike="noStrike" dirty="0">
                          <a:solidFill>
                            <a:srgbClr val="000000"/>
                          </a:solidFill>
                          <a:effectLst/>
                        </a:rPr>
                        <a:t>Sumter County</a:t>
                      </a:r>
                      <a:endParaRPr lang="en-US" sz="10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ctr"/>
                      <a:r>
                        <a:rPr lang="en-US" sz="1200" b="1" u="none" strike="noStrike" dirty="0">
                          <a:solidFill>
                            <a:srgbClr val="000000"/>
                          </a:solidFill>
                          <a:effectLst/>
                        </a:rPr>
                        <a:t>SR 35 (US 301)</a:t>
                      </a:r>
                      <a:endParaRPr lang="en-US" sz="12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ctr"/>
                      <a:r>
                        <a:rPr lang="en-US" sz="1100" u="none" strike="noStrike" dirty="0">
                          <a:solidFill>
                            <a:srgbClr val="000000"/>
                          </a:solidFill>
                          <a:effectLst/>
                        </a:rPr>
                        <a:t>SR 44</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ctr"/>
                      <a:r>
                        <a:rPr lang="en-US" sz="1100" u="none" strike="noStrike" dirty="0">
                          <a:solidFill>
                            <a:srgbClr val="000000"/>
                          </a:solidFill>
                          <a:effectLst/>
                        </a:rPr>
                        <a:t>CR 470</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indent="0">
                        <a:buFont typeface="Arial" panose="020B0604020202020204" pitchFamily="34" charset="0"/>
                        <a:buNone/>
                      </a:pPr>
                      <a:r>
                        <a:rPr lang="en-US" sz="1200" b="1" kern="1200" dirty="0">
                          <a:solidFill>
                            <a:schemeClr val="bg1">
                              <a:lumMod val="10000"/>
                            </a:schemeClr>
                          </a:solidFill>
                          <a:latin typeface="+mn-lt"/>
                          <a:ea typeface="+mn-ea"/>
                          <a:cs typeface="+mn-cs"/>
                        </a:rPr>
                        <a:t>$51M </a:t>
                      </a:r>
                      <a:r>
                        <a:rPr lang="en-US" sz="1200" b="0" kern="1200" dirty="0">
                          <a:solidFill>
                            <a:schemeClr val="bg1">
                              <a:lumMod val="10000"/>
                            </a:schemeClr>
                          </a:solidFill>
                          <a:latin typeface="+mn-lt"/>
                          <a:ea typeface="+mn-ea"/>
                          <a:cs typeface="+mn-cs"/>
                        </a:rPr>
                        <a:t>for ROW in Tentative WP</a:t>
                      </a:r>
                    </a:p>
                    <a:p>
                      <a:pPr marL="0" indent="0">
                        <a:buFont typeface="Arial" panose="020B0604020202020204" pitchFamily="34" charset="0"/>
                        <a:buNone/>
                      </a:pPr>
                      <a:r>
                        <a:rPr lang="en-US" sz="1200" b="1" kern="1200" dirty="0">
                          <a:solidFill>
                            <a:schemeClr val="bg1">
                              <a:lumMod val="10000"/>
                            </a:schemeClr>
                          </a:solidFill>
                          <a:latin typeface="+mn-lt"/>
                          <a:ea typeface="+mn-ea"/>
                          <a:cs typeface="+mn-cs"/>
                        </a:rPr>
                        <a:t>$117M </a:t>
                      </a:r>
                      <a:r>
                        <a:rPr lang="en-US" sz="1200" b="0" kern="1200" dirty="0">
                          <a:solidFill>
                            <a:schemeClr val="bg1">
                              <a:lumMod val="10000"/>
                            </a:schemeClr>
                          </a:solidFill>
                          <a:latin typeface="+mn-lt"/>
                          <a:ea typeface="+mn-ea"/>
                          <a:cs typeface="+mn-cs"/>
                        </a:rPr>
                        <a:t>for CST in Tentative WP + </a:t>
                      </a:r>
                      <a:br>
                        <a:rPr lang="en-US" sz="1200" b="0" kern="1200" dirty="0">
                          <a:solidFill>
                            <a:schemeClr val="bg1">
                              <a:lumMod val="10000"/>
                            </a:schemeClr>
                          </a:solidFill>
                          <a:latin typeface="+mn-lt"/>
                          <a:ea typeface="+mn-ea"/>
                          <a:cs typeface="+mn-cs"/>
                        </a:rPr>
                      </a:br>
                      <a:r>
                        <a:rPr lang="en-US" sz="1200" b="1" kern="1200" dirty="0">
                          <a:solidFill>
                            <a:schemeClr val="bg1">
                              <a:lumMod val="10000"/>
                            </a:schemeClr>
                          </a:solidFill>
                          <a:latin typeface="+mn-lt"/>
                          <a:ea typeface="+mn-ea"/>
                          <a:cs typeface="+mn-cs"/>
                        </a:rPr>
                        <a:t>$26M </a:t>
                      </a:r>
                      <a:r>
                        <a:rPr lang="en-US" sz="1200" b="0" kern="1200" dirty="0">
                          <a:solidFill>
                            <a:schemeClr val="bg1">
                              <a:lumMod val="10000"/>
                            </a:schemeClr>
                          </a:solidFill>
                          <a:latin typeface="+mn-lt"/>
                          <a:ea typeface="+mn-ea"/>
                          <a:cs typeface="+mn-cs"/>
                        </a:rPr>
                        <a:t>proposed in MOVING FLORIDA FORWARD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807550655"/>
                  </a:ext>
                </a:extLst>
              </a:tr>
              <a:tr h="296447">
                <a:tc>
                  <a:txBody>
                    <a:bodyPr/>
                    <a:lstStyle/>
                    <a:p>
                      <a:pPr algn="ctr" fontAlgn="ctr"/>
                      <a:r>
                        <a:rPr lang="en-US" sz="1400" b="1" u="none" strike="noStrike" dirty="0">
                          <a:solidFill>
                            <a:srgbClr val="000000"/>
                          </a:solidFill>
                          <a:effectLst/>
                        </a:rPr>
                        <a:t>3</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solidFill>
                            <a:srgbClr val="000000"/>
                          </a:solidFill>
                          <a:effectLst/>
                        </a:rPr>
                        <a:t>FDOT</a:t>
                      </a:r>
                      <a:endParaRPr lang="en-US" sz="1000" b="0" i="0" u="none" strike="noStrike">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u="none" strike="noStrike" dirty="0">
                          <a:solidFill>
                            <a:srgbClr val="000000"/>
                          </a:solidFill>
                          <a:effectLst/>
                        </a:rPr>
                        <a:t>SR 44 (CR44B)</a:t>
                      </a:r>
                      <a:endParaRPr lang="en-US" sz="12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dirty="0">
                          <a:solidFill>
                            <a:srgbClr val="000000"/>
                          </a:solidFill>
                          <a:effectLst/>
                        </a:rPr>
                        <a:t>US 441</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dirty="0">
                          <a:solidFill>
                            <a:srgbClr val="000000"/>
                          </a:solidFill>
                          <a:effectLst/>
                        </a:rPr>
                        <a:t>SR 44</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9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244013"/>
                  </a:ext>
                </a:extLst>
              </a:tr>
              <a:tr h="296447">
                <a:tc>
                  <a:txBody>
                    <a:bodyPr/>
                    <a:lstStyle/>
                    <a:p>
                      <a:pPr algn="ctr" fontAlgn="ctr"/>
                      <a:r>
                        <a:rPr lang="en-US" sz="1400" b="1" u="none" strike="noStrike" dirty="0">
                          <a:solidFill>
                            <a:srgbClr val="000000"/>
                          </a:solidFill>
                          <a:effectLst/>
                        </a:rPr>
                        <a:t>4</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solidFill>
                            <a:srgbClr val="000000"/>
                          </a:solidFill>
                          <a:effectLst/>
                        </a:rPr>
                        <a:t>Sumter County</a:t>
                      </a:r>
                      <a:endParaRPr lang="en-US" sz="10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u="none" strike="noStrike" dirty="0">
                          <a:solidFill>
                            <a:srgbClr val="000000"/>
                          </a:solidFill>
                          <a:effectLst/>
                        </a:rPr>
                        <a:t>Marsh Bend Trail (CR 501)</a:t>
                      </a:r>
                      <a:endParaRPr lang="en-US" sz="12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dirty="0">
                          <a:solidFill>
                            <a:srgbClr val="000000"/>
                          </a:solidFill>
                          <a:effectLst/>
                        </a:rPr>
                        <a:t>Corbin Trail</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dirty="0">
                          <a:solidFill>
                            <a:srgbClr val="000000"/>
                          </a:solidFill>
                          <a:effectLst/>
                        </a:rPr>
                        <a:t>Central Parkway</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9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871913"/>
                  </a:ext>
                </a:extLst>
              </a:tr>
              <a:tr h="296447">
                <a:tc>
                  <a:txBody>
                    <a:bodyPr/>
                    <a:lstStyle/>
                    <a:p>
                      <a:pPr algn="ctr" fontAlgn="ctr"/>
                      <a:r>
                        <a:rPr lang="en-US" sz="1400" b="1" u="none" strike="noStrike" dirty="0">
                          <a:solidFill>
                            <a:srgbClr val="000000"/>
                          </a:solidFill>
                          <a:effectLst/>
                        </a:rPr>
                        <a:t>5</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solidFill>
                            <a:srgbClr val="000000"/>
                          </a:solidFill>
                          <a:effectLst/>
                        </a:rPr>
                        <a:t>FDOT</a:t>
                      </a:r>
                      <a:endParaRPr lang="en-US" sz="1000" b="0" i="0" u="none" strike="noStrike">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u="none" strike="noStrike" dirty="0">
                          <a:solidFill>
                            <a:srgbClr val="000000"/>
                          </a:solidFill>
                          <a:effectLst/>
                        </a:rPr>
                        <a:t>SR 500 (US 441)</a:t>
                      </a:r>
                      <a:endParaRPr lang="en-US" sz="12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dirty="0">
                          <a:solidFill>
                            <a:srgbClr val="000000"/>
                          </a:solidFill>
                          <a:effectLst/>
                        </a:rPr>
                        <a:t>Perkins Street</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dirty="0">
                          <a:solidFill>
                            <a:srgbClr val="000000"/>
                          </a:solidFill>
                          <a:effectLst/>
                        </a:rPr>
                        <a:t>SR 44</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9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6812785"/>
                  </a:ext>
                </a:extLst>
              </a:tr>
              <a:tr h="512063">
                <a:tc>
                  <a:txBody>
                    <a:bodyPr/>
                    <a:lstStyle/>
                    <a:p>
                      <a:pPr algn="ctr" fontAlgn="ctr"/>
                      <a:r>
                        <a:rPr lang="en-US" sz="1400" b="1" u="none" strike="noStrike" dirty="0">
                          <a:solidFill>
                            <a:srgbClr val="000000"/>
                          </a:solidFill>
                          <a:effectLst/>
                        </a:rPr>
                        <a:t>6</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000" u="none" strike="noStrike" dirty="0">
                          <a:solidFill>
                            <a:srgbClr val="000000"/>
                          </a:solidFill>
                          <a:effectLst/>
                        </a:rPr>
                        <a:t>Sumter/ Wildwood</a:t>
                      </a:r>
                      <a:endParaRPr lang="en-US" sz="10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ctr"/>
                      <a:r>
                        <a:rPr lang="en-US" sz="1200" b="1" u="none" strike="noStrike" dirty="0">
                          <a:solidFill>
                            <a:srgbClr val="000000"/>
                          </a:solidFill>
                          <a:effectLst/>
                        </a:rPr>
                        <a:t>US 301 Complete Streets</a:t>
                      </a:r>
                      <a:endParaRPr lang="en-US" sz="12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ctr"/>
                      <a:r>
                        <a:rPr lang="en-US" sz="1100" u="none" strike="noStrike" dirty="0">
                          <a:solidFill>
                            <a:srgbClr val="000000"/>
                          </a:solidFill>
                          <a:effectLst/>
                        </a:rPr>
                        <a:t>C-466A</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ctr"/>
                      <a:r>
                        <a:rPr lang="en-US" sz="1100" u="none" strike="noStrike" dirty="0">
                          <a:solidFill>
                            <a:srgbClr val="000000"/>
                          </a:solidFill>
                          <a:effectLst/>
                        </a:rPr>
                        <a:t>C-44A</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1" dirty="0">
                          <a:solidFill>
                            <a:schemeClr val="bg1">
                              <a:lumMod val="10000"/>
                            </a:schemeClr>
                          </a:solidFill>
                        </a:rPr>
                        <a:t>$2M </a:t>
                      </a:r>
                      <a:r>
                        <a:rPr lang="en-US" sz="1200" b="0" dirty="0">
                          <a:solidFill>
                            <a:schemeClr val="bg1">
                              <a:lumMod val="10000"/>
                            </a:schemeClr>
                          </a:solidFill>
                        </a:rPr>
                        <a:t>for Design in Tentative WP</a:t>
                      </a:r>
                      <a:endParaRPr lang="en-US" sz="12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573195595"/>
                  </a:ext>
                </a:extLst>
              </a:tr>
              <a:tr h="309739">
                <a:tc>
                  <a:txBody>
                    <a:bodyPr/>
                    <a:lstStyle/>
                    <a:p>
                      <a:pPr algn="ctr" fontAlgn="ctr"/>
                      <a:r>
                        <a:rPr lang="en-US" sz="1400" b="1" u="none" strike="noStrike" dirty="0">
                          <a:solidFill>
                            <a:srgbClr val="000000"/>
                          </a:solidFill>
                          <a:effectLst/>
                        </a:rPr>
                        <a:t>7</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solidFill>
                            <a:srgbClr val="000000"/>
                          </a:solidFill>
                          <a:effectLst/>
                        </a:rPr>
                        <a:t>FDOT</a:t>
                      </a:r>
                      <a:endParaRPr lang="en-US" sz="1000" b="0" i="0" u="none" strike="noStrike">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u="none" strike="noStrike" dirty="0">
                          <a:solidFill>
                            <a:srgbClr val="000000"/>
                          </a:solidFill>
                          <a:effectLst/>
                        </a:rPr>
                        <a:t>SR 500 (US 441)</a:t>
                      </a:r>
                      <a:endParaRPr lang="en-US" sz="12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dirty="0">
                          <a:solidFill>
                            <a:srgbClr val="000000"/>
                          </a:solidFill>
                          <a:effectLst/>
                        </a:rPr>
                        <a:t>SR 44</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dirty="0">
                          <a:solidFill>
                            <a:srgbClr val="000000"/>
                          </a:solidFill>
                          <a:effectLst/>
                        </a:rPr>
                        <a:t>N of SR 46</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9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7274551"/>
                  </a:ext>
                </a:extLst>
              </a:tr>
              <a:tr h="460224">
                <a:tc>
                  <a:txBody>
                    <a:bodyPr/>
                    <a:lstStyle/>
                    <a:p>
                      <a:pPr algn="ctr" fontAlgn="ctr"/>
                      <a:r>
                        <a:rPr lang="en-US" sz="1400" b="1" u="none" strike="noStrike" dirty="0">
                          <a:solidFill>
                            <a:srgbClr val="000000"/>
                          </a:solidFill>
                          <a:effectLst/>
                        </a:rPr>
                        <a:t>8</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000" u="none" strike="noStrike" dirty="0">
                          <a:solidFill>
                            <a:srgbClr val="000000"/>
                          </a:solidFill>
                          <a:effectLst/>
                        </a:rPr>
                        <a:t>Sumter County</a:t>
                      </a:r>
                      <a:endParaRPr lang="en-US" sz="10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ctr"/>
                      <a:r>
                        <a:rPr lang="en-US" sz="1200" b="1" u="none" strike="noStrike" dirty="0">
                          <a:solidFill>
                            <a:srgbClr val="000000"/>
                          </a:solidFill>
                          <a:effectLst/>
                        </a:rPr>
                        <a:t>C 48</a:t>
                      </a:r>
                      <a:endParaRPr lang="en-US" sz="12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ctr"/>
                      <a:r>
                        <a:rPr lang="en-US" sz="1100" u="none" strike="noStrike" dirty="0">
                          <a:solidFill>
                            <a:srgbClr val="000000"/>
                          </a:solidFill>
                          <a:effectLst/>
                        </a:rPr>
                        <a:t>C 469</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ctr"/>
                      <a:r>
                        <a:rPr lang="en-US" sz="1100" u="none" strike="noStrike" dirty="0">
                          <a:solidFill>
                            <a:srgbClr val="000000"/>
                          </a:solidFill>
                          <a:effectLst/>
                        </a:rPr>
                        <a:t>Lake/Sumter County Line</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1" dirty="0">
                          <a:solidFill>
                            <a:srgbClr val="000000"/>
                          </a:solidFill>
                        </a:rPr>
                        <a:t>$1.6M </a:t>
                      </a:r>
                      <a:r>
                        <a:rPr lang="en-US" sz="1200" dirty="0">
                          <a:solidFill>
                            <a:srgbClr val="000000"/>
                          </a:solidFill>
                        </a:rPr>
                        <a:t>for Design in FY24 (Tentative WP)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524451457"/>
                  </a:ext>
                </a:extLst>
              </a:tr>
              <a:tr h="415026">
                <a:tc>
                  <a:txBody>
                    <a:bodyPr/>
                    <a:lstStyle/>
                    <a:p>
                      <a:pPr algn="ctr" fontAlgn="ctr"/>
                      <a:r>
                        <a:rPr lang="en-US" sz="1400" b="1" u="none" strike="noStrike" dirty="0">
                          <a:solidFill>
                            <a:srgbClr val="000000"/>
                          </a:solidFill>
                          <a:effectLst/>
                        </a:rPr>
                        <a:t>9</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solidFill>
                            <a:srgbClr val="000000"/>
                          </a:solidFill>
                          <a:effectLst/>
                        </a:rPr>
                        <a:t>Lake County/ </a:t>
                      </a:r>
                      <a:br>
                        <a:rPr lang="en-US" sz="1000" u="none" strike="noStrike">
                          <a:solidFill>
                            <a:srgbClr val="000000"/>
                          </a:solidFill>
                          <a:effectLst/>
                        </a:rPr>
                      </a:br>
                      <a:r>
                        <a:rPr lang="en-US" sz="1000" u="none" strike="noStrike">
                          <a:solidFill>
                            <a:srgbClr val="000000"/>
                          </a:solidFill>
                          <a:effectLst/>
                        </a:rPr>
                        <a:t>Lady Lake</a:t>
                      </a:r>
                      <a:endParaRPr lang="en-US" sz="1000" b="0" i="0" u="none" strike="noStrike">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u="none" strike="noStrike" dirty="0">
                          <a:solidFill>
                            <a:srgbClr val="000000"/>
                          </a:solidFill>
                          <a:effectLst/>
                        </a:rPr>
                        <a:t>Rolling Acres Road</a:t>
                      </a:r>
                      <a:endParaRPr lang="en-US" sz="12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solidFill>
                            <a:srgbClr val="000000"/>
                          </a:solidFill>
                          <a:effectLst/>
                        </a:rPr>
                        <a:t>West Lady Lake Avenue</a:t>
                      </a:r>
                      <a:endParaRPr lang="en-US" sz="1100" b="0" i="0" u="none" strike="noStrike">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dirty="0">
                          <a:solidFill>
                            <a:srgbClr val="000000"/>
                          </a:solidFill>
                          <a:effectLst/>
                        </a:rPr>
                        <a:t>Griffin Avenue</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9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8882700"/>
                  </a:ext>
                </a:extLst>
              </a:tr>
              <a:tr h="423368">
                <a:tc>
                  <a:txBody>
                    <a:bodyPr/>
                    <a:lstStyle/>
                    <a:p>
                      <a:pPr algn="ctr" fontAlgn="ctr"/>
                      <a:r>
                        <a:rPr lang="en-US" sz="1400" b="1" u="none" strike="noStrike" dirty="0">
                          <a:solidFill>
                            <a:srgbClr val="000000"/>
                          </a:solidFill>
                          <a:effectLst/>
                        </a:rPr>
                        <a:t>10</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solidFill>
                            <a:srgbClr val="000000"/>
                          </a:solidFill>
                          <a:effectLst/>
                        </a:rPr>
                        <a:t>Lake County</a:t>
                      </a:r>
                      <a:endParaRPr lang="en-US" sz="1000" b="0" i="0" u="none" strike="noStrike">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u="none" strike="noStrike" dirty="0">
                          <a:solidFill>
                            <a:srgbClr val="000000"/>
                          </a:solidFill>
                          <a:effectLst/>
                        </a:rPr>
                        <a:t>Hammock Ridge Roundabout</a:t>
                      </a:r>
                      <a:endParaRPr lang="en-US" sz="12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solidFill>
                            <a:srgbClr val="000000"/>
                          </a:solidFill>
                          <a:effectLst/>
                        </a:rPr>
                        <a:t>Hammock Ridge Rd</a:t>
                      </a:r>
                      <a:endParaRPr lang="en-US" sz="1100" b="0" i="0" u="none" strike="noStrike">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dirty="0">
                          <a:solidFill>
                            <a:srgbClr val="000000"/>
                          </a:solidFill>
                          <a:effectLst/>
                        </a:rPr>
                        <a:t>Lakeshore Dr</a:t>
                      </a:r>
                      <a:endParaRPr lang="en-US" sz="11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9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0572597"/>
                  </a:ext>
                </a:extLst>
              </a:tr>
            </a:tbl>
          </a:graphicData>
        </a:graphic>
      </p:graphicFrame>
    </p:spTree>
    <p:extLst>
      <p:ext uri="{BB962C8B-B14F-4D97-AF65-F5344CB8AC3E}">
        <p14:creationId xmlns:p14="http://schemas.microsoft.com/office/powerpoint/2010/main" val="179814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D14F15-7A19-4508-BF90-F70A855994E4}"/>
              </a:ext>
            </a:extLst>
          </p:cNvPr>
          <p:cNvSpPr>
            <a:spLocks noGrp="1"/>
          </p:cNvSpPr>
          <p:nvPr>
            <p:ph type="title"/>
          </p:nvPr>
        </p:nvSpPr>
        <p:spPr/>
        <p:txBody>
          <a:bodyPr/>
          <a:lstStyle/>
          <a:p>
            <a:r>
              <a:rPr lang="en-US" dirty="0"/>
              <a:t>2022 LOPP Proposed Funding</a:t>
            </a:r>
          </a:p>
        </p:txBody>
      </p:sp>
      <p:sp>
        <p:nvSpPr>
          <p:cNvPr id="4" name="Footer Placeholder 3">
            <a:extLst>
              <a:ext uri="{FF2B5EF4-FFF2-40B4-BE49-F238E27FC236}">
                <a16:creationId xmlns:a16="http://schemas.microsoft.com/office/drawing/2014/main" id="{B30D2CD9-1DFC-4E36-8F19-077D75DEB52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43741"/>
              </a:solidFill>
              <a:effectLst/>
              <a:uLnTx/>
              <a:uFillTx/>
              <a:latin typeface="Arial"/>
              <a:ea typeface="+mn-ea"/>
              <a:cs typeface="+mn-cs"/>
            </a:endParaRPr>
          </a:p>
        </p:txBody>
      </p:sp>
      <p:graphicFrame>
        <p:nvGraphicFramePr>
          <p:cNvPr id="7" name="Table 6">
            <a:extLst>
              <a:ext uri="{FF2B5EF4-FFF2-40B4-BE49-F238E27FC236}">
                <a16:creationId xmlns:a16="http://schemas.microsoft.com/office/drawing/2014/main" id="{1050C87F-4E5A-802A-BC2A-C78DD33444D8}"/>
              </a:ext>
            </a:extLst>
          </p:cNvPr>
          <p:cNvGraphicFramePr>
            <a:graphicFrameLocks noGrp="1"/>
          </p:cNvGraphicFramePr>
          <p:nvPr/>
        </p:nvGraphicFramePr>
        <p:xfrm>
          <a:off x="235986" y="1314318"/>
          <a:ext cx="11720027" cy="5181600"/>
        </p:xfrm>
        <a:graphic>
          <a:graphicData uri="http://schemas.openxmlformats.org/drawingml/2006/table">
            <a:tbl>
              <a:tblPr>
                <a:tableStyleId>{5C22544A-7EE6-4342-B048-85BDC9FD1C3A}</a:tableStyleId>
              </a:tblPr>
              <a:tblGrid>
                <a:gridCol w="803211">
                  <a:extLst>
                    <a:ext uri="{9D8B030D-6E8A-4147-A177-3AD203B41FA5}">
                      <a16:colId xmlns:a16="http://schemas.microsoft.com/office/drawing/2014/main" val="3235777211"/>
                    </a:ext>
                  </a:extLst>
                </a:gridCol>
                <a:gridCol w="1063689">
                  <a:extLst>
                    <a:ext uri="{9D8B030D-6E8A-4147-A177-3AD203B41FA5}">
                      <a16:colId xmlns:a16="http://schemas.microsoft.com/office/drawing/2014/main" val="1103831055"/>
                    </a:ext>
                  </a:extLst>
                </a:gridCol>
                <a:gridCol w="2808515">
                  <a:extLst>
                    <a:ext uri="{9D8B030D-6E8A-4147-A177-3AD203B41FA5}">
                      <a16:colId xmlns:a16="http://schemas.microsoft.com/office/drawing/2014/main" val="2570264666"/>
                    </a:ext>
                  </a:extLst>
                </a:gridCol>
                <a:gridCol w="1670179">
                  <a:extLst>
                    <a:ext uri="{9D8B030D-6E8A-4147-A177-3AD203B41FA5}">
                      <a16:colId xmlns:a16="http://schemas.microsoft.com/office/drawing/2014/main" val="1359363154"/>
                    </a:ext>
                  </a:extLst>
                </a:gridCol>
                <a:gridCol w="1446245">
                  <a:extLst>
                    <a:ext uri="{9D8B030D-6E8A-4147-A177-3AD203B41FA5}">
                      <a16:colId xmlns:a16="http://schemas.microsoft.com/office/drawing/2014/main" val="2486690440"/>
                    </a:ext>
                  </a:extLst>
                </a:gridCol>
                <a:gridCol w="3928188">
                  <a:extLst>
                    <a:ext uri="{9D8B030D-6E8A-4147-A177-3AD203B41FA5}">
                      <a16:colId xmlns:a16="http://schemas.microsoft.com/office/drawing/2014/main" val="3082931147"/>
                    </a:ext>
                  </a:extLst>
                </a:gridCol>
              </a:tblGrid>
              <a:tr h="576701">
                <a:tc>
                  <a:txBody>
                    <a:bodyPr/>
                    <a:lstStyle/>
                    <a:p>
                      <a:pPr algn="ctr" fontAlgn="ctr"/>
                      <a:r>
                        <a:rPr lang="en-US" sz="1100" b="1" u="none" strike="noStrike" dirty="0">
                          <a:solidFill>
                            <a:schemeClr val="bg1"/>
                          </a:solidFill>
                          <a:effectLst/>
                        </a:rPr>
                        <a:t>2022 </a:t>
                      </a:r>
                      <a:br>
                        <a:rPr lang="en-US" sz="1100" b="1" u="none" strike="noStrike" dirty="0">
                          <a:solidFill>
                            <a:schemeClr val="bg1"/>
                          </a:solidFill>
                          <a:effectLst/>
                        </a:rPr>
                      </a:br>
                      <a:r>
                        <a:rPr lang="en-US" sz="1100" b="1" u="none" strike="noStrike" dirty="0">
                          <a:solidFill>
                            <a:schemeClr val="bg1"/>
                          </a:solidFill>
                          <a:effectLst/>
                        </a:rPr>
                        <a:t>Top 20 Rank </a:t>
                      </a:r>
                      <a:endParaRPr lang="en-US" sz="1100" b="1" i="0" u="none" strike="noStrike" dirty="0">
                        <a:solidFill>
                          <a:schemeClr val="bg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ctr"/>
                      <a:r>
                        <a:rPr lang="en-US" sz="1100" b="1" u="none" strike="noStrike" dirty="0">
                          <a:solidFill>
                            <a:schemeClr val="bg1"/>
                          </a:solidFill>
                          <a:effectLst/>
                        </a:rPr>
                        <a:t>Sponsor/ Location</a:t>
                      </a:r>
                      <a:endParaRPr lang="en-US" sz="1100" b="1" i="0" u="none" strike="noStrike" dirty="0">
                        <a:solidFill>
                          <a:schemeClr val="bg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ctr"/>
                      <a:r>
                        <a:rPr lang="en-US" sz="1100" b="1" u="none" strike="noStrike" dirty="0">
                          <a:solidFill>
                            <a:schemeClr val="bg1"/>
                          </a:solidFill>
                          <a:effectLst/>
                        </a:rPr>
                        <a:t>Project Name</a:t>
                      </a:r>
                      <a:endParaRPr lang="en-US" sz="1100" b="1" i="0" u="none" strike="noStrike" dirty="0">
                        <a:solidFill>
                          <a:schemeClr val="bg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ctr"/>
                      <a:r>
                        <a:rPr lang="en-US" sz="1100" b="1" u="none" strike="noStrike" dirty="0">
                          <a:solidFill>
                            <a:schemeClr val="bg1"/>
                          </a:solidFill>
                          <a:effectLst/>
                        </a:rPr>
                        <a:t>From</a:t>
                      </a:r>
                      <a:endParaRPr lang="en-US" sz="1100" b="1" i="0" u="none" strike="noStrike" dirty="0">
                        <a:solidFill>
                          <a:schemeClr val="bg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ctr"/>
                      <a:r>
                        <a:rPr lang="en-US" sz="1100" b="1" u="none" strike="noStrike" dirty="0">
                          <a:solidFill>
                            <a:schemeClr val="bg1"/>
                          </a:solidFill>
                          <a:effectLst/>
                        </a:rPr>
                        <a:t>To</a:t>
                      </a:r>
                      <a:endParaRPr lang="en-US" sz="1100" b="1" i="0" u="none" strike="noStrike" dirty="0">
                        <a:solidFill>
                          <a:schemeClr val="bg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ctr"/>
                      <a:r>
                        <a:rPr lang="en-US" sz="1100" b="1" u="none" strike="noStrike" kern="1200" dirty="0">
                          <a:solidFill>
                            <a:schemeClr val="bg1"/>
                          </a:solidFill>
                          <a:effectLst/>
                          <a:latin typeface="+mn-lt"/>
                          <a:ea typeface="+mn-ea"/>
                          <a:cs typeface="+mn-cs"/>
                        </a:rPr>
                        <a:t>Proposed Funding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527689750"/>
                  </a:ext>
                </a:extLst>
              </a:tr>
              <a:tr h="426720">
                <a:tc>
                  <a:txBody>
                    <a:bodyPr/>
                    <a:lstStyle/>
                    <a:p>
                      <a:pPr algn="ctr" fontAlgn="ctr"/>
                      <a:r>
                        <a:rPr lang="en-US" sz="1400" b="1" u="none" strike="noStrike" dirty="0">
                          <a:solidFill>
                            <a:srgbClr val="000000"/>
                          </a:solidFill>
                          <a:effectLst/>
                        </a:rPr>
                        <a:t>11</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b="0" i="0" u="none" strike="noStrike" dirty="0">
                          <a:solidFill>
                            <a:srgbClr val="000000"/>
                          </a:solidFill>
                          <a:effectLst/>
                          <a:latin typeface="+mn-lt"/>
                        </a:rPr>
                        <a:t>Lake County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i="0" u="none" strike="noStrike" dirty="0">
                          <a:solidFill>
                            <a:srgbClr val="000000"/>
                          </a:solidFill>
                          <a:effectLst/>
                          <a:latin typeface="+mn-lt"/>
                        </a:rPr>
                        <a:t>Round Lake Road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mn-lt"/>
                        </a:rPr>
                        <a:t>Lake/Orange County Line</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mn-lt"/>
                        </a:rPr>
                        <a:t>SR 44</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endParaRPr lang="en-US" sz="1200" b="0" dirty="0">
                        <a:solidFill>
                          <a:schemeClr val="bg1">
                            <a:lumMod val="10000"/>
                          </a:schemeClr>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1823843"/>
                  </a:ext>
                </a:extLst>
              </a:tr>
              <a:tr h="426720">
                <a:tc>
                  <a:txBody>
                    <a:bodyPr/>
                    <a:lstStyle/>
                    <a:p>
                      <a:pPr algn="ctr" fontAlgn="ctr"/>
                      <a:r>
                        <a:rPr lang="en-US" sz="1400" b="1" u="none" strike="noStrike" dirty="0">
                          <a:solidFill>
                            <a:srgbClr val="000000"/>
                          </a:solidFill>
                          <a:effectLst/>
                        </a:rPr>
                        <a:t>12</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b="0" i="0" u="none" strike="noStrike" dirty="0">
                          <a:solidFill>
                            <a:srgbClr val="000000"/>
                          </a:solidFill>
                          <a:effectLst/>
                          <a:latin typeface="+mn-lt"/>
                        </a:rPr>
                        <a:t>Lake County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i="0" u="none" strike="noStrike" dirty="0">
                          <a:solidFill>
                            <a:srgbClr val="000000"/>
                          </a:solidFill>
                          <a:effectLst/>
                          <a:latin typeface="+mn-lt"/>
                        </a:rPr>
                        <a:t>CR 455 (Ray Goodgame Parkway)</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mn-lt"/>
                        </a:rPr>
                        <a:t>Lost Lake Road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Hartwood Marsh Road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endParaRPr lang="en-US" sz="1200" b="0" kern="1200" dirty="0">
                        <a:solidFill>
                          <a:schemeClr val="bg1">
                            <a:lumMod val="10000"/>
                          </a:schemeClr>
                        </a:solidFill>
                        <a:latin typeface="+mn-lt"/>
                        <a:ea typeface="+mn-ea"/>
                        <a:cs typeface="+mn-cs"/>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7550655"/>
                  </a:ext>
                </a:extLst>
              </a:tr>
              <a:tr h="426720">
                <a:tc>
                  <a:txBody>
                    <a:bodyPr/>
                    <a:lstStyle/>
                    <a:p>
                      <a:pPr algn="ctr" fontAlgn="ctr"/>
                      <a:r>
                        <a:rPr lang="en-US" sz="1400" b="1" u="none" strike="noStrike" dirty="0">
                          <a:solidFill>
                            <a:srgbClr val="000000"/>
                          </a:solidFill>
                          <a:effectLst/>
                        </a:rPr>
                        <a:t>13</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mn-lt"/>
                        </a:rPr>
                        <a:t>Lake County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i="0" u="none" strike="noStrike">
                          <a:solidFill>
                            <a:srgbClr val="000000"/>
                          </a:solidFill>
                          <a:effectLst/>
                          <a:latin typeface="+mn-lt"/>
                        </a:rPr>
                        <a:t>Wekiva Trail (Segments 1&amp;5)</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0" i="0" u="none" strike="noStrike" dirty="0" err="1">
                          <a:solidFill>
                            <a:srgbClr val="000000"/>
                          </a:solidFill>
                          <a:effectLst/>
                          <a:latin typeface="+mn-lt"/>
                        </a:rPr>
                        <a:t>Disston</a:t>
                      </a:r>
                      <a:r>
                        <a:rPr lang="en-US" sz="1100" b="0" i="0" u="none" strike="noStrike" dirty="0">
                          <a:solidFill>
                            <a:srgbClr val="000000"/>
                          </a:solidFill>
                          <a:effectLst/>
                          <a:latin typeface="+mn-lt"/>
                        </a:rPr>
                        <a:t> Avenue</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mn-lt"/>
                        </a:rPr>
                        <a:t>Sorrento</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900" b="0" i="0" u="none" strike="noStrike" dirty="0">
                        <a:solidFill>
                          <a:srgbClr val="000000"/>
                        </a:solidFill>
                        <a:effectLst/>
                        <a:latin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244013"/>
                  </a:ext>
                </a:extLst>
              </a:tr>
              <a:tr h="426720">
                <a:tc>
                  <a:txBody>
                    <a:bodyPr/>
                    <a:lstStyle/>
                    <a:p>
                      <a:pPr algn="ctr" fontAlgn="ctr"/>
                      <a:r>
                        <a:rPr lang="en-US" sz="1400" b="1" u="none" strike="noStrike" dirty="0">
                          <a:solidFill>
                            <a:srgbClr val="000000"/>
                          </a:solidFill>
                          <a:effectLst/>
                        </a:rPr>
                        <a:t>14</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mn-lt"/>
                        </a:rPr>
                        <a:t>Lake County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i="0" u="none" strike="noStrike" dirty="0">
                          <a:solidFill>
                            <a:srgbClr val="000000"/>
                          </a:solidFill>
                          <a:effectLst/>
                          <a:latin typeface="+mn-lt"/>
                        </a:rPr>
                        <a:t>CR 455 Extension</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Hartwood Marsh Rd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mn-lt"/>
                        </a:rPr>
                        <a:t>CFX Lake-Orange Connector</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900" b="0" i="0" u="none" strike="noStrike" dirty="0">
                        <a:solidFill>
                          <a:srgbClr val="000000"/>
                        </a:solidFill>
                        <a:effectLst/>
                        <a:latin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871913"/>
                  </a:ext>
                </a:extLst>
              </a:tr>
              <a:tr h="457200">
                <a:tc>
                  <a:txBody>
                    <a:bodyPr/>
                    <a:lstStyle/>
                    <a:p>
                      <a:pPr algn="ctr" fontAlgn="ctr"/>
                      <a:r>
                        <a:rPr lang="en-US" sz="1400" b="1" u="none" strike="noStrike" dirty="0">
                          <a:solidFill>
                            <a:srgbClr val="000000"/>
                          </a:solidFill>
                          <a:effectLst/>
                        </a:rPr>
                        <a:t>15</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000" b="0" i="0" u="none" strike="noStrike" dirty="0">
                          <a:solidFill>
                            <a:srgbClr val="000000"/>
                          </a:solidFill>
                          <a:effectLst/>
                          <a:latin typeface="+mn-lt"/>
                        </a:rPr>
                        <a:t>Lake County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ctr"/>
                      <a:r>
                        <a:rPr lang="en-US" sz="1200" b="1" i="0" u="none" strike="noStrike" dirty="0">
                          <a:solidFill>
                            <a:srgbClr val="000000"/>
                          </a:solidFill>
                          <a:effectLst/>
                          <a:latin typeface="+mn-lt"/>
                        </a:rPr>
                        <a:t>Citrus Grove Phase II &amp; V</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ctr"/>
                      <a:r>
                        <a:rPr lang="en-US" sz="1100" b="0" i="0" u="none" strike="noStrike" dirty="0">
                          <a:solidFill>
                            <a:srgbClr val="000000"/>
                          </a:solidFill>
                          <a:effectLst/>
                          <a:latin typeface="+mn-lt"/>
                        </a:rPr>
                        <a:t>W. of Scrub Jay Lane (Phase II) / Florida's Turnpike (Phase V)</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ctr"/>
                      <a:r>
                        <a:rPr lang="en-US" sz="1100" b="0" i="0" u="none" strike="noStrike" dirty="0">
                          <a:solidFill>
                            <a:srgbClr val="000000"/>
                          </a:solidFill>
                          <a:effectLst/>
                          <a:latin typeface="+mn-lt"/>
                        </a:rPr>
                        <a:t>Grassy Lake Road (Phase II) / </a:t>
                      </a:r>
                      <a:r>
                        <a:rPr lang="en-US" sz="1100" b="0" i="0" u="none" strike="noStrike" dirty="0" err="1">
                          <a:solidFill>
                            <a:srgbClr val="000000"/>
                          </a:solidFill>
                          <a:effectLst/>
                          <a:latin typeface="+mn-lt"/>
                        </a:rPr>
                        <a:t>Blackstill</a:t>
                      </a:r>
                      <a:r>
                        <a:rPr lang="en-US" sz="1100" b="0" i="0" u="none" strike="noStrike" dirty="0">
                          <a:solidFill>
                            <a:srgbClr val="000000"/>
                          </a:solidFill>
                          <a:effectLst/>
                          <a:latin typeface="+mn-lt"/>
                        </a:rPr>
                        <a:t> Lake Drive (Phase V)</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1" kern="1200" dirty="0">
                          <a:solidFill>
                            <a:schemeClr val="bg1">
                              <a:lumMod val="10000"/>
                            </a:schemeClr>
                          </a:solidFill>
                          <a:latin typeface="+mn-lt"/>
                          <a:ea typeface="+mn-ea"/>
                          <a:cs typeface="+mn-cs"/>
                        </a:rPr>
                        <a:t>Phase II funded through construction </a:t>
                      </a:r>
                      <a:r>
                        <a:rPr lang="en-US" sz="1200" dirty="0">
                          <a:solidFill>
                            <a:srgbClr val="000000"/>
                          </a:solidFill>
                        </a:rPr>
                        <a:t>(legislative appropriation/local funding)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16812785"/>
                  </a:ext>
                </a:extLst>
              </a:tr>
              <a:tr h="457200">
                <a:tc>
                  <a:txBody>
                    <a:bodyPr/>
                    <a:lstStyle/>
                    <a:p>
                      <a:pPr algn="ctr" fontAlgn="ctr"/>
                      <a:r>
                        <a:rPr lang="en-US" sz="1400" b="1" u="none" strike="noStrike" dirty="0">
                          <a:solidFill>
                            <a:srgbClr val="000000"/>
                          </a:solidFill>
                          <a:effectLst/>
                        </a:rPr>
                        <a:t>16</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b="0" i="0" u="none" strike="noStrike" dirty="0">
                          <a:solidFill>
                            <a:srgbClr val="000000"/>
                          </a:solidFill>
                          <a:effectLst/>
                          <a:latin typeface="+mn-lt"/>
                        </a:rPr>
                        <a:t>Lake County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i="0" u="none" strike="noStrike" dirty="0">
                          <a:solidFill>
                            <a:srgbClr val="000000"/>
                          </a:solidFill>
                          <a:effectLst/>
                          <a:latin typeface="+mn-lt"/>
                        </a:rPr>
                        <a:t>CR 437 Realignment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mn-lt"/>
                        </a:rPr>
                        <a:t>Oak Tree Dr</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SR 46</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73195595"/>
                  </a:ext>
                </a:extLst>
              </a:tr>
              <a:tr h="457200">
                <a:tc>
                  <a:txBody>
                    <a:bodyPr/>
                    <a:lstStyle/>
                    <a:p>
                      <a:pPr algn="ctr" fontAlgn="ctr"/>
                      <a:r>
                        <a:rPr lang="en-US" sz="1400" b="1" u="none" strike="noStrike" dirty="0">
                          <a:solidFill>
                            <a:srgbClr val="000000"/>
                          </a:solidFill>
                          <a:effectLst/>
                        </a:rPr>
                        <a:t>17</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dirty="0">
                          <a:solidFill>
                            <a:srgbClr val="000000"/>
                          </a:solidFill>
                          <a:effectLst/>
                          <a:latin typeface="+mn-lt"/>
                        </a:rPr>
                        <a:t>Lake County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fontAlgn="ctr"/>
                      <a:r>
                        <a:rPr lang="en-US" sz="1200" b="1" i="0" u="none" strike="noStrike" dirty="0">
                          <a:solidFill>
                            <a:srgbClr val="000000"/>
                          </a:solidFill>
                          <a:effectLst/>
                          <a:latin typeface="+mn-lt"/>
                        </a:rPr>
                        <a:t>Micro Racetrack Road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fontAlgn="ctr"/>
                      <a:r>
                        <a:rPr lang="en-US" sz="1100" b="0" i="0" u="none" strike="noStrike" dirty="0">
                          <a:solidFill>
                            <a:srgbClr val="000000"/>
                          </a:solidFill>
                          <a:effectLst/>
                          <a:latin typeface="+mn-lt"/>
                        </a:rPr>
                        <a:t>CR 466A</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fontAlgn="ctr"/>
                      <a:r>
                        <a:rPr lang="en-US" sz="1100" b="0" i="0" u="none" strike="noStrike" dirty="0">
                          <a:solidFill>
                            <a:srgbClr val="000000"/>
                          </a:solidFill>
                          <a:effectLst/>
                          <a:latin typeface="+mn-lt"/>
                        </a:rPr>
                        <a:t>Lake Ella Road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1" dirty="0">
                          <a:solidFill>
                            <a:schemeClr val="bg1">
                              <a:lumMod val="10000"/>
                            </a:schemeClr>
                          </a:solidFill>
                        </a:rPr>
                        <a:t>Design advanced from 2026 to 2024</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277274551"/>
                  </a:ext>
                </a:extLst>
              </a:tr>
              <a:tr h="457200">
                <a:tc>
                  <a:txBody>
                    <a:bodyPr/>
                    <a:lstStyle/>
                    <a:p>
                      <a:pPr algn="ctr" fontAlgn="ctr"/>
                      <a:r>
                        <a:rPr lang="en-US" sz="1400" b="1" u="none" strike="noStrike" dirty="0">
                          <a:solidFill>
                            <a:srgbClr val="000000"/>
                          </a:solidFill>
                          <a:effectLst/>
                        </a:rPr>
                        <a:t>18</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b="0" i="0" u="none" strike="noStrike" dirty="0">
                          <a:solidFill>
                            <a:srgbClr val="000000"/>
                          </a:solidFill>
                          <a:effectLst/>
                          <a:latin typeface="+mn-lt"/>
                        </a:rPr>
                        <a:t>Lake County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i="0" u="none" strike="noStrike" dirty="0">
                          <a:solidFill>
                            <a:srgbClr val="000000"/>
                          </a:solidFill>
                          <a:effectLst/>
                          <a:latin typeface="+mn-lt"/>
                        </a:rPr>
                        <a:t>Hartwood Marsh Road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Regency Hills Drive</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CR 455/Ray Goodgame Parkway</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en-US" sz="1200" dirty="0">
                        <a:solidFill>
                          <a:srgbClr val="00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4451457"/>
                  </a:ext>
                </a:extLst>
              </a:tr>
              <a:tr h="457200">
                <a:tc>
                  <a:txBody>
                    <a:bodyPr/>
                    <a:lstStyle/>
                    <a:p>
                      <a:pPr algn="ctr" fontAlgn="ctr"/>
                      <a:r>
                        <a:rPr lang="en-US" sz="1400" b="1" u="none" strike="noStrike" dirty="0">
                          <a:solidFill>
                            <a:srgbClr val="000000"/>
                          </a:solidFill>
                          <a:effectLst/>
                        </a:rPr>
                        <a:t>19</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b="0" i="0" u="none" strike="noStrike" dirty="0">
                          <a:solidFill>
                            <a:srgbClr val="000000"/>
                          </a:solidFill>
                          <a:effectLst/>
                          <a:latin typeface="+mn-lt"/>
                        </a:rPr>
                        <a:t>Lake County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i="0" u="none" strike="noStrike" dirty="0">
                          <a:solidFill>
                            <a:srgbClr val="000000"/>
                          </a:solidFill>
                          <a:effectLst/>
                          <a:latin typeface="+mn-lt"/>
                        </a:rPr>
                        <a:t>Lake Minneola Shores &amp; </a:t>
                      </a:r>
                      <a:r>
                        <a:rPr lang="en-US" sz="1200" b="1" i="0" u="none" strike="noStrike" dirty="0" err="1">
                          <a:solidFill>
                            <a:srgbClr val="000000"/>
                          </a:solidFill>
                          <a:effectLst/>
                          <a:latin typeface="+mn-lt"/>
                        </a:rPr>
                        <a:t>Jalarmy</a:t>
                      </a:r>
                      <a:r>
                        <a:rPr lang="en-US" sz="1200" b="1" i="0" u="none" strike="noStrike" dirty="0">
                          <a:solidFill>
                            <a:srgbClr val="000000"/>
                          </a:solidFill>
                          <a:effectLst/>
                          <a:latin typeface="+mn-lt"/>
                        </a:rPr>
                        <a:t> Rd Roundabout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Lake Minneola Shores</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mn-lt"/>
                        </a:rPr>
                        <a:t>Jalarmy Road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900" b="0" i="0" u="none" strike="noStrike" dirty="0">
                        <a:solidFill>
                          <a:srgbClr val="000000"/>
                        </a:solidFill>
                        <a:effectLst/>
                        <a:latin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8882700"/>
                  </a:ext>
                </a:extLst>
              </a:tr>
              <a:tr h="457200">
                <a:tc>
                  <a:txBody>
                    <a:bodyPr/>
                    <a:lstStyle/>
                    <a:p>
                      <a:pPr algn="ctr" fontAlgn="ctr"/>
                      <a:r>
                        <a:rPr lang="en-US" sz="1400" b="1" u="none" strike="noStrike" dirty="0">
                          <a:solidFill>
                            <a:srgbClr val="000000"/>
                          </a:solidFill>
                          <a:effectLst/>
                        </a:rPr>
                        <a:t>20</a:t>
                      </a:r>
                      <a:endParaRPr lang="en-US" sz="14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b="0" i="0" u="none" strike="noStrike" dirty="0">
                          <a:solidFill>
                            <a:srgbClr val="000000"/>
                          </a:solidFill>
                          <a:effectLst/>
                          <a:latin typeface="+mn-lt"/>
                        </a:rPr>
                        <a:t>Lake County/ Mount Dora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i="0" u="none" strike="noStrike" dirty="0">
                          <a:solidFill>
                            <a:srgbClr val="000000"/>
                          </a:solidFill>
                          <a:effectLst/>
                          <a:latin typeface="+mn-lt"/>
                        </a:rPr>
                        <a:t>Vista Ridge Drive/Wolf Branch Innovation Blvd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Niles Road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CR 437</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900" b="0" i="0" u="none" strike="noStrike" dirty="0">
                        <a:solidFill>
                          <a:srgbClr val="000000"/>
                        </a:solidFill>
                        <a:effectLst/>
                        <a:latin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0572597"/>
                  </a:ext>
                </a:extLst>
              </a:tr>
            </a:tbl>
          </a:graphicData>
        </a:graphic>
      </p:graphicFrame>
    </p:spTree>
    <p:extLst>
      <p:ext uri="{BB962C8B-B14F-4D97-AF65-F5344CB8AC3E}">
        <p14:creationId xmlns:p14="http://schemas.microsoft.com/office/powerpoint/2010/main" val="337196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658A7C-A47F-44D9-934B-B8B35D8241B4}"/>
              </a:ext>
            </a:extLst>
          </p:cNvPr>
          <p:cNvSpPr>
            <a:spLocks noGrp="1"/>
          </p:cNvSpPr>
          <p:nvPr>
            <p:ph type="title"/>
          </p:nvPr>
        </p:nvSpPr>
        <p:spPr>
          <a:xfrm>
            <a:off x="1143000" y="107952"/>
            <a:ext cx="9753600" cy="2085974"/>
          </a:xfrm>
        </p:spPr>
        <p:txBody>
          <a:bodyPr>
            <a:noAutofit/>
          </a:bodyPr>
          <a:lstStyle/>
          <a:p>
            <a:pPr algn="ctr"/>
            <a:r>
              <a:rPr lang="en-US" sz="6000" dirty="0"/>
              <a:t>Call to Order by Chair</a:t>
            </a:r>
            <a:br>
              <a:rPr lang="en-US" dirty="0"/>
            </a:br>
            <a:endParaRPr lang="en-US" dirty="0"/>
          </a:p>
        </p:txBody>
      </p:sp>
      <p:sp>
        <p:nvSpPr>
          <p:cNvPr id="8" name="Text Placeholder 7">
            <a:extLst>
              <a:ext uri="{FF2B5EF4-FFF2-40B4-BE49-F238E27FC236}">
                <a16:creationId xmlns:a16="http://schemas.microsoft.com/office/drawing/2014/main" id="{E105973F-E91B-4FF1-99F6-8478B4FB9A48}"/>
              </a:ext>
            </a:extLst>
          </p:cNvPr>
          <p:cNvSpPr>
            <a:spLocks noGrp="1"/>
          </p:cNvSpPr>
          <p:nvPr>
            <p:ph type="body" sz="quarter" idx="10"/>
          </p:nvPr>
        </p:nvSpPr>
        <p:spPr>
          <a:xfrm>
            <a:off x="747486" y="2416084"/>
            <a:ext cx="10472057" cy="4057287"/>
          </a:xfrm>
        </p:spPr>
        <p:txBody>
          <a:bodyPr>
            <a:normAutofit lnSpcReduction="10000"/>
          </a:bodyPr>
          <a:lstStyle/>
          <a:p>
            <a:r>
              <a:rPr lang="en-US" sz="4100" b="0" i="0" u="none" strike="noStrike" baseline="0" dirty="0">
                <a:latin typeface="Calibri Light" panose="020F0302020204030204" pitchFamily="34" charset="0"/>
              </a:rPr>
              <a:t>Invocation / Pledge of Allegiance</a:t>
            </a:r>
          </a:p>
          <a:p>
            <a:r>
              <a:rPr lang="en-US" sz="4100" b="0" i="0" u="none" strike="noStrike" baseline="0" dirty="0">
                <a:latin typeface="Calibri Light" panose="020F0302020204030204" pitchFamily="34" charset="0"/>
              </a:rPr>
              <a:t> Proper Noticing</a:t>
            </a:r>
          </a:p>
          <a:p>
            <a:r>
              <a:rPr lang="en-US" sz="4100" b="0" i="0" u="none" strike="noStrike" baseline="0" dirty="0">
                <a:latin typeface="Calibri Light" panose="020F0302020204030204" pitchFamily="34" charset="0"/>
              </a:rPr>
              <a:t> Roll Call – Determination of Quorum</a:t>
            </a:r>
          </a:p>
          <a:p>
            <a:r>
              <a:rPr lang="en-US" sz="4100" b="0" i="0" u="none" strike="noStrike" baseline="0" dirty="0">
                <a:latin typeface="Calibri Light" panose="020F0302020204030204" pitchFamily="34" charset="0"/>
              </a:rPr>
              <a:t> Chair's Announcements</a:t>
            </a:r>
          </a:p>
          <a:p>
            <a:r>
              <a:rPr lang="en-US" sz="4100" dirty="0">
                <a:latin typeface="Calibri Light" panose="020F0302020204030204" pitchFamily="34" charset="0"/>
              </a:rPr>
              <a:t>Motion</a:t>
            </a:r>
            <a:r>
              <a:rPr lang="en-US" sz="4100" b="0" i="0" u="none" strike="noStrike" baseline="0" dirty="0">
                <a:latin typeface="Calibri Light" panose="020F0302020204030204" pitchFamily="34" charset="0"/>
              </a:rPr>
              <a:t> to allow virtual voting by members</a:t>
            </a:r>
          </a:p>
          <a:p>
            <a:r>
              <a:rPr lang="en-US" sz="4100" dirty="0">
                <a:latin typeface="Calibri Light" panose="020F0302020204030204" pitchFamily="34" charset="0"/>
              </a:rPr>
              <a:t>Update: Proposed revisions to Today’s Agenda</a:t>
            </a:r>
            <a:endParaRPr lang="en-US" sz="4100" b="0" i="0" u="none" strike="noStrike" baseline="0" dirty="0">
              <a:latin typeface="Calibri Light" panose="020F0302020204030204" pitchFamily="34" charset="0"/>
            </a:endParaRPr>
          </a:p>
          <a:p>
            <a:endParaRPr lang="en-US" dirty="0"/>
          </a:p>
          <a:p>
            <a:endParaRPr lang="en-US" dirty="0"/>
          </a:p>
        </p:txBody>
      </p:sp>
    </p:spTree>
    <p:extLst>
      <p:ext uri="{BB962C8B-B14F-4D97-AF65-F5344CB8AC3E}">
        <p14:creationId xmlns:p14="http://schemas.microsoft.com/office/powerpoint/2010/main" val="3101669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5E6CD4-3DD5-D970-A04B-2B578CE9FD4D}"/>
              </a:ext>
            </a:extLst>
          </p:cNvPr>
          <p:cNvSpPr>
            <a:spLocks noGrp="1"/>
          </p:cNvSpPr>
          <p:nvPr>
            <p:ph type="title"/>
          </p:nvPr>
        </p:nvSpPr>
        <p:spPr/>
        <p:txBody>
          <a:bodyPr/>
          <a:lstStyle/>
          <a:p>
            <a:r>
              <a:rPr lang="en-US" dirty="0"/>
              <a:t>2023 Prioritization Concept</a:t>
            </a:r>
          </a:p>
        </p:txBody>
      </p:sp>
      <p:graphicFrame>
        <p:nvGraphicFramePr>
          <p:cNvPr id="2" name="Table 1">
            <a:extLst>
              <a:ext uri="{FF2B5EF4-FFF2-40B4-BE49-F238E27FC236}">
                <a16:creationId xmlns:a16="http://schemas.microsoft.com/office/drawing/2014/main" id="{7D1C2930-E8D4-F60C-80D4-CCEC27C008EA}"/>
              </a:ext>
            </a:extLst>
          </p:cNvPr>
          <p:cNvGraphicFramePr>
            <a:graphicFrameLocks noGrp="1"/>
          </p:cNvGraphicFramePr>
          <p:nvPr/>
        </p:nvGraphicFramePr>
        <p:xfrm>
          <a:off x="259080" y="1417320"/>
          <a:ext cx="11646782" cy="4955311"/>
        </p:xfrm>
        <a:graphic>
          <a:graphicData uri="http://schemas.openxmlformats.org/drawingml/2006/table">
            <a:tbl>
              <a:tblPr/>
              <a:tblGrid>
                <a:gridCol w="514822">
                  <a:extLst>
                    <a:ext uri="{9D8B030D-6E8A-4147-A177-3AD203B41FA5}">
                      <a16:colId xmlns:a16="http://schemas.microsoft.com/office/drawing/2014/main" val="2253006297"/>
                    </a:ext>
                  </a:extLst>
                </a:gridCol>
                <a:gridCol w="513722">
                  <a:extLst>
                    <a:ext uri="{9D8B030D-6E8A-4147-A177-3AD203B41FA5}">
                      <a16:colId xmlns:a16="http://schemas.microsoft.com/office/drawing/2014/main" val="4114718311"/>
                    </a:ext>
                  </a:extLst>
                </a:gridCol>
                <a:gridCol w="606490">
                  <a:extLst>
                    <a:ext uri="{9D8B030D-6E8A-4147-A177-3AD203B41FA5}">
                      <a16:colId xmlns:a16="http://schemas.microsoft.com/office/drawing/2014/main" val="3669976198"/>
                    </a:ext>
                  </a:extLst>
                </a:gridCol>
                <a:gridCol w="2043404">
                  <a:extLst>
                    <a:ext uri="{9D8B030D-6E8A-4147-A177-3AD203B41FA5}">
                      <a16:colId xmlns:a16="http://schemas.microsoft.com/office/drawing/2014/main" val="1972130470"/>
                    </a:ext>
                  </a:extLst>
                </a:gridCol>
                <a:gridCol w="653143">
                  <a:extLst>
                    <a:ext uri="{9D8B030D-6E8A-4147-A177-3AD203B41FA5}">
                      <a16:colId xmlns:a16="http://schemas.microsoft.com/office/drawing/2014/main" val="1932425403"/>
                    </a:ext>
                  </a:extLst>
                </a:gridCol>
                <a:gridCol w="634177">
                  <a:extLst>
                    <a:ext uri="{9D8B030D-6E8A-4147-A177-3AD203B41FA5}">
                      <a16:colId xmlns:a16="http://schemas.microsoft.com/office/drawing/2014/main" val="2155421591"/>
                    </a:ext>
                  </a:extLst>
                </a:gridCol>
                <a:gridCol w="527205">
                  <a:extLst>
                    <a:ext uri="{9D8B030D-6E8A-4147-A177-3AD203B41FA5}">
                      <a16:colId xmlns:a16="http://schemas.microsoft.com/office/drawing/2014/main" val="3834027699"/>
                    </a:ext>
                  </a:extLst>
                </a:gridCol>
                <a:gridCol w="549481">
                  <a:extLst>
                    <a:ext uri="{9D8B030D-6E8A-4147-A177-3AD203B41FA5}">
                      <a16:colId xmlns:a16="http://schemas.microsoft.com/office/drawing/2014/main" val="2847554593"/>
                    </a:ext>
                  </a:extLst>
                </a:gridCol>
                <a:gridCol w="640442">
                  <a:extLst>
                    <a:ext uri="{9D8B030D-6E8A-4147-A177-3AD203B41FA5}">
                      <a16:colId xmlns:a16="http://schemas.microsoft.com/office/drawing/2014/main" val="3623833899"/>
                    </a:ext>
                  </a:extLst>
                </a:gridCol>
                <a:gridCol w="1314300">
                  <a:extLst>
                    <a:ext uri="{9D8B030D-6E8A-4147-A177-3AD203B41FA5}">
                      <a16:colId xmlns:a16="http://schemas.microsoft.com/office/drawing/2014/main" val="3784601981"/>
                    </a:ext>
                  </a:extLst>
                </a:gridCol>
                <a:gridCol w="1108244">
                  <a:extLst>
                    <a:ext uri="{9D8B030D-6E8A-4147-A177-3AD203B41FA5}">
                      <a16:colId xmlns:a16="http://schemas.microsoft.com/office/drawing/2014/main" val="1051410370"/>
                    </a:ext>
                  </a:extLst>
                </a:gridCol>
                <a:gridCol w="1232621">
                  <a:extLst>
                    <a:ext uri="{9D8B030D-6E8A-4147-A177-3AD203B41FA5}">
                      <a16:colId xmlns:a16="http://schemas.microsoft.com/office/drawing/2014/main" val="4256975639"/>
                    </a:ext>
                  </a:extLst>
                </a:gridCol>
                <a:gridCol w="1308731">
                  <a:extLst>
                    <a:ext uri="{9D8B030D-6E8A-4147-A177-3AD203B41FA5}">
                      <a16:colId xmlns:a16="http://schemas.microsoft.com/office/drawing/2014/main" val="3156319752"/>
                    </a:ext>
                  </a:extLst>
                </a:gridCol>
              </a:tblGrid>
              <a:tr h="832492">
                <a:tc>
                  <a:txBody>
                    <a:bodyPr/>
                    <a:lstStyle/>
                    <a:p>
                      <a:pPr algn="ctr" fontAlgn="ctr"/>
                      <a:r>
                        <a:rPr lang="en-US" sz="800" b="1" i="0" u="none" strike="noStrike" dirty="0">
                          <a:solidFill>
                            <a:srgbClr val="FFFFFF"/>
                          </a:solidFill>
                          <a:effectLst/>
                          <a:latin typeface="Calibri" panose="020F0502020204030204" pitchFamily="34" charset="0"/>
                        </a:rPr>
                        <a:t>2023 PROPOSED </a:t>
                      </a:r>
                      <a:br>
                        <a:rPr lang="en-US" sz="800" b="1" i="0" u="none" strike="noStrike" dirty="0">
                          <a:solidFill>
                            <a:srgbClr val="FFFFFF"/>
                          </a:solidFill>
                          <a:effectLst/>
                          <a:latin typeface="Calibri" panose="020F0502020204030204" pitchFamily="34" charset="0"/>
                        </a:rPr>
                      </a:br>
                      <a:r>
                        <a:rPr lang="en-US" sz="800" b="1" i="0" u="none" strike="noStrike" dirty="0">
                          <a:solidFill>
                            <a:srgbClr val="FFFFFF"/>
                          </a:solidFill>
                          <a:effectLst/>
                          <a:latin typeface="Calibri" panose="020F0502020204030204" pitchFamily="34" charset="0"/>
                        </a:rPr>
                        <a:t>Top 20 Rank </a:t>
                      </a:r>
                    </a:p>
                  </a:txBody>
                  <a:tcPr marL="5033" marR="5033" marT="5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000" b="1" i="0" u="none" strike="noStrike" dirty="0">
                          <a:solidFill>
                            <a:srgbClr val="FFFFFF"/>
                          </a:solidFill>
                          <a:effectLst/>
                          <a:latin typeface="Calibri" panose="020F0502020204030204" pitchFamily="34" charset="0"/>
                        </a:rPr>
                        <a:t>2022 </a:t>
                      </a:r>
                      <a:br>
                        <a:rPr lang="en-US" sz="1000" b="1" i="0" u="none" strike="noStrike" dirty="0">
                          <a:solidFill>
                            <a:srgbClr val="FFFFFF"/>
                          </a:solidFill>
                          <a:effectLst/>
                          <a:latin typeface="Calibri" panose="020F0502020204030204" pitchFamily="34" charset="0"/>
                        </a:rPr>
                      </a:br>
                      <a:r>
                        <a:rPr lang="en-US" sz="1000" b="1" i="0" u="none" strike="noStrike" dirty="0">
                          <a:solidFill>
                            <a:srgbClr val="FFFFFF"/>
                          </a:solidFill>
                          <a:effectLst/>
                          <a:latin typeface="Calibri" panose="020F0502020204030204" pitchFamily="34" charset="0"/>
                        </a:rPr>
                        <a:t>Top 20 Rank </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EEF"/>
                    </a:solidFill>
                  </a:tcPr>
                </a:tc>
                <a:tc>
                  <a:txBody>
                    <a:bodyPr/>
                    <a:lstStyle/>
                    <a:p>
                      <a:pPr algn="ctr" fontAlgn="ctr"/>
                      <a:r>
                        <a:rPr lang="en-US" sz="1000" b="1" i="0" u="none" strike="noStrike" dirty="0">
                          <a:solidFill>
                            <a:srgbClr val="FFFFFF"/>
                          </a:solidFill>
                          <a:effectLst/>
                          <a:latin typeface="Calibri" panose="020F0502020204030204" pitchFamily="34" charset="0"/>
                        </a:rPr>
                        <a:t>Sponsor/ Location</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EEF"/>
                    </a:solidFill>
                  </a:tcPr>
                </a:tc>
                <a:tc>
                  <a:txBody>
                    <a:bodyPr/>
                    <a:lstStyle/>
                    <a:p>
                      <a:pPr algn="ctr" fontAlgn="ctr"/>
                      <a:r>
                        <a:rPr lang="en-US" sz="1000" b="1" i="0" u="none" strike="noStrike" dirty="0">
                          <a:solidFill>
                            <a:srgbClr val="FFFFFF"/>
                          </a:solidFill>
                          <a:effectLst/>
                          <a:latin typeface="Calibri" panose="020F0502020204030204" pitchFamily="34" charset="0"/>
                        </a:rPr>
                        <a:t>Project Name</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EEF"/>
                    </a:solidFill>
                  </a:tcPr>
                </a:tc>
                <a:tc>
                  <a:txBody>
                    <a:bodyPr/>
                    <a:lstStyle/>
                    <a:p>
                      <a:pPr algn="ctr" fontAlgn="ctr"/>
                      <a:r>
                        <a:rPr lang="en-US" sz="1000" b="1" i="0" u="none" strike="noStrike" dirty="0">
                          <a:solidFill>
                            <a:srgbClr val="FFFFFF"/>
                          </a:solidFill>
                          <a:effectLst/>
                          <a:latin typeface="Calibri" panose="020F0502020204030204" pitchFamily="34" charset="0"/>
                        </a:rPr>
                        <a:t>From</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EEF"/>
                    </a:solidFill>
                  </a:tcPr>
                </a:tc>
                <a:tc>
                  <a:txBody>
                    <a:bodyPr/>
                    <a:lstStyle/>
                    <a:p>
                      <a:pPr algn="ctr" fontAlgn="ctr"/>
                      <a:r>
                        <a:rPr lang="en-US" sz="1000" b="1" i="0" u="none" strike="noStrike" dirty="0">
                          <a:solidFill>
                            <a:srgbClr val="FFFFFF"/>
                          </a:solidFill>
                          <a:effectLst/>
                          <a:latin typeface="Calibri" panose="020F0502020204030204" pitchFamily="34" charset="0"/>
                        </a:rPr>
                        <a:t>To</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EEF"/>
                    </a:solidFill>
                  </a:tcPr>
                </a:tc>
                <a:tc>
                  <a:txBody>
                    <a:bodyPr/>
                    <a:lstStyle/>
                    <a:p>
                      <a:pPr algn="ctr" fontAlgn="ctr"/>
                      <a:r>
                        <a:rPr lang="en-US" sz="800" b="1" i="0" u="none" strike="noStrike" dirty="0">
                          <a:solidFill>
                            <a:srgbClr val="FFFFFF"/>
                          </a:solidFill>
                          <a:effectLst/>
                          <a:latin typeface="Calibri" panose="020F0502020204030204" pitchFamily="34" charset="0"/>
                        </a:rPr>
                        <a:t>2023 Proposed Phase</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48235"/>
                    </a:solidFill>
                  </a:tcPr>
                </a:tc>
                <a:tc>
                  <a:txBody>
                    <a:bodyPr/>
                    <a:lstStyle/>
                    <a:p>
                      <a:pPr algn="ctr" fontAlgn="ctr"/>
                      <a:r>
                        <a:rPr lang="en-US" sz="800" b="1" i="0" u="none" strike="noStrike" dirty="0">
                          <a:solidFill>
                            <a:srgbClr val="FFFFFF"/>
                          </a:solidFill>
                          <a:effectLst/>
                          <a:latin typeface="Calibri" panose="020F0502020204030204" pitchFamily="34" charset="0"/>
                        </a:rPr>
                        <a:t>2023 Proposed Phase FY</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48235"/>
                    </a:solidFill>
                  </a:tcPr>
                </a:tc>
                <a:tc>
                  <a:txBody>
                    <a:bodyPr/>
                    <a:lstStyle/>
                    <a:p>
                      <a:pPr algn="ctr" fontAlgn="ctr"/>
                      <a:r>
                        <a:rPr lang="en-US" sz="800" b="1" i="0" u="none" strike="noStrike" dirty="0">
                          <a:solidFill>
                            <a:srgbClr val="FFFFFF"/>
                          </a:solidFill>
                          <a:effectLst/>
                          <a:latin typeface="Calibri" panose="020F0502020204030204" pitchFamily="34" charset="0"/>
                        </a:rPr>
                        <a:t>2023 Proposed Phase Cost</a:t>
                      </a:r>
                    </a:p>
                  </a:txBody>
                  <a:tcPr marL="45720" marR="4572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48235"/>
                    </a:solidFill>
                  </a:tcPr>
                </a:tc>
                <a:tc>
                  <a:txBody>
                    <a:bodyPr/>
                    <a:lstStyle/>
                    <a:p>
                      <a:pPr algn="ctr" fontAlgn="ctr"/>
                      <a:r>
                        <a:rPr lang="en-US" sz="900" b="1" i="0" u="none" strike="noStrike" dirty="0">
                          <a:solidFill>
                            <a:srgbClr val="FFFFFF"/>
                          </a:solidFill>
                          <a:effectLst/>
                          <a:latin typeface="Calibri" panose="020F0502020204030204" pitchFamily="34" charset="0"/>
                        </a:rPr>
                        <a:t>CMP Congested Corridors</a:t>
                      </a:r>
                      <a:br>
                        <a:rPr lang="en-US" sz="900" b="1" i="0" u="none" strike="noStrike" dirty="0">
                          <a:solidFill>
                            <a:srgbClr val="FFFFFF"/>
                          </a:solidFill>
                          <a:effectLst/>
                          <a:latin typeface="Calibri" panose="020F0502020204030204" pitchFamily="34" charset="0"/>
                        </a:rPr>
                      </a:br>
                      <a:r>
                        <a:rPr lang="en-US" sz="900" b="1" i="0" u="none" strike="noStrike" dirty="0">
                          <a:solidFill>
                            <a:srgbClr val="FFFFFF"/>
                          </a:solidFill>
                          <a:effectLst/>
                          <a:latin typeface="Calibri" panose="020F0502020204030204" pitchFamily="34" charset="0"/>
                        </a:rPr>
                        <a:t>2022 Analysis </a:t>
                      </a:r>
                      <a:br>
                        <a:rPr lang="en-US" sz="900" b="1" i="0" u="none" strike="noStrike" dirty="0">
                          <a:solidFill>
                            <a:srgbClr val="FFFFFF"/>
                          </a:solidFill>
                          <a:effectLst/>
                          <a:latin typeface="Calibri" panose="020F0502020204030204" pitchFamily="34" charset="0"/>
                        </a:rPr>
                      </a:br>
                      <a:r>
                        <a:rPr lang="en-US" sz="900" b="0" i="0" u="none" strike="noStrike" dirty="0">
                          <a:solidFill>
                            <a:srgbClr val="FFFFFF"/>
                          </a:solidFill>
                          <a:effectLst/>
                          <a:latin typeface="Calibri" panose="020F0502020204030204" pitchFamily="34" charset="0"/>
                        </a:rPr>
                        <a:t>(for informational purposes)</a:t>
                      </a:r>
                      <a:endParaRPr lang="en-US" sz="900" b="1" i="0" u="none" strike="noStrike" dirty="0">
                        <a:solidFill>
                          <a:srgbClr val="FFFFFF"/>
                        </a:solidFill>
                        <a:effectLst/>
                        <a:latin typeface="Calibri" panose="020F0502020204030204" pitchFamily="34" charset="0"/>
                      </a:endParaRPr>
                    </a:p>
                  </a:txBody>
                  <a:tcPr marL="45720" marR="4572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62626"/>
                    </a:solidFill>
                  </a:tcPr>
                </a:tc>
                <a:tc>
                  <a:txBody>
                    <a:bodyPr/>
                    <a:lstStyle/>
                    <a:p>
                      <a:pPr algn="ctr" fontAlgn="ctr"/>
                      <a:r>
                        <a:rPr lang="en-US" sz="1000" b="1" i="0" u="none" strike="noStrike" dirty="0">
                          <a:solidFill>
                            <a:srgbClr val="FFFFFF"/>
                          </a:solidFill>
                          <a:effectLst/>
                          <a:latin typeface="Calibri" panose="020F0502020204030204" pitchFamily="34" charset="0"/>
                        </a:rPr>
                        <a:t>Prior Year Top 20 Rank</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62626"/>
                    </a:solidFill>
                  </a:tcPr>
                </a:tc>
                <a:tc>
                  <a:txBody>
                    <a:bodyPr/>
                    <a:lstStyle/>
                    <a:p>
                      <a:pPr algn="ctr" fontAlgn="ctr"/>
                      <a:r>
                        <a:rPr lang="en-US" sz="1000" b="1" i="0" u="none" strike="noStrike">
                          <a:solidFill>
                            <a:srgbClr val="FFFFFF"/>
                          </a:solidFill>
                          <a:effectLst/>
                          <a:latin typeface="Calibri" panose="020F0502020204030204" pitchFamily="34" charset="0"/>
                        </a:rPr>
                        <a:t>Project Phase Requested</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62626"/>
                    </a:solidFill>
                  </a:tcPr>
                </a:tc>
                <a:tc>
                  <a:txBody>
                    <a:bodyPr/>
                    <a:lstStyle/>
                    <a:p>
                      <a:pPr algn="ctr" fontAlgn="ctr"/>
                      <a:r>
                        <a:rPr lang="en-US" sz="1000" b="1" i="0" u="none" strike="noStrike" dirty="0">
                          <a:solidFill>
                            <a:srgbClr val="FFFFFF"/>
                          </a:solidFill>
                          <a:effectLst/>
                          <a:latin typeface="Calibri" panose="020F0502020204030204" pitchFamily="34" charset="0"/>
                        </a:rPr>
                        <a:t>Crash Density</a:t>
                      </a:r>
                      <a:br>
                        <a:rPr lang="en-US" sz="1000" b="1" i="0" u="none" strike="noStrike" dirty="0">
                          <a:solidFill>
                            <a:srgbClr val="FFFFFF"/>
                          </a:solidFill>
                          <a:effectLst/>
                          <a:latin typeface="Calibri" panose="020F0502020204030204" pitchFamily="34" charset="0"/>
                        </a:rPr>
                      </a:br>
                      <a:r>
                        <a:rPr lang="en-US" sz="900" b="0" i="0" u="none" strike="noStrike" dirty="0">
                          <a:solidFill>
                            <a:srgbClr val="FFFFFF"/>
                          </a:solidFill>
                          <a:effectLst/>
                          <a:latin typeface="Calibri" panose="020F0502020204030204" pitchFamily="34" charset="0"/>
                        </a:rPr>
                        <a:t>(for informational purposes)</a:t>
                      </a:r>
                      <a:endParaRPr lang="en-US" sz="1000" b="1" i="0" u="none" strike="noStrike" dirty="0">
                        <a:solidFill>
                          <a:srgbClr val="FFFFFF"/>
                        </a:solidFill>
                        <a:effectLst/>
                        <a:latin typeface="Calibri" panose="020F050202020403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62626"/>
                    </a:solidFill>
                  </a:tcPr>
                </a:tc>
                <a:extLst>
                  <a:ext uri="{0D108BD9-81ED-4DB2-BD59-A6C34878D82A}">
                    <a16:rowId xmlns:a16="http://schemas.microsoft.com/office/drawing/2014/main" val="2587199342"/>
                  </a:ext>
                </a:extLst>
              </a:tr>
              <a:tr h="416247">
                <a:tc>
                  <a:txBody>
                    <a:bodyPr/>
                    <a:lstStyle/>
                    <a:p>
                      <a:pPr algn="ctr" fontAlgn="ctr"/>
                      <a:r>
                        <a:rPr lang="en-US" sz="600" b="1" i="0" u="none" strike="noStrike">
                          <a:solidFill>
                            <a:srgbClr val="000000"/>
                          </a:solidFill>
                          <a:effectLst/>
                          <a:latin typeface="Calibri" panose="020F0502020204030204" pitchFamily="34" charset="0"/>
                        </a:rPr>
                        <a:t> </a:t>
                      </a:r>
                    </a:p>
                  </a:txBody>
                  <a:tcPr marL="5033" marR="5033" marT="5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1</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dirty="0">
                          <a:solidFill>
                            <a:srgbClr val="000000"/>
                          </a:solidFill>
                          <a:effectLst/>
                          <a:latin typeface="Calibri" panose="020F0502020204030204" pitchFamily="34" charset="0"/>
                        </a:rPr>
                        <a:t>FDOT/ </a:t>
                      </a:r>
                      <a:br>
                        <a:rPr lang="en-US" sz="700" b="0" i="0" u="none" strike="noStrike" dirty="0">
                          <a:solidFill>
                            <a:srgbClr val="000000"/>
                          </a:solidFill>
                          <a:effectLst/>
                          <a:latin typeface="Calibri" panose="020F0502020204030204" pitchFamily="34" charset="0"/>
                        </a:rPr>
                      </a:br>
                      <a:r>
                        <a:rPr lang="en-US" sz="700" b="0" i="0" u="none" strike="noStrike" dirty="0">
                          <a:solidFill>
                            <a:srgbClr val="000000"/>
                          </a:solidFill>
                          <a:effectLst/>
                          <a:latin typeface="Calibri" panose="020F0502020204030204" pitchFamily="34" charset="0"/>
                        </a:rPr>
                        <a:t>Lake County</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b="1" i="0" u="none" strike="noStrike" dirty="0">
                          <a:solidFill>
                            <a:srgbClr val="000000"/>
                          </a:solidFill>
                          <a:effectLst/>
                          <a:latin typeface="Calibri" panose="020F0502020204030204" pitchFamily="34" charset="0"/>
                        </a:rPr>
                        <a:t>SR 50</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800" b="0" i="0" u="none" strike="noStrike" dirty="0">
                          <a:solidFill>
                            <a:srgbClr val="000000"/>
                          </a:solidFill>
                          <a:effectLst/>
                          <a:latin typeface="Calibri" panose="020F0502020204030204" pitchFamily="34" charset="0"/>
                        </a:rPr>
                        <a:t>CR 565 (Villa City)</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800" b="0" i="0" u="none" strike="noStrike">
                          <a:solidFill>
                            <a:srgbClr val="000000"/>
                          </a:solidFill>
                          <a:effectLst/>
                          <a:latin typeface="Calibri" panose="020F0502020204030204" pitchFamily="34" charset="0"/>
                        </a:rPr>
                        <a:t>CR 565A (Montevista)</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rgbClr val="000000"/>
                          </a:solidFill>
                          <a:effectLst/>
                          <a:latin typeface="Calibri" panose="020F0502020204030204" pitchFamily="34" charset="0"/>
                        </a:rPr>
                        <a:t>CST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US" sz="800" b="0" i="0" u="none" strike="noStrike">
                          <a:solidFill>
                            <a:srgbClr val="000000"/>
                          </a:solidFill>
                          <a:effectLst/>
                          <a:latin typeface="Calibri" panose="020F0502020204030204" pitchFamily="34" charset="0"/>
                        </a:rPr>
                        <a:t>2024/25</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US" sz="800" b="0" i="0" u="none" strike="noStrike">
                          <a:solidFill>
                            <a:srgbClr val="000000"/>
                          </a:solidFill>
                          <a:effectLst/>
                          <a:latin typeface="Calibri" panose="020F0502020204030204" pitchFamily="34" charset="0"/>
                        </a:rPr>
                        <a:t>$45,445,800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US" sz="900" b="1" i="0" u="none" strike="noStrike" dirty="0">
                          <a:solidFill>
                            <a:srgbClr val="000000"/>
                          </a:solidFill>
                          <a:effectLst/>
                          <a:latin typeface="Calibri" panose="020F0502020204030204" pitchFamily="34" charset="0"/>
                        </a:rPr>
                        <a:t>Operating at Acceptable </a:t>
                      </a:r>
                      <a:br>
                        <a:rPr lang="en-US" sz="900" b="1" i="0" u="none" strike="noStrike" dirty="0">
                          <a:solidFill>
                            <a:srgbClr val="000000"/>
                          </a:solidFill>
                          <a:effectLst/>
                          <a:latin typeface="Calibri" panose="020F0502020204030204" pitchFamily="34" charset="0"/>
                        </a:rPr>
                      </a:br>
                      <a:r>
                        <a:rPr lang="en-US" sz="900" b="1" i="0" u="none" strike="noStrike" dirty="0">
                          <a:solidFill>
                            <a:srgbClr val="000000"/>
                          </a:solidFill>
                          <a:effectLst/>
                          <a:latin typeface="Calibri" panose="020F0502020204030204" pitchFamily="34" charset="0"/>
                        </a:rPr>
                        <a:t>Level of Service</a:t>
                      </a:r>
                    </a:p>
                  </a:txBody>
                  <a:tcPr marL="45720" marR="4572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BF7"/>
                    </a:solidFill>
                  </a:tcPr>
                </a:tc>
                <a:tc>
                  <a:txBody>
                    <a:bodyPr/>
                    <a:lstStyle/>
                    <a:p>
                      <a:pPr algn="ctr" fontAlgn="ctr"/>
                      <a:r>
                        <a:rPr lang="en-US" sz="900" b="1" i="0" u="none" strike="noStrike" dirty="0">
                          <a:solidFill>
                            <a:srgbClr val="FFFFFF"/>
                          </a:solidFill>
                          <a:effectLst/>
                          <a:latin typeface="Calibri" panose="020F0502020204030204" pitchFamily="34" charset="0"/>
                        </a:rPr>
                        <a:t>1-5</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900" b="1" i="0" u="none" strike="noStrike" dirty="0">
                          <a:solidFill>
                            <a:srgbClr val="FFFFFF"/>
                          </a:solidFill>
                          <a:effectLst/>
                          <a:latin typeface="Calibri" panose="020F0502020204030204" pitchFamily="34" charset="0"/>
                        </a:rPr>
                        <a:t>Construction</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900" b="1" i="0" u="none" strike="noStrike" dirty="0">
                          <a:solidFill>
                            <a:srgbClr val="FFFFFF"/>
                          </a:solidFill>
                          <a:effectLst/>
                          <a:latin typeface="Calibri" panose="020F0502020204030204" pitchFamily="34" charset="0"/>
                        </a:rPr>
                        <a:t>Medium (51-100)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3701542856"/>
                  </a:ext>
                </a:extLst>
              </a:tr>
              <a:tr h="416247">
                <a:tc>
                  <a:txBody>
                    <a:bodyPr/>
                    <a:lstStyle/>
                    <a:p>
                      <a:pPr algn="ctr" fontAlgn="ctr"/>
                      <a:r>
                        <a:rPr lang="en-US" sz="800" b="1" i="0" u="none" strike="noStrike" dirty="0">
                          <a:solidFill>
                            <a:schemeClr val="bg1"/>
                          </a:solidFill>
                          <a:effectLst/>
                          <a:latin typeface="Calibri" panose="020F0502020204030204" pitchFamily="34" charset="0"/>
                        </a:rPr>
                        <a:t> Funded</a:t>
                      </a:r>
                    </a:p>
                  </a:txBody>
                  <a:tcPr marL="5033" marR="5033" marT="5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200" b="1" i="0" u="none" strike="noStrike" dirty="0">
                          <a:solidFill>
                            <a:srgbClr val="000000"/>
                          </a:solidFill>
                          <a:effectLst/>
                          <a:latin typeface="Calibri" panose="020F0502020204030204" pitchFamily="34" charset="0"/>
                        </a:rPr>
                        <a:t>2</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dirty="0">
                          <a:solidFill>
                            <a:srgbClr val="000000"/>
                          </a:solidFill>
                          <a:effectLst/>
                          <a:latin typeface="Calibri" panose="020F0502020204030204" pitchFamily="34" charset="0"/>
                        </a:rPr>
                        <a:t>FDOT/</a:t>
                      </a:r>
                      <a:br>
                        <a:rPr lang="en-US" sz="700" b="0" i="0" u="none" strike="noStrike" dirty="0">
                          <a:solidFill>
                            <a:srgbClr val="000000"/>
                          </a:solidFill>
                          <a:effectLst/>
                          <a:latin typeface="Calibri" panose="020F0502020204030204" pitchFamily="34" charset="0"/>
                        </a:rPr>
                      </a:br>
                      <a:r>
                        <a:rPr lang="en-US" sz="700" b="0" i="0" u="none" strike="noStrike" dirty="0">
                          <a:solidFill>
                            <a:srgbClr val="000000"/>
                          </a:solidFill>
                          <a:effectLst/>
                          <a:latin typeface="Calibri" panose="020F0502020204030204" pitchFamily="34" charset="0"/>
                        </a:rPr>
                        <a:t>Sumter County</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b="1" i="0" u="none" strike="noStrike" dirty="0">
                          <a:solidFill>
                            <a:srgbClr val="000000"/>
                          </a:solidFill>
                          <a:effectLst/>
                          <a:latin typeface="Calibri" panose="020F0502020204030204" pitchFamily="34" charset="0"/>
                        </a:rPr>
                        <a:t>SR 35 (US 301)</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800" b="0" i="0" u="none" strike="noStrike" dirty="0">
                          <a:solidFill>
                            <a:srgbClr val="000000"/>
                          </a:solidFill>
                          <a:effectLst/>
                          <a:latin typeface="Calibri" panose="020F0502020204030204" pitchFamily="34" charset="0"/>
                        </a:rPr>
                        <a:t>SR 44</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800" b="0" i="0" u="none" strike="noStrike" dirty="0">
                          <a:solidFill>
                            <a:srgbClr val="000000"/>
                          </a:solidFill>
                          <a:effectLst/>
                          <a:latin typeface="Calibri" panose="020F0502020204030204" pitchFamily="34" charset="0"/>
                        </a:rPr>
                        <a:t>CR 470</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rgbClr val="000000"/>
                          </a:solidFill>
                          <a:effectLst/>
                          <a:latin typeface="Calibri" panose="020F0502020204030204" pitchFamily="34" charset="0"/>
                        </a:rPr>
                        <a:t>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US" sz="800" b="0" i="0" u="none" strike="noStrike" dirty="0">
                          <a:solidFill>
                            <a:srgbClr val="000000"/>
                          </a:solidFill>
                          <a:effectLst/>
                          <a:latin typeface="Calibri" panose="020F0502020204030204" pitchFamily="34" charset="0"/>
                        </a:rPr>
                        <a:t>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US" sz="900" b="1" i="0" u="none" strike="noStrike" dirty="0">
                          <a:solidFill>
                            <a:srgbClr val="FFFFFF"/>
                          </a:solidFill>
                          <a:effectLst/>
                          <a:latin typeface="Calibri" panose="020F0502020204030204" pitchFamily="34" charset="0"/>
                        </a:rPr>
                        <a:t>Extremely Congested (2027)</a:t>
                      </a:r>
                    </a:p>
                  </a:txBody>
                  <a:tcPr marL="45720" marR="4572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n-US" sz="900" b="1" i="0" u="none" strike="noStrike" dirty="0">
                          <a:solidFill>
                            <a:srgbClr val="FFFFFF"/>
                          </a:solidFill>
                          <a:effectLst/>
                          <a:latin typeface="Calibri" panose="020F0502020204030204" pitchFamily="34" charset="0"/>
                        </a:rPr>
                        <a:t>1-5</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900" b="1" i="0" u="none" strike="noStrike" dirty="0">
                          <a:solidFill>
                            <a:srgbClr val="FFFFFF"/>
                          </a:solidFill>
                          <a:effectLst/>
                          <a:latin typeface="Calibri" panose="020F0502020204030204" pitchFamily="34" charset="0"/>
                        </a:rPr>
                        <a:t>Funded</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900" b="1" i="0" u="none" strike="noStrike" dirty="0">
                          <a:solidFill>
                            <a:srgbClr val="000000"/>
                          </a:solidFill>
                          <a:effectLst/>
                          <a:latin typeface="Calibri" panose="020F0502020204030204" pitchFamily="34" charset="0"/>
                        </a:rPr>
                        <a:t>Medium-Low (1-50)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4205447520"/>
                  </a:ext>
                </a:extLst>
              </a:tr>
              <a:tr h="443997">
                <a:tc>
                  <a:txBody>
                    <a:bodyPr/>
                    <a:lstStyle/>
                    <a:p>
                      <a:pPr algn="ctr" fontAlgn="ctr"/>
                      <a:r>
                        <a:rPr lang="en-US" sz="800" b="1" i="0" u="none" strike="noStrike" dirty="0">
                          <a:solidFill>
                            <a:schemeClr val="bg1"/>
                          </a:solidFill>
                          <a:effectLst/>
                          <a:latin typeface="Calibri" panose="020F0502020204030204" pitchFamily="34" charset="0"/>
                        </a:rPr>
                        <a:t> </a:t>
                      </a:r>
                    </a:p>
                  </a:txBody>
                  <a:tcPr marL="5033" marR="5033" marT="5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none" strike="noStrike" dirty="0">
                          <a:solidFill>
                            <a:srgbClr val="000000"/>
                          </a:solidFill>
                          <a:effectLst/>
                          <a:latin typeface="Calibri" panose="020F0502020204030204" pitchFamily="34" charset="0"/>
                        </a:rPr>
                        <a:t>3</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FDOT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b="1" i="0" u="none" strike="noStrike" dirty="0">
                          <a:solidFill>
                            <a:srgbClr val="000000"/>
                          </a:solidFill>
                          <a:effectLst/>
                          <a:latin typeface="Calibri" panose="020F0502020204030204" pitchFamily="34" charset="0"/>
                        </a:rPr>
                        <a:t>SR 44 (CR44B)</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800" b="0" i="0" u="none" strike="noStrike" dirty="0">
                          <a:solidFill>
                            <a:srgbClr val="000000"/>
                          </a:solidFill>
                          <a:effectLst/>
                          <a:latin typeface="Calibri" panose="020F0502020204030204" pitchFamily="34" charset="0"/>
                        </a:rPr>
                        <a:t>US 441</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800" b="0" i="0" u="none" strike="noStrike">
                          <a:solidFill>
                            <a:srgbClr val="000000"/>
                          </a:solidFill>
                          <a:effectLst/>
                          <a:latin typeface="Calibri" panose="020F0502020204030204" pitchFamily="34" charset="0"/>
                        </a:rPr>
                        <a:t>SR 44</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a:solidFill>
                            <a:srgbClr val="000000"/>
                          </a:solidFill>
                          <a:effectLst/>
                          <a:latin typeface="Calibri" panose="020F0502020204030204" pitchFamily="34" charset="0"/>
                        </a:rPr>
                        <a:t>CST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US" sz="800" b="0" i="0" u="none" strike="noStrike" dirty="0">
                          <a:solidFill>
                            <a:srgbClr val="000000"/>
                          </a:solidFill>
                          <a:effectLst/>
                          <a:latin typeface="Calibri" panose="020F0502020204030204" pitchFamily="34" charset="0"/>
                        </a:rPr>
                        <a:t>2024/25</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US" sz="800" b="0" i="0" u="none" strike="noStrike">
                          <a:solidFill>
                            <a:srgbClr val="000000"/>
                          </a:solidFill>
                          <a:effectLst/>
                          <a:latin typeface="Calibri" panose="020F0502020204030204" pitchFamily="34" charset="0"/>
                        </a:rPr>
                        <a:t>$26,500,000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US" sz="900" b="1" i="0" u="none" strike="noStrike">
                          <a:solidFill>
                            <a:srgbClr val="FFFFFF"/>
                          </a:solidFill>
                          <a:effectLst/>
                          <a:latin typeface="Calibri" panose="020F0502020204030204" pitchFamily="34" charset="0"/>
                        </a:rPr>
                        <a:t>Extremely Congested (2022)</a:t>
                      </a:r>
                    </a:p>
                  </a:txBody>
                  <a:tcPr marL="45720" marR="4572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900" b="1" i="0" u="none" strike="noStrike" dirty="0">
                          <a:solidFill>
                            <a:srgbClr val="FFFFFF"/>
                          </a:solidFill>
                          <a:effectLst/>
                          <a:latin typeface="Calibri" panose="020F0502020204030204" pitchFamily="34" charset="0"/>
                        </a:rPr>
                        <a:t>1-5</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900" b="1" i="0" u="none" strike="noStrike" dirty="0">
                          <a:solidFill>
                            <a:srgbClr val="FFFFFF"/>
                          </a:solidFill>
                          <a:effectLst/>
                          <a:latin typeface="Calibri" panose="020F0502020204030204" pitchFamily="34" charset="0"/>
                        </a:rPr>
                        <a:t>Construction</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900" b="1" i="0" u="none" strike="noStrike">
                          <a:solidFill>
                            <a:srgbClr val="FFFFFF"/>
                          </a:solidFill>
                          <a:effectLst/>
                          <a:latin typeface="Calibri" panose="020F0502020204030204" pitchFamily="34" charset="0"/>
                        </a:rPr>
                        <a:t>Medium (51-100)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3527694228"/>
                  </a:ext>
                </a:extLst>
              </a:tr>
              <a:tr h="416247">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800" b="1" i="0" u="none" strike="noStrike" kern="1200" dirty="0">
                        <a:solidFill>
                          <a:schemeClr val="bg1"/>
                        </a:solidFill>
                        <a:effectLst/>
                        <a:latin typeface="Calibri" panose="020F0502020204030204" pitchFamily="34" charset="0"/>
                        <a:ea typeface="+mn-ea"/>
                        <a:cs typeface="+mn-cs"/>
                      </a:endParaRPr>
                    </a:p>
                  </a:txBody>
                  <a:tcPr marL="5033" marR="5033" marT="5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none" strike="noStrike" dirty="0">
                          <a:solidFill>
                            <a:srgbClr val="000000"/>
                          </a:solidFill>
                          <a:effectLst/>
                          <a:latin typeface="Calibri" panose="020F0502020204030204" pitchFamily="34" charset="0"/>
                        </a:rPr>
                        <a:t>4</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Sumter County</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b="1" i="0" u="none" strike="noStrike" dirty="0">
                          <a:solidFill>
                            <a:srgbClr val="000000"/>
                          </a:solidFill>
                          <a:effectLst/>
                          <a:latin typeface="Calibri" panose="020F0502020204030204" pitchFamily="34" charset="0"/>
                        </a:rPr>
                        <a:t>Marsh Bend Trail (CR 501)</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800" b="0" i="0" u="none" strike="noStrike" dirty="0">
                          <a:solidFill>
                            <a:srgbClr val="000000"/>
                          </a:solidFill>
                          <a:effectLst/>
                          <a:latin typeface="Calibri" panose="020F0502020204030204" pitchFamily="34" charset="0"/>
                        </a:rPr>
                        <a:t>Corbin Trail</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800" b="0" i="0" u="none" strike="noStrike" dirty="0">
                          <a:solidFill>
                            <a:srgbClr val="000000"/>
                          </a:solidFill>
                          <a:effectLst/>
                          <a:latin typeface="Calibri" panose="020F0502020204030204" pitchFamily="34" charset="0"/>
                        </a:rPr>
                        <a:t>Central Parkway</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a:solidFill>
                            <a:srgbClr val="000000"/>
                          </a:solidFill>
                          <a:effectLst/>
                          <a:latin typeface="Calibri" panose="020F0502020204030204" pitchFamily="34" charset="0"/>
                        </a:rPr>
                        <a:t>CST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US" sz="800" b="0" i="0" u="none" strike="noStrike" dirty="0">
                          <a:solidFill>
                            <a:srgbClr val="000000"/>
                          </a:solidFill>
                          <a:effectLst/>
                          <a:latin typeface="Calibri" panose="020F0502020204030204" pitchFamily="34" charset="0"/>
                        </a:rPr>
                        <a:t>2024/25</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US" sz="800" b="0" i="0" u="none" strike="noStrike" dirty="0">
                          <a:solidFill>
                            <a:srgbClr val="000000"/>
                          </a:solidFill>
                          <a:effectLst/>
                          <a:latin typeface="Calibri" panose="020F0502020204030204" pitchFamily="34" charset="0"/>
                        </a:rPr>
                        <a:t>$1,462,300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US" sz="900" b="1" i="0" u="none" strike="noStrike">
                          <a:solidFill>
                            <a:srgbClr val="000000"/>
                          </a:solidFill>
                          <a:effectLst/>
                          <a:latin typeface="Calibri" panose="020F0502020204030204" pitchFamily="34" charset="0"/>
                        </a:rPr>
                        <a:t>Operating at Acceptable </a:t>
                      </a:r>
                      <a:br>
                        <a:rPr lang="en-US" sz="900" b="1" i="0" u="none" strike="noStrike">
                          <a:solidFill>
                            <a:srgbClr val="000000"/>
                          </a:solidFill>
                          <a:effectLst/>
                          <a:latin typeface="Calibri" panose="020F0502020204030204" pitchFamily="34" charset="0"/>
                        </a:rPr>
                      </a:br>
                      <a:r>
                        <a:rPr lang="en-US" sz="900" b="1" i="0" u="none" strike="noStrike">
                          <a:solidFill>
                            <a:srgbClr val="000000"/>
                          </a:solidFill>
                          <a:effectLst/>
                          <a:latin typeface="Calibri" panose="020F0502020204030204" pitchFamily="34" charset="0"/>
                        </a:rPr>
                        <a:t>Level of Service</a:t>
                      </a:r>
                    </a:p>
                  </a:txBody>
                  <a:tcPr marL="45720" marR="4572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BF7"/>
                    </a:solidFill>
                  </a:tcPr>
                </a:tc>
                <a:tc>
                  <a:txBody>
                    <a:bodyPr/>
                    <a:lstStyle/>
                    <a:p>
                      <a:pPr algn="ctr" fontAlgn="ctr"/>
                      <a:r>
                        <a:rPr lang="en-US" sz="900" b="1" i="0" u="none" strike="noStrike" dirty="0">
                          <a:solidFill>
                            <a:srgbClr val="FFFFFF"/>
                          </a:solidFill>
                          <a:effectLst/>
                          <a:latin typeface="Calibri" panose="020F0502020204030204" pitchFamily="34" charset="0"/>
                        </a:rPr>
                        <a:t>1-5</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1" i="0" u="none" strike="noStrike" dirty="0">
                          <a:solidFill>
                            <a:srgbClr val="FFFFFF"/>
                          </a:solidFill>
                          <a:effectLst/>
                          <a:latin typeface="Calibri" panose="020F0502020204030204" pitchFamily="34" charset="0"/>
                        </a:rPr>
                        <a:t>Construction</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900" b="1" i="0" u="none" strike="noStrike">
                          <a:solidFill>
                            <a:srgbClr val="000000"/>
                          </a:solidFill>
                          <a:effectLst/>
                          <a:latin typeface="Calibri" panose="020F0502020204030204" pitchFamily="34" charset="0"/>
                        </a:rPr>
                        <a:t>Medium-Low (1-50)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040994902"/>
                  </a:ext>
                </a:extLst>
              </a:tr>
              <a:tr h="381559">
                <a:tc>
                  <a:txBody>
                    <a:bodyPr/>
                    <a:lstStyle/>
                    <a:p>
                      <a:pPr algn="ctr" fontAlgn="ctr"/>
                      <a:r>
                        <a:rPr lang="en-US" sz="800" b="1" i="0" u="none" strike="noStrike" dirty="0">
                          <a:solidFill>
                            <a:schemeClr val="bg1"/>
                          </a:solidFill>
                          <a:effectLst/>
                          <a:latin typeface="Calibri" panose="020F0502020204030204" pitchFamily="34" charset="0"/>
                        </a:rPr>
                        <a:t> </a:t>
                      </a:r>
                    </a:p>
                  </a:txBody>
                  <a:tcPr marL="5033" marR="5033" marT="5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none" strike="noStrike" dirty="0">
                          <a:solidFill>
                            <a:srgbClr val="000000"/>
                          </a:solidFill>
                          <a:effectLst/>
                          <a:latin typeface="Calibri" panose="020F0502020204030204" pitchFamily="34" charset="0"/>
                        </a:rPr>
                        <a:t>5</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FDOT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b="1" i="0" u="none" strike="noStrike" dirty="0">
                          <a:solidFill>
                            <a:srgbClr val="000000"/>
                          </a:solidFill>
                          <a:effectLst/>
                          <a:latin typeface="Calibri" panose="020F0502020204030204" pitchFamily="34" charset="0"/>
                        </a:rPr>
                        <a:t>SR 500 (US 441)</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800" b="0" i="0" u="none" strike="noStrike" dirty="0">
                          <a:solidFill>
                            <a:srgbClr val="000000"/>
                          </a:solidFill>
                          <a:effectLst/>
                          <a:latin typeface="Calibri" panose="020F0502020204030204" pitchFamily="34" charset="0"/>
                        </a:rPr>
                        <a:t>Perkins Street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800" b="0" i="0" u="none" strike="noStrike" dirty="0">
                          <a:solidFill>
                            <a:srgbClr val="000000"/>
                          </a:solidFill>
                          <a:effectLst/>
                          <a:latin typeface="Calibri" panose="020F0502020204030204" pitchFamily="34" charset="0"/>
                        </a:rPr>
                        <a:t>SR 44</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a:solidFill>
                            <a:srgbClr val="000000"/>
                          </a:solidFill>
                          <a:effectLst/>
                          <a:latin typeface="Calibri" panose="020F0502020204030204" pitchFamily="34" charset="0"/>
                        </a:rPr>
                        <a:t>CST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US" sz="800" b="0" i="0" u="none" strike="noStrike">
                          <a:solidFill>
                            <a:srgbClr val="000000"/>
                          </a:solidFill>
                          <a:effectLst/>
                          <a:latin typeface="Calibri" panose="020F0502020204030204" pitchFamily="34" charset="0"/>
                        </a:rPr>
                        <a:t>2024/25</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US" sz="800" b="0" i="0" u="none" strike="noStrike" dirty="0">
                          <a:solidFill>
                            <a:srgbClr val="000000"/>
                          </a:solidFill>
                          <a:effectLst/>
                          <a:latin typeface="Calibri" panose="020F0502020204030204" pitchFamily="34" charset="0"/>
                        </a:rPr>
                        <a:t>$13,794,537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US" sz="900" b="1" i="0" u="none" strike="noStrike">
                          <a:solidFill>
                            <a:srgbClr val="000000"/>
                          </a:solidFill>
                          <a:effectLst/>
                          <a:latin typeface="Calibri" panose="020F0502020204030204" pitchFamily="34" charset="0"/>
                        </a:rPr>
                        <a:t>Approaching Congestion</a:t>
                      </a:r>
                    </a:p>
                  </a:txBody>
                  <a:tcPr marL="45720" marR="4572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900" b="1" i="0" u="none" strike="noStrike">
                          <a:solidFill>
                            <a:srgbClr val="FFFFFF"/>
                          </a:solidFill>
                          <a:effectLst/>
                          <a:latin typeface="Calibri" panose="020F0502020204030204" pitchFamily="34" charset="0"/>
                        </a:rPr>
                        <a:t>1-5</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900" b="1" i="0" u="none" strike="noStrike" dirty="0">
                          <a:solidFill>
                            <a:srgbClr val="FFFFFF"/>
                          </a:solidFill>
                          <a:effectLst/>
                          <a:latin typeface="Calibri" panose="020F0502020204030204" pitchFamily="34" charset="0"/>
                        </a:rPr>
                        <a:t>Construction</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900" b="1" i="0" u="none" strike="noStrike">
                          <a:solidFill>
                            <a:srgbClr val="FFFFFF"/>
                          </a:solidFill>
                          <a:effectLst/>
                          <a:latin typeface="Calibri" panose="020F0502020204030204" pitchFamily="34" charset="0"/>
                        </a:rPr>
                        <a:t>High (101-200)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2037590901"/>
                  </a:ext>
                </a:extLst>
              </a:tr>
              <a:tr h="37852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1" i="0" u="none" strike="noStrike" kern="1200" dirty="0">
                          <a:solidFill>
                            <a:schemeClr val="bg1"/>
                          </a:solidFill>
                          <a:effectLst/>
                          <a:latin typeface="Calibri" panose="020F0502020204030204" pitchFamily="34" charset="0"/>
                          <a:ea typeface="+mn-ea"/>
                          <a:cs typeface="+mn-cs"/>
                        </a:rPr>
                        <a:t> Funded </a:t>
                      </a:r>
                    </a:p>
                  </a:txBody>
                  <a:tcPr marL="5033" marR="5033" marT="5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200" b="1" i="0" u="none" strike="noStrike" dirty="0">
                          <a:solidFill>
                            <a:srgbClr val="000000"/>
                          </a:solidFill>
                          <a:effectLst/>
                          <a:latin typeface="Calibri" panose="020F0502020204030204" pitchFamily="34" charset="0"/>
                        </a:rPr>
                        <a:t>6</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Sumter/ Wildwood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b="1" i="0" u="none" strike="noStrike" dirty="0">
                          <a:solidFill>
                            <a:srgbClr val="000000"/>
                          </a:solidFill>
                          <a:effectLst/>
                          <a:latin typeface="Calibri" panose="020F0502020204030204" pitchFamily="34" charset="0"/>
                        </a:rPr>
                        <a:t>US 301 Complete Streets</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800" b="0" i="0" u="none" strike="noStrike" dirty="0">
                          <a:solidFill>
                            <a:srgbClr val="000000"/>
                          </a:solidFill>
                          <a:effectLst/>
                          <a:latin typeface="Calibri" panose="020F0502020204030204" pitchFamily="34" charset="0"/>
                        </a:rPr>
                        <a:t>C-466A</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800" b="0" i="0" u="none" strike="noStrike" dirty="0">
                          <a:solidFill>
                            <a:srgbClr val="000000"/>
                          </a:solidFill>
                          <a:effectLst/>
                          <a:latin typeface="Calibri" panose="020F0502020204030204" pitchFamily="34" charset="0"/>
                        </a:rPr>
                        <a:t>C-44A</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rgbClr val="000000"/>
                          </a:solidFill>
                          <a:effectLst/>
                          <a:latin typeface="Calibri" panose="020F0502020204030204" pitchFamily="34" charset="0"/>
                        </a:rPr>
                        <a:t>CST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US" sz="800" b="0" i="0" u="none" strike="noStrike" dirty="0">
                          <a:solidFill>
                            <a:srgbClr val="000000"/>
                          </a:solidFill>
                          <a:effectLst/>
                          <a:latin typeface="Calibri" panose="020F0502020204030204" pitchFamily="34" charset="0"/>
                        </a:rPr>
                        <a:t>2024/25</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US" sz="800" b="0" i="0" u="none" strike="noStrike" dirty="0">
                          <a:solidFill>
                            <a:srgbClr val="000000"/>
                          </a:solidFill>
                          <a:effectLst/>
                          <a:latin typeface="Calibri" panose="020F0502020204030204" pitchFamily="34" charset="0"/>
                        </a:rPr>
                        <a:t>$10,039,169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US" sz="900" b="1" i="0" u="none" strike="noStrike" dirty="0">
                          <a:solidFill>
                            <a:srgbClr val="000000"/>
                          </a:solidFill>
                          <a:effectLst/>
                          <a:latin typeface="Calibri" panose="020F0502020204030204" pitchFamily="34" charset="0"/>
                        </a:rPr>
                        <a:t>Operating at Acceptable </a:t>
                      </a:r>
                      <a:br>
                        <a:rPr lang="en-US" sz="900" b="1" i="0" u="none" strike="noStrike" dirty="0">
                          <a:solidFill>
                            <a:srgbClr val="000000"/>
                          </a:solidFill>
                          <a:effectLst/>
                          <a:latin typeface="Calibri" panose="020F0502020204030204" pitchFamily="34" charset="0"/>
                        </a:rPr>
                      </a:br>
                      <a:r>
                        <a:rPr lang="en-US" sz="900" b="1" i="0" u="none" strike="noStrike" dirty="0">
                          <a:solidFill>
                            <a:srgbClr val="000000"/>
                          </a:solidFill>
                          <a:effectLst/>
                          <a:latin typeface="Calibri" panose="020F0502020204030204" pitchFamily="34" charset="0"/>
                        </a:rPr>
                        <a:t>Level of Service</a:t>
                      </a:r>
                    </a:p>
                  </a:txBody>
                  <a:tcPr marL="45720" marR="4572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BF7"/>
                    </a:solidFill>
                  </a:tcPr>
                </a:tc>
                <a:tc>
                  <a:txBody>
                    <a:bodyPr/>
                    <a:lstStyle/>
                    <a:p>
                      <a:pPr algn="ctr" fontAlgn="ctr"/>
                      <a:r>
                        <a:rPr lang="en-US" sz="900" b="1" i="0" u="none" strike="noStrike" dirty="0">
                          <a:solidFill>
                            <a:srgbClr val="FFFFFF"/>
                          </a:solidFill>
                          <a:effectLst/>
                          <a:latin typeface="Calibri" panose="020F0502020204030204" pitchFamily="34" charset="0"/>
                        </a:rPr>
                        <a:t>6-10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n-US" sz="900" b="1" i="0" u="none" strike="noStrike" dirty="0">
                          <a:solidFill>
                            <a:srgbClr val="FFFFFF"/>
                          </a:solidFill>
                          <a:effectLst/>
                          <a:latin typeface="Calibri" panose="020F0502020204030204" pitchFamily="34" charset="0"/>
                        </a:rPr>
                        <a:t>Funded</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900" b="1" i="0" u="none" strike="noStrike" dirty="0">
                          <a:solidFill>
                            <a:srgbClr val="000000"/>
                          </a:solidFill>
                          <a:effectLst/>
                          <a:latin typeface="Calibri" panose="020F0502020204030204" pitchFamily="34" charset="0"/>
                        </a:rPr>
                        <a:t>Medium-Low (1-50)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543651382"/>
                  </a:ext>
                </a:extLst>
              </a:tr>
              <a:tr h="360747">
                <a:tc>
                  <a:txBody>
                    <a:bodyPr/>
                    <a:lstStyle/>
                    <a:p>
                      <a:pPr algn="ctr" fontAlgn="ctr"/>
                      <a:r>
                        <a:rPr lang="en-US" sz="600" b="1" i="0" u="none" strike="noStrike">
                          <a:solidFill>
                            <a:srgbClr val="000000"/>
                          </a:solidFill>
                          <a:effectLst/>
                          <a:latin typeface="Calibri" panose="020F0502020204030204" pitchFamily="34" charset="0"/>
                        </a:rPr>
                        <a:t> </a:t>
                      </a:r>
                    </a:p>
                  </a:txBody>
                  <a:tcPr marL="5033" marR="5033" marT="5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7</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FDOT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b="1" i="0" u="none" strike="noStrike" dirty="0">
                          <a:solidFill>
                            <a:srgbClr val="000000"/>
                          </a:solidFill>
                          <a:effectLst/>
                          <a:latin typeface="Calibri" panose="020F0502020204030204" pitchFamily="34" charset="0"/>
                        </a:rPr>
                        <a:t>SR 500 (US 441)</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800" b="0" i="0" u="none" strike="noStrike" dirty="0">
                          <a:solidFill>
                            <a:srgbClr val="000000"/>
                          </a:solidFill>
                          <a:effectLst/>
                          <a:latin typeface="Calibri" panose="020F0502020204030204" pitchFamily="34" charset="0"/>
                        </a:rPr>
                        <a:t>SR 44</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800" b="0" i="0" u="none" strike="noStrike" dirty="0">
                          <a:solidFill>
                            <a:srgbClr val="000000"/>
                          </a:solidFill>
                          <a:effectLst/>
                          <a:latin typeface="Calibri" panose="020F0502020204030204" pitchFamily="34" charset="0"/>
                        </a:rPr>
                        <a:t>N of SR 46</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a:solidFill>
                            <a:srgbClr val="000000"/>
                          </a:solidFill>
                          <a:effectLst/>
                          <a:latin typeface="Calibri" panose="020F0502020204030204" pitchFamily="34" charset="0"/>
                        </a:rPr>
                        <a:t>CST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US" sz="800" b="0" i="0" u="none" strike="noStrike">
                          <a:solidFill>
                            <a:srgbClr val="000000"/>
                          </a:solidFill>
                          <a:effectLst/>
                          <a:latin typeface="Calibri" panose="020F0502020204030204" pitchFamily="34" charset="0"/>
                        </a:rPr>
                        <a:t>2024/25</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US" sz="800" b="0" i="0" u="none" strike="noStrike" dirty="0">
                          <a:solidFill>
                            <a:srgbClr val="000000"/>
                          </a:solidFill>
                          <a:effectLst/>
                          <a:latin typeface="Calibri" panose="020F0502020204030204" pitchFamily="34" charset="0"/>
                        </a:rPr>
                        <a:t>$25,800,000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US" sz="900" b="1" i="0" u="none" strike="noStrike" dirty="0">
                          <a:solidFill>
                            <a:srgbClr val="000000"/>
                          </a:solidFill>
                          <a:effectLst/>
                          <a:latin typeface="Calibri" panose="020F0502020204030204" pitchFamily="34" charset="0"/>
                        </a:rPr>
                        <a:t>Operating at Acceptable </a:t>
                      </a:r>
                      <a:br>
                        <a:rPr lang="en-US" sz="900" b="1" i="0" u="none" strike="noStrike" dirty="0">
                          <a:solidFill>
                            <a:srgbClr val="000000"/>
                          </a:solidFill>
                          <a:effectLst/>
                          <a:latin typeface="Calibri" panose="020F0502020204030204" pitchFamily="34" charset="0"/>
                        </a:rPr>
                      </a:br>
                      <a:r>
                        <a:rPr lang="en-US" sz="900" b="1" i="0" u="none" strike="noStrike" dirty="0">
                          <a:solidFill>
                            <a:srgbClr val="000000"/>
                          </a:solidFill>
                          <a:effectLst/>
                          <a:latin typeface="Calibri" panose="020F0502020204030204" pitchFamily="34" charset="0"/>
                        </a:rPr>
                        <a:t>Level of Service</a:t>
                      </a:r>
                    </a:p>
                  </a:txBody>
                  <a:tcPr marL="45720" marR="4572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BF7"/>
                    </a:solidFill>
                  </a:tcPr>
                </a:tc>
                <a:tc>
                  <a:txBody>
                    <a:bodyPr/>
                    <a:lstStyle/>
                    <a:p>
                      <a:pPr algn="ctr" fontAlgn="ctr"/>
                      <a:r>
                        <a:rPr lang="en-US" sz="900" b="1" i="0" u="none" strike="noStrike">
                          <a:solidFill>
                            <a:srgbClr val="FFFFFF"/>
                          </a:solidFill>
                          <a:effectLst/>
                          <a:latin typeface="Calibri" panose="020F0502020204030204" pitchFamily="34" charset="0"/>
                        </a:rPr>
                        <a:t>6-10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n-US" sz="900" b="1" i="0" u="none" strike="noStrike" dirty="0">
                          <a:solidFill>
                            <a:srgbClr val="FFFFFF"/>
                          </a:solidFill>
                          <a:effectLst/>
                          <a:latin typeface="Calibri" panose="020F0502020204030204" pitchFamily="34" charset="0"/>
                        </a:rPr>
                        <a:t>Construction</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900" b="1" i="0" u="none" strike="noStrike">
                          <a:solidFill>
                            <a:srgbClr val="FFFFFF"/>
                          </a:solidFill>
                          <a:effectLst/>
                          <a:latin typeface="Calibri" panose="020F0502020204030204" pitchFamily="34" charset="0"/>
                        </a:rPr>
                        <a:t>Medium (51-100)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1469402894"/>
                  </a:ext>
                </a:extLst>
              </a:tr>
              <a:tr h="430122">
                <a:tc>
                  <a:txBody>
                    <a:bodyPr/>
                    <a:lstStyle/>
                    <a:p>
                      <a:pPr algn="ctr" fontAlgn="ctr"/>
                      <a:r>
                        <a:rPr lang="en-US" sz="600" b="1" i="0" u="none" strike="noStrike" dirty="0">
                          <a:solidFill>
                            <a:srgbClr val="595959"/>
                          </a:solidFill>
                          <a:effectLst/>
                          <a:latin typeface="Calibri" panose="020F0502020204030204" pitchFamily="34" charset="0"/>
                        </a:rPr>
                        <a:t> </a:t>
                      </a:r>
                    </a:p>
                  </a:txBody>
                  <a:tcPr marL="5033" marR="5033" marT="5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8</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Sumter County</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b="1" i="0" u="none" strike="noStrike" dirty="0">
                          <a:solidFill>
                            <a:srgbClr val="000000"/>
                          </a:solidFill>
                          <a:effectLst/>
                          <a:latin typeface="Calibri" panose="020F0502020204030204" pitchFamily="34" charset="0"/>
                        </a:rPr>
                        <a:t>C 48</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800" b="0" i="0" u="none" strike="noStrike" dirty="0">
                          <a:solidFill>
                            <a:srgbClr val="000000"/>
                          </a:solidFill>
                          <a:effectLst/>
                          <a:latin typeface="Calibri" panose="020F0502020204030204" pitchFamily="34" charset="0"/>
                        </a:rPr>
                        <a:t>C 469</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800" b="0" i="0" u="none" strike="noStrike" dirty="0">
                          <a:solidFill>
                            <a:srgbClr val="000000"/>
                          </a:solidFill>
                          <a:effectLst/>
                          <a:latin typeface="Calibri" panose="020F0502020204030204" pitchFamily="34" charset="0"/>
                        </a:rPr>
                        <a:t>Lake/Sumter County Line</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a:solidFill>
                            <a:srgbClr val="000000"/>
                          </a:solidFill>
                          <a:effectLst/>
                          <a:latin typeface="Calibri" panose="020F0502020204030204" pitchFamily="34" charset="0"/>
                        </a:rPr>
                        <a:t>CST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US" sz="800" b="0" i="0" u="none" strike="noStrike">
                          <a:solidFill>
                            <a:srgbClr val="000000"/>
                          </a:solidFill>
                          <a:effectLst/>
                          <a:latin typeface="Calibri" panose="020F0502020204030204" pitchFamily="34" charset="0"/>
                        </a:rPr>
                        <a:t>2025/26</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US" sz="800" b="0" i="0" u="none" strike="noStrike" dirty="0">
                          <a:solidFill>
                            <a:srgbClr val="000000"/>
                          </a:solidFill>
                          <a:effectLst/>
                          <a:latin typeface="Calibri" panose="020F0502020204030204" pitchFamily="34" charset="0"/>
                        </a:rPr>
                        <a:t>$6,475,426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US" sz="900" b="1" i="0" u="none" strike="noStrike">
                          <a:solidFill>
                            <a:srgbClr val="000000"/>
                          </a:solidFill>
                          <a:effectLst/>
                          <a:latin typeface="Calibri" panose="020F0502020204030204" pitchFamily="34" charset="0"/>
                        </a:rPr>
                        <a:t>Operating at Acceptable </a:t>
                      </a:r>
                      <a:br>
                        <a:rPr lang="en-US" sz="900" b="1" i="0" u="none" strike="noStrike">
                          <a:solidFill>
                            <a:srgbClr val="000000"/>
                          </a:solidFill>
                          <a:effectLst/>
                          <a:latin typeface="Calibri" panose="020F0502020204030204" pitchFamily="34" charset="0"/>
                        </a:rPr>
                      </a:br>
                      <a:r>
                        <a:rPr lang="en-US" sz="900" b="1" i="0" u="none" strike="noStrike">
                          <a:solidFill>
                            <a:srgbClr val="000000"/>
                          </a:solidFill>
                          <a:effectLst/>
                          <a:latin typeface="Calibri" panose="020F0502020204030204" pitchFamily="34" charset="0"/>
                        </a:rPr>
                        <a:t>Level of Service</a:t>
                      </a:r>
                    </a:p>
                  </a:txBody>
                  <a:tcPr marL="45720" marR="4572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BF7"/>
                    </a:solidFill>
                  </a:tcPr>
                </a:tc>
                <a:tc>
                  <a:txBody>
                    <a:bodyPr/>
                    <a:lstStyle/>
                    <a:p>
                      <a:pPr algn="ctr" fontAlgn="ctr"/>
                      <a:r>
                        <a:rPr lang="en-US" sz="900" b="1" i="0" u="none" strike="noStrike" dirty="0">
                          <a:solidFill>
                            <a:srgbClr val="FFFFFF"/>
                          </a:solidFill>
                          <a:effectLst/>
                          <a:latin typeface="Calibri" panose="020F0502020204030204" pitchFamily="34" charset="0"/>
                        </a:rPr>
                        <a:t>6-10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n-US" sz="900" b="1" i="0" u="none" strike="noStrike" dirty="0">
                          <a:solidFill>
                            <a:srgbClr val="FFFFFF"/>
                          </a:solidFill>
                          <a:effectLst/>
                          <a:latin typeface="Calibri" panose="020F0502020204030204" pitchFamily="34" charset="0"/>
                        </a:rPr>
                        <a:t>Construction</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900" b="1" i="0" u="none" strike="noStrike" dirty="0">
                          <a:solidFill>
                            <a:srgbClr val="000000"/>
                          </a:solidFill>
                          <a:effectLst/>
                          <a:latin typeface="Calibri" panose="020F0502020204030204" pitchFamily="34" charset="0"/>
                        </a:rPr>
                        <a:t>Medium-Low (1-50)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855833546"/>
                  </a:ext>
                </a:extLst>
              </a:tr>
              <a:tr h="395435">
                <a:tc>
                  <a:txBody>
                    <a:bodyPr/>
                    <a:lstStyle/>
                    <a:p>
                      <a:pPr algn="ctr" fontAlgn="ctr"/>
                      <a:r>
                        <a:rPr lang="en-US" sz="600" b="1" i="0" u="none" strike="noStrike">
                          <a:solidFill>
                            <a:srgbClr val="000000"/>
                          </a:solidFill>
                          <a:effectLst/>
                          <a:latin typeface="Calibri" panose="020F0502020204030204" pitchFamily="34" charset="0"/>
                        </a:rPr>
                        <a:t> </a:t>
                      </a:r>
                    </a:p>
                  </a:txBody>
                  <a:tcPr marL="5033" marR="5033" marT="5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9</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Lake County/ </a:t>
                      </a:r>
                      <a:br>
                        <a:rPr lang="en-US" sz="700" b="0" i="0" u="none" strike="noStrike">
                          <a:solidFill>
                            <a:srgbClr val="000000"/>
                          </a:solidFill>
                          <a:effectLst/>
                          <a:latin typeface="Calibri" panose="020F0502020204030204" pitchFamily="34" charset="0"/>
                        </a:rPr>
                      </a:br>
                      <a:r>
                        <a:rPr lang="en-US" sz="700" b="0" i="0" u="none" strike="noStrike">
                          <a:solidFill>
                            <a:srgbClr val="000000"/>
                          </a:solidFill>
                          <a:effectLst/>
                          <a:latin typeface="Calibri" panose="020F0502020204030204" pitchFamily="34" charset="0"/>
                        </a:rPr>
                        <a:t>Lady Lake</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b="1" i="0" u="none" strike="noStrike" dirty="0">
                          <a:solidFill>
                            <a:srgbClr val="000000"/>
                          </a:solidFill>
                          <a:effectLst/>
                          <a:latin typeface="Calibri" panose="020F0502020204030204" pitchFamily="34" charset="0"/>
                        </a:rPr>
                        <a:t>Rolling Acres Road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800" b="0" i="0" u="none" strike="noStrike" dirty="0">
                          <a:solidFill>
                            <a:srgbClr val="000000"/>
                          </a:solidFill>
                          <a:effectLst/>
                          <a:latin typeface="Calibri" panose="020F0502020204030204" pitchFamily="34" charset="0"/>
                        </a:rPr>
                        <a:t>West Lady Lake Avenue</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800" b="0" i="0" u="none" strike="noStrike" dirty="0">
                          <a:solidFill>
                            <a:srgbClr val="000000"/>
                          </a:solidFill>
                          <a:effectLst/>
                          <a:latin typeface="Calibri" panose="020F0502020204030204" pitchFamily="34" charset="0"/>
                        </a:rPr>
                        <a:t>Griffin Avenue</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rgbClr val="000000"/>
                          </a:solidFill>
                          <a:effectLst/>
                          <a:latin typeface="Calibri" panose="020F0502020204030204" pitchFamily="34" charset="0"/>
                        </a:rPr>
                        <a:t>ROW</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US" sz="800" b="0" i="0" u="none" strike="noStrike">
                          <a:solidFill>
                            <a:srgbClr val="000000"/>
                          </a:solidFill>
                          <a:effectLst/>
                          <a:latin typeface="Calibri" panose="020F0502020204030204" pitchFamily="34" charset="0"/>
                        </a:rPr>
                        <a:t>2026/27</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US" sz="800" b="0" i="0" u="none" strike="noStrike" dirty="0">
                          <a:solidFill>
                            <a:srgbClr val="000000"/>
                          </a:solidFill>
                          <a:effectLst/>
                          <a:latin typeface="Calibri" panose="020F0502020204030204" pitchFamily="34" charset="0"/>
                        </a:rPr>
                        <a:t>$4,000,000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US" sz="900" b="1" i="0" u="none" strike="noStrike">
                          <a:solidFill>
                            <a:srgbClr val="FFFFFF"/>
                          </a:solidFill>
                          <a:effectLst/>
                          <a:latin typeface="Calibri" panose="020F0502020204030204" pitchFamily="34" charset="0"/>
                        </a:rPr>
                        <a:t>Congested (2022)</a:t>
                      </a:r>
                    </a:p>
                  </a:txBody>
                  <a:tcPr marL="45720" marR="4572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n-US" sz="900" b="1" i="0" u="none" strike="noStrike">
                          <a:solidFill>
                            <a:srgbClr val="FFFFFF"/>
                          </a:solidFill>
                          <a:effectLst/>
                          <a:latin typeface="Calibri" panose="020F0502020204030204" pitchFamily="34" charset="0"/>
                        </a:rPr>
                        <a:t>6-10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n-US" sz="900" b="1" i="0" u="none" strike="noStrike" dirty="0">
                          <a:solidFill>
                            <a:srgbClr val="FFFFFF"/>
                          </a:solidFill>
                          <a:effectLst/>
                          <a:latin typeface="Calibri" panose="020F0502020204030204" pitchFamily="34" charset="0"/>
                        </a:rPr>
                        <a:t>ROW</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n-US" sz="900" b="1" i="0" u="none" strike="noStrike" dirty="0">
                          <a:solidFill>
                            <a:srgbClr val="000000"/>
                          </a:solidFill>
                          <a:effectLst/>
                          <a:latin typeface="Calibri" panose="020F0502020204030204" pitchFamily="34" charset="0"/>
                        </a:rPr>
                        <a:t>Medium-Low (1-50)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006427705"/>
                  </a:ext>
                </a:extLst>
              </a:tr>
              <a:tr h="478685">
                <a:tc>
                  <a:txBody>
                    <a:bodyPr/>
                    <a:lstStyle/>
                    <a:p>
                      <a:pPr algn="ctr" fontAlgn="ctr"/>
                      <a:r>
                        <a:rPr lang="en-US" sz="600" b="1" i="0" u="none" strike="noStrike">
                          <a:solidFill>
                            <a:srgbClr val="595959"/>
                          </a:solidFill>
                          <a:effectLst/>
                          <a:latin typeface="Calibri" panose="020F0502020204030204" pitchFamily="34" charset="0"/>
                        </a:rPr>
                        <a:t> </a:t>
                      </a:r>
                    </a:p>
                  </a:txBody>
                  <a:tcPr marL="5033" marR="5033" marT="5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10</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Lake County</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b="1" i="0" u="none" strike="noStrike" dirty="0">
                          <a:solidFill>
                            <a:srgbClr val="000000"/>
                          </a:solidFill>
                          <a:effectLst/>
                          <a:latin typeface="Calibri" panose="020F0502020204030204" pitchFamily="34" charset="0"/>
                        </a:rPr>
                        <a:t>Hammock Ridge Roundabout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800" b="0" i="0" u="none" strike="noStrike" dirty="0">
                          <a:solidFill>
                            <a:srgbClr val="000000"/>
                          </a:solidFill>
                          <a:effectLst/>
                          <a:latin typeface="Calibri" panose="020F0502020204030204" pitchFamily="34" charset="0"/>
                        </a:rPr>
                        <a:t>Hammock Ridge Rd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800" b="0" i="0" u="none" strike="noStrike" dirty="0">
                          <a:solidFill>
                            <a:srgbClr val="000000"/>
                          </a:solidFill>
                          <a:effectLst/>
                          <a:latin typeface="Calibri" panose="020F0502020204030204" pitchFamily="34" charset="0"/>
                        </a:rPr>
                        <a:t>Lakeshore Dr</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rgbClr val="000000"/>
                          </a:solidFill>
                          <a:effectLst/>
                          <a:latin typeface="Calibri" panose="020F0502020204030204" pitchFamily="34" charset="0"/>
                        </a:rPr>
                        <a:t>CST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US" sz="800" b="0" i="0" u="none" strike="noStrike" dirty="0">
                          <a:solidFill>
                            <a:srgbClr val="000000"/>
                          </a:solidFill>
                          <a:effectLst/>
                          <a:latin typeface="Calibri" panose="020F0502020204030204" pitchFamily="34" charset="0"/>
                        </a:rPr>
                        <a:t>2027/28</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US" sz="800" b="0" i="0" u="none" strike="noStrike" dirty="0">
                          <a:solidFill>
                            <a:srgbClr val="000000"/>
                          </a:solidFill>
                          <a:effectLst/>
                          <a:latin typeface="Calibri" panose="020F0502020204030204" pitchFamily="34" charset="0"/>
                        </a:rPr>
                        <a:t>$1,500,000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US" sz="900" b="1" i="0" u="none" strike="noStrike">
                          <a:solidFill>
                            <a:srgbClr val="FFFFFF"/>
                          </a:solidFill>
                          <a:effectLst/>
                          <a:latin typeface="Calibri" panose="020F0502020204030204" pitchFamily="34" charset="0"/>
                        </a:rPr>
                        <a:t>Extremely Congested (2022)</a:t>
                      </a:r>
                    </a:p>
                  </a:txBody>
                  <a:tcPr marL="45720" marR="4572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900" b="1" i="0" u="none" strike="noStrike">
                          <a:solidFill>
                            <a:srgbClr val="FFFFFF"/>
                          </a:solidFill>
                          <a:effectLst/>
                          <a:latin typeface="Calibri" panose="020F0502020204030204" pitchFamily="34" charset="0"/>
                        </a:rPr>
                        <a:t>6-10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n-US" sz="900" b="1" i="0" u="none" strike="noStrike">
                          <a:solidFill>
                            <a:srgbClr val="FFFFFF"/>
                          </a:solidFill>
                          <a:effectLst/>
                          <a:latin typeface="Calibri" panose="020F0502020204030204" pitchFamily="34" charset="0"/>
                        </a:rPr>
                        <a:t>Construction</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900" b="1" i="0" u="none" strike="noStrike" dirty="0">
                          <a:solidFill>
                            <a:srgbClr val="000000"/>
                          </a:solidFill>
                          <a:effectLst/>
                          <a:latin typeface="Calibri" panose="020F0502020204030204" pitchFamily="34" charset="0"/>
                        </a:rPr>
                        <a:t>Medium-Low (1-50)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839764166"/>
                  </a:ext>
                </a:extLst>
              </a:tr>
            </a:tbl>
          </a:graphicData>
        </a:graphic>
      </p:graphicFrame>
    </p:spTree>
    <p:extLst>
      <p:ext uri="{BB962C8B-B14F-4D97-AF65-F5344CB8AC3E}">
        <p14:creationId xmlns:p14="http://schemas.microsoft.com/office/powerpoint/2010/main" val="4231482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5E6CD4-3DD5-D970-A04B-2B578CE9FD4D}"/>
              </a:ext>
            </a:extLst>
          </p:cNvPr>
          <p:cNvSpPr>
            <a:spLocks noGrp="1"/>
          </p:cNvSpPr>
          <p:nvPr>
            <p:ph type="title"/>
          </p:nvPr>
        </p:nvSpPr>
        <p:spPr/>
        <p:txBody>
          <a:bodyPr/>
          <a:lstStyle/>
          <a:p>
            <a:r>
              <a:rPr lang="en-US" dirty="0"/>
              <a:t>2023 Prioritization Concept</a:t>
            </a:r>
          </a:p>
        </p:txBody>
      </p:sp>
      <p:graphicFrame>
        <p:nvGraphicFramePr>
          <p:cNvPr id="6" name="Table 5">
            <a:extLst>
              <a:ext uri="{FF2B5EF4-FFF2-40B4-BE49-F238E27FC236}">
                <a16:creationId xmlns:a16="http://schemas.microsoft.com/office/drawing/2014/main" id="{B2A06727-6063-B508-A967-EF05D0C67D52}"/>
              </a:ext>
            </a:extLst>
          </p:cNvPr>
          <p:cNvGraphicFramePr>
            <a:graphicFrameLocks noGrp="1"/>
          </p:cNvGraphicFramePr>
          <p:nvPr/>
        </p:nvGraphicFramePr>
        <p:xfrm>
          <a:off x="271271" y="1323974"/>
          <a:ext cx="11684330" cy="5198485"/>
        </p:xfrm>
        <a:graphic>
          <a:graphicData uri="http://schemas.openxmlformats.org/drawingml/2006/table">
            <a:tbl>
              <a:tblPr/>
              <a:tblGrid>
                <a:gridCol w="513589">
                  <a:extLst>
                    <a:ext uri="{9D8B030D-6E8A-4147-A177-3AD203B41FA5}">
                      <a16:colId xmlns:a16="http://schemas.microsoft.com/office/drawing/2014/main" val="1119393912"/>
                    </a:ext>
                  </a:extLst>
                </a:gridCol>
                <a:gridCol w="556260">
                  <a:extLst>
                    <a:ext uri="{9D8B030D-6E8A-4147-A177-3AD203B41FA5}">
                      <a16:colId xmlns:a16="http://schemas.microsoft.com/office/drawing/2014/main" val="3764113346"/>
                    </a:ext>
                  </a:extLst>
                </a:gridCol>
                <a:gridCol w="603504">
                  <a:extLst>
                    <a:ext uri="{9D8B030D-6E8A-4147-A177-3AD203B41FA5}">
                      <a16:colId xmlns:a16="http://schemas.microsoft.com/office/drawing/2014/main" val="264952049"/>
                    </a:ext>
                  </a:extLst>
                </a:gridCol>
                <a:gridCol w="2048256">
                  <a:extLst>
                    <a:ext uri="{9D8B030D-6E8A-4147-A177-3AD203B41FA5}">
                      <a16:colId xmlns:a16="http://schemas.microsoft.com/office/drawing/2014/main" val="1942379061"/>
                    </a:ext>
                  </a:extLst>
                </a:gridCol>
                <a:gridCol w="640080">
                  <a:extLst>
                    <a:ext uri="{9D8B030D-6E8A-4147-A177-3AD203B41FA5}">
                      <a16:colId xmlns:a16="http://schemas.microsoft.com/office/drawing/2014/main" val="1137578244"/>
                    </a:ext>
                  </a:extLst>
                </a:gridCol>
                <a:gridCol w="640080">
                  <a:extLst>
                    <a:ext uri="{9D8B030D-6E8A-4147-A177-3AD203B41FA5}">
                      <a16:colId xmlns:a16="http://schemas.microsoft.com/office/drawing/2014/main" val="3944793627"/>
                    </a:ext>
                  </a:extLst>
                </a:gridCol>
                <a:gridCol w="567923">
                  <a:extLst>
                    <a:ext uri="{9D8B030D-6E8A-4147-A177-3AD203B41FA5}">
                      <a16:colId xmlns:a16="http://schemas.microsoft.com/office/drawing/2014/main" val="433888949"/>
                    </a:ext>
                  </a:extLst>
                </a:gridCol>
                <a:gridCol w="509011">
                  <a:extLst>
                    <a:ext uri="{9D8B030D-6E8A-4147-A177-3AD203B41FA5}">
                      <a16:colId xmlns:a16="http://schemas.microsoft.com/office/drawing/2014/main" val="4261505325"/>
                    </a:ext>
                  </a:extLst>
                </a:gridCol>
                <a:gridCol w="657316">
                  <a:extLst>
                    <a:ext uri="{9D8B030D-6E8A-4147-A177-3AD203B41FA5}">
                      <a16:colId xmlns:a16="http://schemas.microsoft.com/office/drawing/2014/main" val="1092676184"/>
                    </a:ext>
                  </a:extLst>
                </a:gridCol>
                <a:gridCol w="1297875">
                  <a:extLst>
                    <a:ext uri="{9D8B030D-6E8A-4147-A177-3AD203B41FA5}">
                      <a16:colId xmlns:a16="http://schemas.microsoft.com/office/drawing/2014/main" val="3007784266"/>
                    </a:ext>
                  </a:extLst>
                </a:gridCol>
                <a:gridCol w="1108500">
                  <a:extLst>
                    <a:ext uri="{9D8B030D-6E8A-4147-A177-3AD203B41FA5}">
                      <a16:colId xmlns:a16="http://schemas.microsoft.com/office/drawing/2014/main" val="4087271148"/>
                    </a:ext>
                  </a:extLst>
                </a:gridCol>
                <a:gridCol w="1232904">
                  <a:extLst>
                    <a:ext uri="{9D8B030D-6E8A-4147-A177-3AD203B41FA5}">
                      <a16:colId xmlns:a16="http://schemas.microsoft.com/office/drawing/2014/main" val="2844158184"/>
                    </a:ext>
                  </a:extLst>
                </a:gridCol>
                <a:gridCol w="1309032">
                  <a:extLst>
                    <a:ext uri="{9D8B030D-6E8A-4147-A177-3AD203B41FA5}">
                      <a16:colId xmlns:a16="http://schemas.microsoft.com/office/drawing/2014/main" val="3941445789"/>
                    </a:ext>
                  </a:extLst>
                </a:gridCol>
              </a:tblGrid>
              <a:tr h="833735">
                <a:tc>
                  <a:txBody>
                    <a:bodyPr/>
                    <a:lstStyle/>
                    <a:p>
                      <a:pPr algn="ctr" fontAlgn="ctr"/>
                      <a:r>
                        <a:rPr lang="en-US" sz="800" b="1" i="0" u="none" strike="noStrike" dirty="0">
                          <a:solidFill>
                            <a:srgbClr val="FFFFFF"/>
                          </a:solidFill>
                          <a:effectLst/>
                          <a:latin typeface="Calibri" panose="020F0502020204030204" pitchFamily="34" charset="0"/>
                        </a:rPr>
                        <a:t>2023 PROPOSED </a:t>
                      </a:r>
                      <a:br>
                        <a:rPr lang="en-US" sz="800" b="1" i="0" u="none" strike="noStrike" dirty="0">
                          <a:solidFill>
                            <a:srgbClr val="FFFFFF"/>
                          </a:solidFill>
                          <a:effectLst/>
                          <a:latin typeface="Calibri" panose="020F0502020204030204" pitchFamily="34" charset="0"/>
                        </a:rPr>
                      </a:br>
                      <a:r>
                        <a:rPr lang="en-US" sz="800" b="1" i="0" u="none" strike="noStrike" dirty="0">
                          <a:solidFill>
                            <a:srgbClr val="FFFFFF"/>
                          </a:solidFill>
                          <a:effectLst/>
                          <a:latin typeface="Calibri" panose="020F0502020204030204" pitchFamily="34" charset="0"/>
                        </a:rPr>
                        <a:t>Top 20 Rank </a:t>
                      </a:r>
                    </a:p>
                  </a:txBody>
                  <a:tcPr marL="5033" marR="5033" marT="5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000" b="1" i="0" u="none" strike="noStrike" dirty="0">
                          <a:solidFill>
                            <a:srgbClr val="FFFFFF"/>
                          </a:solidFill>
                          <a:effectLst/>
                          <a:latin typeface="Calibri" panose="020F0502020204030204" pitchFamily="34" charset="0"/>
                        </a:rPr>
                        <a:t>2022 </a:t>
                      </a:r>
                      <a:br>
                        <a:rPr lang="en-US" sz="1000" b="1" i="0" u="none" strike="noStrike" dirty="0">
                          <a:solidFill>
                            <a:srgbClr val="FFFFFF"/>
                          </a:solidFill>
                          <a:effectLst/>
                          <a:latin typeface="Calibri" panose="020F0502020204030204" pitchFamily="34" charset="0"/>
                        </a:rPr>
                      </a:br>
                      <a:r>
                        <a:rPr lang="en-US" sz="1000" b="1" i="0" u="none" strike="noStrike" dirty="0">
                          <a:solidFill>
                            <a:srgbClr val="FFFFFF"/>
                          </a:solidFill>
                          <a:effectLst/>
                          <a:latin typeface="Calibri" panose="020F0502020204030204" pitchFamily="34" charset="0"/>
                        </a:rPr>
                        <a:t>Top 20 Rank </a:t>
                      </a:r>
                    </a:p>
                  </a:txBody>
                  <a:tcPr marL="5033" marR="5033" marT="5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EEF"/>
                    </a:solidFill>
                  </a:tcPr>
                </a:tc>
                <a:tc>
                  <a:txBody>
                    <a:bodyPr/>
                    <a:lstStyle/>
                    <a:p>
                      <a:pPr algn="ctr" fontAlgn="ctr"/>
                      <a:r>
                        <a:rPr lang="en-US" sz="1000" b="1" i="0" u="none" strike="noStrike" dirty="0">
                          <a:solidFill>
                            <a:srgbClr val="FFFFFF"/>
                          </a:solidFill>
                          <a:effectLst/>
                          <a:latin typeface="Calibri" panose="020F0502020204030204" pitchFamily="34" charset="0"/>
                        </a:rPr>
                        <a:t>Sponsor/ Location</a:t>
                      </a:r>
                    </a:p>
                  </a:txBody>
                  <a:tcPr marL="5033" marR="5033" marT="5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EEF"/>
                    </a:solidFill>
                  </a:tcPr>
                </a:tc>
                <a:tc>
                  <a:txBody>
                    <a:bodyPr/>
                    <a:lstStyle/>
                    <a:p>
                      <a:pPr algn="ctr" fontAlgn="ctr"/>
                      <a:r>
                        <a:rPr lang="en-US" sz="1000" b="1" i="0" u="none" strike="noStrike" dirty="0">
                          <a:solidFill>
                            <a:srgbClr val="FFFFFF"/>
                          </a:solidFill>
                          <a:effectLst/>
                          <a:latin typeface="Calibri" panose="020F0502020204030204" pitchFamily="34" charset="0"/>
                        </a:rPr>
                        <a:t>Project Name</a:t>
                      </a:r>
                    </a:p>
                  </a:txBody>
                  <a:tcPr marL="5033" marR="5033" marT="5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EEF"/>
                    </a:solidFill>
                  </a:tcPr>
                </a:tc>
                <a:tc>
                  <a:txBody>
                    <a:bodyPr/>
                    <a:lstStyle/>
                    <a:p>
                      <a:pPr algn="ctr" fontAlgn="ctr"/>
                      <a:r>
                        <a:rPr lang="en-US" sz="1000" b="1" i="0" u="none" strike="noStrike" dirty="0">
                          <a:solidFill>
                            <a:srgbClr val="FFFFFF"/>
                          </a:solidFill>
                          <a:effectLst/>
                          <a:latin typeface="Calibri" panose="020F0502020204030204" pitchFamily="34" charset="0"/>
                        </a:rPr>
                        <a:t>From</a:t>
                      </a:r>
                    </a:p>
                  </a:txBody>
                  <a:tcPr marL="5033" marR="5033" marT="5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EEF"/>
                    </a:solidFill>
                  </a:tcPr>
                </a:tc>
                <a:tc>
                  <a:txBody>
                    <a:bodyPr/>
                    <a:lstStyle/>
                    <a:p>
                      <a:pPr algn="ctr" fontAlgn="ctr"/>
                      <a:r>
                        <a:rPr lang="en-US" sz="1000" b="1" i="0" u="none" strike="noStrike" dirty="0">
                          <a:solidFill>
                            <a:srgbClr val="FFFFFF"/>
                          </a:solidFill>
                          <a:effectLst/>
                          <a:latin typeface="Calibri" panose="020F0502020204030204" pitchFamily="34" charset="0"/>
                        </a:rPr>
                        <a:t>To</a:t>
                      </a:r>
                    </a:p>
                  </a:txBody>
                  <a:tcPr marL="5033" marR="5033" marT="5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EEF"/>
                    </a:solidFill>
                  </a:tcPr>
                </a:tc>
                <a:tc>
                  <a:txBody>
                    <a:bodyPr/>
                    <a:lstStyle/>
                    <a:p>
                      <a:pPr algn="ctr" fontAlgn="ctr"/>
                      <a:r>
                        <a:rPr lang="en-US" sz="800" b="1" i="0" u="none" strike="noStrike">
                          <a:solidFill>
                            <a:srgbClr val="FFFFFF"/>
                          </a:solidFill>
                          <a:effectLst/>
                          <a:latin typeface="Calibri" panose="020F0502020204030204" pitchFamily="34" charset="0"/>
                        </a:rPr>
                        <a:t>2023 Proposed Phase</a:t>
                      </a:r>
                    </a:p>
                  </a:txBody>
                  <a:tcPr marL="5033" marR="5033" marT="5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ctr" fontAlgn="ctr"/>
                      <a:r>
                        <a:rPr lang="en-US" sz="800" b="1" i="0" u="none" strike="noStrike" dirty="0">
                          <a:solidFill>
                            <a:srgbClr val="FFFFFF"/>
                          </a:solidFill>
                          <a:effectLst/>
                          <a:latin typeface="Calibri" panose="020F0502020204030204" pitchFamily="34" charset="0"/>
                        </a:rPr>
                        <a:t>2023 Proposed Phase FY</a:t>
                      </a:r>
                    </a:p>
                  </a:txBody>
                  <a:tcPr marL="5033" marR="5033" marT="5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ctr" fontAlgn="ctr"/>
                      <a:r>
                        <a:rPr lang="en-US" sz="800" b="1" i="0" u="none" strike="noStrike" dirty="0">
                          <a:solidFill>
                            <a:srgbClr val="FFFFFF"/>
                          </a:solidFill>
                          <a:effectLst/>
                          <a:latin typeface="Calibri" panose="020F0502020204030204" pitchFamily="34" charset="0"/>
                        </a:rPr>
                        <a:t>2023 Proposed Phase Cost</a:t>
                      </a:r>
                    </a:p>
                  </a:txBody>
                  <a:tcPr marL="5033" marR="5033" marT="5033"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ctr" fontAlgn="ctr"/>
                      <a:r>
                        <a:rPr lang="en-US" sz="900" b="1" i="0" u="none" strike="noStrike" dirty="0">
                          <a:solidFill>
                            <a:srgbClr val="FFFFFF"/>
                          </a:solidFill>
                          <a:effectLst/>
                          <a:latin typeface="Calibri" panose="020F0502020204030204" pitchFamily="34" charset="0"/>
                        </a:rPr>
                        <a:t>CMP Congested Corridors</a:t>
                      </a:r>
                      <a:br>
                        <a:rPr lang="en-US" sz="900" b="1" i="0" u="none" strike="noStrike" dirty="0">
                          <a:solidFill>
                            <a:srgbClr val="FFFFFF"/>
                          </a:solidFill>
                          <a:effectLst/>
                          <a:latin typeface="Calibri" panose="020F0502020204030204" pitchFamily="34" charset="0"/>
                        </a:rPr>
                      </a:br>
                      <a:r>
                        <a:rPr lang="en-US" sz="900" b="1" i="0" u="none" strike="noStrike" dirty="0">
                          <a:solidFill>
                            <a:srgbClr val="FFFFFF"/>
                          </a:solidFill>
                          <a:effectLst/>
                          <a:latin typeface="Calibri" panose="020F0502020204030204" pitchFamily="34" charset="0"/>
                        </a:rPr>
                        <a:t>2022 Analysis </a:t>
                      </a:r>
                      <a:br>
                        <a:rPr lang="en-US" sz="900" b="1" i="0" u="none" strike="noStrike" dirty="0">
                          <a:solidFill>
                            <a:srgbClr val="FFFFFF"/>
                          </a:solidFill>
                          <a:effectLst/>
                          <a:latin typeface="Calibri" panose="020F0502020204030204" pitchFamily="34" charset="0"/>
                        </a:rPr>
                      </a:br>
                      <a:r>
                        <a:rPr lang="en-US" sz="900" b="0" i="0" u="none" strike="noStrike" dirty="0">
                          <a:solidFill>
                            <a:srgbClr val="FFFFFF"/>
                          </a:solidFill>
                          <a:effectLst/>
                          <a:latin typeface="Calibri" panose="020F0502020204030204" pitchFamily="34" charset="0"/>
                        </a:rPr>
                        <a:t>(for informational purposes)</a:t>
                      </a:r>
                      <a:endParaRPr lang="en-US" sz="900" b="1" i="0" u="none" strike="noStrike" dirty="0">
                        <a:solidFill>
                          <a:srgbClr val="FFFFFF"/>
                        </a:solidFill>
                        <a:effectLst/>
                        <a:latin typeface="Calibri" panose="020F0502020204030204" pitchFamily="34" charset="0"/>
                      </a:endParaRPr>
                    </a:p>
                  </a:txBody>
                  <a:tcPr marL="5033" marR="5033" marT="5033"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62626"/>
                    </a:solidFill>
                  </a:tcPr>
                </a:tc>
                <a:tc>
                  <a:txBody>
                    <a:bodyPr/>
                    <a:lstStyle/>
                    <a:p>
                      <a:pPr algn="ctr" fontAlgn="ctr"/>
                      <a:r>
                        <a:rPr lang="en-US" sz="1000" b="1" i="0" u="none" strike="noStrike" dirty="0">
                          <a:solidFill>
                            <a:srgbClr val="FFFFFF"/>
                          </a:solidFill>
                          <a:effectLst/>
                          <a:latin typeface="Calibri" panose="020F0502020204030204" pitchFamily="34" charset="0"/>
                        </a:rPr>
                        <a:t>Prior Year Top 20 Rank</a:t>
                      </a:r>
                    </a:p>
                  </a:txBody>
                  <a:tcPr marL="5033" marR="5033" marT="5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62626"/>
                    </a:solidFill>
                  </a:tcPr>
                </a:tc>
                <a:tc>
                  <a:txBody>
                    <a:bodyPr/>
                    <a:lstStyle/>
                    <a:p>
                      <a:pPr algn="ctr" fontAlgn="ctr"/>
                      <a:r>
                        <a:rPr lang="en-US" sz="1000" b="1" i="0" u="none" strike="noStrike" dirty="0">
                          <a:solidFill>
                            <a:srgbClr val="FFFFFF"/>
                          </a:solidFill>
                          <a:effectLst/>
                          <a:latin typeface="Calibri" panose="020F0502020204030204" pitchFamily="34" charset="0"/>
                        </a:rPr>
                        <a:t>Project Phase Requested</a:t>
                      </a:r>
                    </a:p>
                  </a:txBody>
                  <a:tcPr marL="5033" marR="5033" marT="5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62626"/>
                    </a:solidFill>
                  </a:tcPr>
                </a:tc>
                <a:tc>
                  <a:txBody>
                    <a:bodyPr/>
                    <a:lstStyle/>
                    <a:p>
                      <a:pPr algn="ctr" fontAlgn="ctr"/>
                      <a:r>
                        <a:rPr lang="en-US" sz="1000" b="1" i="0" u="none" strike="noStrike" dirty="0">
                          <a:solidFill>
                            <a:srgbClr val="FFFFFF"/>
                          </a:solidFill>
                          <a:effectLst/>
                          <a:latin typeface="Calibri" panose="020F0502020204030204" pitchFamily="34" charset="0"/>
                        </a:rPr>
                        <a:t>Crash Density</a:t>
                      </a:r>
                      <a:br>
                        <a:rPr lang="en-US" sz="1000" b="1" i="0" u="none" strike="noStrike" dirty="0">
                          <a:solidFill>
                            <a:srgbClr val="FFFFFF"/>
                          </a:solidFill>
                          <a:effectLst/>
                          <a:latin typeface="Calibri" panose="020F0502020204030204" pitchFamily="34" charset="0"/>
                        </a:rPr>
                      </a:br>
                      <a:r>
                        <a:rPr lang="en-US" sz="900" b="0" i="0" u="none" strike="noStrike" dirty="0">
                          <a:solidFill>
                            <a:srgbClr val="FFFFFF"/>
                          </a:solidFill>
                          <a:effectLst/>
                          <a:latin typeface="Calibri" panose="020F0502020204030204" pitchFamily="34" charset="0"/>
                        </a:rPr>
                        <a:t>(for informational purposes)</a:t>
                      </a:r>
                      <a:endParaRPr lang="en-US" sz="1000" b="1" i="0" u="none" strike="noStrike" dirty="0">
                        <a:solidFill>
                          <a:srgbClr val="FFFFFF"/>
                        </a:solidFill>
                        <a:effectLst/>
                        <a:latin typeface="Calibri" panose="020F0502020204030204" pitchFamily="34" charset="0"/>
                      </a:endParaRPr>
                    </a:p>
                  </a:txBody>
                  <a:tcPr marL="5033" marR="5033" marT="5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62626"/>
                    </a:solidFill>
                  </a:tcPr>
                </a:tc>
                <a:extLst>
                  <a:ext uri="{0D108BD9-81ED-4DB2-BD59-A6C34878D82A}">
                    <a16:rowId xmlns:a16="http://schemas.microsoft.com/office/drawing/2014/main" val="559390645"/>
                  </a:ext>
                </a:extLst>
              </a:tr>
              <a:tr h="430764">
                <a:tc>
                  <a:txBody>
                    <a:bodyPr/>
                    <a:lstStyle/>
                    <a:p>
                      <a:pPr algn="ctr" fontAlgn="ctr"/>
                      <a:r>
                        <a:rPr lang="en-US" sz="600" b="1" i="0" u="none" strike="noStrike" dirty="0">
                          <a:solidFill>
                            <a:srgbClr val="000000"/>
                          </a:solidFill>
                          <a:effectLst/>
                          <a:latin typeface="Calibri" panose="020F0502020204030204" pitchFamily="34" charset="0"/>
                        </a:rPr>
                        <a:t> </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11</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Lake County</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1" i="0" u="none" strike="noStrike" dirty="0">
                          <a:solidFill>
                            <a:srgbClr val="000000"/>
                          </a:solidFill>
                          <a:effectLst/>
                          <a:latin typeface="Calibri" panose="020F0502020204030204" pitchFamily="34" charset="0"/>
                        </a:rPr>
                        <a:t>Round Lake Road</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Calibri" panose="020F0502020204030204" pitchFamily="34" charset="0"/>
                        </a:rPr>
                        <a:t>Lake/Orange County Line</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Calibri" panose="020F0502020204030204" pitchFamily="34" charset="0"/>
                        </a:rPr>
                        <a:t>SR 44</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CST</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0" i="0" u="none" strike="noStrike">
                          <a:solidFill>
                            <a:srgbClr val="000000"/>
                          </a:solidFill>
                          <a:effectLst/>
                          <a:latin typeface="Calibri" panose="020F0502020204030204" pitchFamily="34" charset="0"/>
                        </a:rPr>
                        <a:t>2027/28</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0" i="0" u="none" strike="noStrike">
                          <a:solidFill>
                            <a:srgbClr val="000000"/>
                          </a:solidFill>
                          <a:effectLst/>
                          <a:latin typeface="Calibri" panose="020F0502020204030204" pitchFamily="34" charset="0"/>
                        </a:rPr>
                        <a:t>$30,000,000 </a:t>
                      </a:r>
                    </a:p>
                  </a:txBody>
                  <a:tcPr marL="45720" marR="4572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dirty="0">
                          <a:solidFill>
                            <a:srgbClr val="000000"/>
                          </a:solidFill>
                          <a:effectLst/>
                          <a:latin typeface="Calibri" panose="020F0502020204030204" pitchFamily="34" charset="0"/>
                        </a:rPr>
                        <a:t>Operating at Acceptable </a:t>
                      </a:r>
                      <a:br>
                        <a:rPr lang="en-US" sz="900" b="1" i="0" u="none" strike="noStrike" dirty="0">
                          <a:solidFill>
                            <a:srgbClr val="000000"/>
                          </a:solidFill>
                          <a:effectLst/>
                          <a:latin typeface="Calibri" panose="020F0502020204030204" pitchFamily="34" charset="0"/>
                        </a:rPr>
                      </a:br>
                      <a:r>
                        <a:rPr lang="en-US" sz="900" b="1" i="0" u="none" strike="noStrike" dirty="0">
                          <a:solidFill>
                            <a:srgbClr val="000000"/>
                          </a:solidFill>
                          <a:effectLst/>
                          <a:latin typeface="Calibri" panose="020F0502020204030204" pitchFamily="34" charset="0"/>
                        </a:rPr>
                        <a:t>Level of Service</a:t>
                      </a:r>
                    </a:p>
                  </a:txBody>
                  <a:tcPr marL="45720" marR="4572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BF7"/>
                    </a:solidFill>
                  </a:tcPr>
                </a:tc>
                <a:tc>
                  <a:txBody>
                    <a:bodyPr/>
                    <a:lstStyle/>
                    <a:p>
                      <a:pPr algn="ctr" fontAlgn="ctr"/>
                      <a:r>
                        <a:rPr lang="en-US" sz="900" b="1" i="0" u="none" strike="noStrike">
                          <a:solidFill>
                            <a:srgbClr val="FFFFFF"/>
                          </a:solidFill>
                          <a:effectLst/>
                          <a:latin typeface="Calibri" panose="020F0502020204030204" pitchFamily="34" charset="0"/>
                        </a:rPr>
                        <a:t>11-15</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n-US" sz="900" b="1" i="0" u="none" strike="noStrike">
                          <a:solidFill>
                            <a:srgbClr val="FFFFFF"/>
                          </a:solidFill>
                          <a:effectLst/>
                          <a:latin typeface="Calibri" panose="020F0502020204030204" pitchFamily="34" charset="0"/>
                        </a:rPr>
                        <a:t>Construction</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900" b="1" i="0" u="none" strike="noStrike">
                          <a:solidFill>
                            <a:srgbClr val="000000"/>
                          </a:solidFill>
                          <a:effectLst/>
                          <a:latin typeface="Calibri" panose="020F0502020204030204" pitchFamily="34" charset="0"/>
                        </a:rPr>
                        <a:t>Medium-Low (1-50)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117205221"/>
                  </a:ext>
                </a:extLst>
              </a:tr>
              <a:tr h="402973">
                <a:tc>
                  <a:txBody>
                    <a:bodyPr/>
                    <a:lstStyle/>
                    <a:p>
                      <a:pPr algn="ctr" fontAlgn="ctr"/>
                      <a:r>
                        <a:rPr lang="en-US" sz="600" b="1" i="0" u="none" strike="noStrike">
                          <a:solidFill>
                            <a:srgbClr val="595959"/>
                          </a:solidFill>
                          <a:effectLst/>
                          <a:latin typeface="Calibri" panose="020F0502020204030204" pitchFamily="34" charset="0"/>
                        </a:rPr>
                        <a:t> </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12</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Lake County</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1" i="0" u="none" strike="noStrike" dirty="0">
                          <a:solidFill>
                            <a:srgbClr val="000000"/>
                          </a:solidFill>
                          <a:effectLst/>
                          <a:latin typeface="Calibri" panose="020F0502020204030204" pitchFamily="34" charset="0"/>
                        </a:rPr>
                        <a:t>CR 455 (Ray Goodgame Parkway)</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Calibri" panose="020F0502020204030204" pitchFamily="34" charset="0"/>
                        </a:rPr>
                        <a:t>Lost Lake Road</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0" i="0" u="none" strike="noStrike">
                          <a:solidFill>
                            <a:srgbClr val="000000"/>
                          </a:solidFill>
                          <a:effectLst/>
                          <a:latin typeface="Calibri" panose="020F0502020204030204" pitchFamily="34" charset="0"/>
                        </a:rPr>
                        <a:t>Hartwood Marsh Road</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CST</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0" i="0" u="none" strike="noStrike">
                          <a:solidFill>
                            <a:srgbClr val="000000"/>
                          </a:solidFill>
                          <a:effectLst/>
                          <a:latin typeface="Calibri" panose="020F0502020204030204" pitchFamily="34" charset="0"/>
                        </a:rPr>
                        <a:t>2024/25</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0" i="0" u="none" strike="noStrike">
                          <a:solidFill>
                            <a:srgbClr val="000000"/>
                          </a:solidFill>
                          <a:effectLst/>
                          <a:latin typeface="Calibri" panose="020F0502020204030204" pitchFamily="34" charset="0"/>
                        </a:rPr>
                        <a:t>$19,800,000 </a:t>
                      </a:r>
                    </a:p>
                  </a:txBody>
                  <a:tcPr marL="45720" marR="4572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dirty="0">
                          <a:solidFill>
                            <a:srgbClr val="000000"/>
                          </a:solidFill>
                          <a:effectLst/>
                          <a:latin typeface="Calibri" panose="020F0502020204030204" pitchFamily="34" charset="0"/>
                        </a:rPr>
                        <a:t>New Roadway, Not on CMP Network</a:t>
                      </a:r>
                    </a:p>
                  </a:txBody>
                  <a:tcPr marL="45720" marR="4572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1" i="0" u="none" strike="noStrike">
                          <a:solidFill>
                            <a:srgbClr val="FFFFFF"/>
                          </a:solidFill>
                          <a:effectLst/>
                          <a:latin typeface="Calibri" panose="020F0502020204030204" pitchFamily="34" charset="0"/>
                        </a:rPr>
                        <a:t>11-15</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n-US" sz="900" b="1" i="0" u="none" strike="noStrike">
                          <a:solidFill>
                            <a:srgbClr val="FFFFFF"/>
                          </a:solidFill>
                          <a:effectLst/>
                          <a:latin typeface="Calibri" panose="020F0502020204030204" pitchFamily="34" charset="0"/>
                        </a:rPr>
                        <a:t>Construction</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900" b="1" i="0" u="none" strike="noStrike">
                          <a:solidFill>
                            <a:srgbClr val="000000"/>
                          </a:solidFill>
                          <a:effectLst/>
                          <a:latin typeface="Calibri" panose="020F0502020204030204" pitchFamily="34" charset="0"/>
                        </a:rPr>
                        <a:t>New Roadway</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16980528"/>
                  </a:ext>
                </a:extLst>
              </a:tr>
              <a:tr h="493294">
                <a:tc>
                  <a:txBody>
                    <a:bodyPr/>
                    <a:lstStyle/>
                    <a:p>
                      <a:pPr algn="ctr" fontAlgn="ctr"/>
                      <a:r>
                        <a:rPr lang="en-US" sz="800" b="1" i="0" u="none" strike="noStrike" kern="1200" dirty="0">
                          <a:solidFill>
                            <a:srgbClr val="000000"/>
                          </a:solidFill>
                          <a:effectLst/>
                          <a:latin typeface="Calibri" panose="020F0502020204030204" pitchFamily="34" charset="0"/>
                          <a:ea typeface="+mn-ea"/>
                          <a:cs typeface="+mn-cs"/>
                        </a:rPr>
                        <a:t>TA App. Required</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ctr"/>
                      <a:r>
                        <a:rPr lang="en-US" sz="1200" b="1" i="0" u="none" strike="noStrike" dirty="0">
                          <a:solidFill>
                            <a:srgbClr val="000000"/>
                          </a:solidFill>
                          <a:effectLst/>
                          <a:latin typeface="Calibri" panose="020F0502020204030204" pitchFamily="34" charset="0"/>
                        </a:rPr>
                        <a:t>13</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Lake County</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1" i="0" u="none" strike="noStrike" dirty="0">
                          <a:solidFill>
                            <a:srgbClr val="000000"/>
                          </a:solidFill>
                          <a:effectLst/>
                          <a:latin typeface="Calibri" panose="020F0502020204030204" pitchFamily="34" charset="0"/>
                        </a:rPr>
                        <a:t>Wekiva Trail (Segments 1&amp;5)</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err="1">
                          <a:solidFill>
                            <a:srgbClr val="000000"/>
                          </a:solidFill>
                          <a:effectLst/>
                          <a:latin typeface="Calibri" panose="020F0502020204030204" pitchFamily="34" charset="0"/>
                        </a:rPr>
                        <a:t>Disston</a:t>
                      </a:r>
                      <a:r>
                        <a:rPr lang="en-US" sz="800" b="0" i="0" u="none" strike="noStrike" dirty="0">
                          <a:solidFill>
                            <a:srgbClr val="000000"/>
                          </a:solidFill>
                          <a:effectLst/>
                          <a:latin typeface="Calibri" panose="020F0502020204030204" pitchFamily="34" charset="0"/>
                        </a:rPr>
                        <a:t> Avenue</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0" i="0" u="none" strike="noStrike">
                          <a:solidFill>
                            <a:srgbClr val="000000"/>
                          </a:solidFill>
                          <a:effectLst/>
                          <a:latin typeface="Calibri" panose="020F0502020204030204" pitchFamily="34" charset="0"/>
                        </a:rPr>
                        <a:t>Sorrento</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ROW</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0" i="0" u="none" strike="noStrike" dirty="0">
                          <a:solidFill>
                            <a:srgbClr val="000000"/>
                          </a:solidFill>
                          <a:effectLst/>
                          <a:latin typeface="Calibri" panose="020F0502020204030204" pitchFamily="34" charset="0"/>
                        </a:rPr>
                        <a:t>2024/25</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0" i="0" u="none" strike="noStrike">
                          <a:solidFill>
                            <a:srgbClr val="000000"/>
                          </a:solidFill>
                          <a:effectLst/>
                          <a:latin typeface="Calibri" panose="020F0502020204030204" pitchFamily="34" charset="0"/>
                        </a:rPr>
                        <a:t>$19,000,000 </a:t>
                      </a:r>
                    </a:p>
                  </a:txBody>
                  <a:tcPr marL="45720" marR="4572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Calibri" panose="020F0502020204030204" pitchFamily="34" charset="0"/>
                        </a:rPr>
                        <a:t>Trail</a:t>
                      </a:r>
                    </a:p>
                  </a:txBody>
                  <a:tcPr marL="45720" marR="4572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1" i="0" u="none" strike="noStrike">
                          <a:solidFill>
                            <a:srgbClr val="FFFFFF"/>
                          </a:solidFill>
                          <a:effectLst/>
                          <a:latin typeface="Calibri" panose="020F0502020204030204" pitchFamily="34" charset="0"/>
                        </a:rPr>
                        <a:t>11-15</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n-US" sz="900" b="1" i="0" u="none" strike="noStrike">
                          <a:solidFill>
                            <a:srgbClr val="FFFFFF"/>
                          </a:solidFill>
                          <a:effectLst/>
                          <a:latin typeface="Calibri" panose="020F0502020204030204" pitchFamily="34" charset="0"/>
                        </a:rPr>
                        <a:t>ROW</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n-US" sz="900" b="1" i="0" u="none" strike="noStrike">
                          <a:solidFill>
                            <a:srgbClr val="000000"/>
                          </a:solidFill>
                          <a:effectLst/>
                          <a:latin typeface="Calibri" panose="020F0502020204030204" pitchFamily="34" charset="0"/>
                        </a:rPr>
                        <a:t>Medium-Low (1-50)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378625143"/>
                  </a:ext>
                </a:extLst>
              </a:tr>
              <a:tr h="370560">
                <a:tc>
                  <a:txBody>
                    <a:bodyPr/>
                    <a:lstStyle/>
                    <a:p>
                      <a:pPr algn="ctr" fontAlgn="ctr"/>
                      <a:r>
                        <a:rPr lang="en-US" sz="600" b="1" i="0" u="none" strike="noStrike">
                          <a:solidFill>
                            <a:srgbClr val="595959"/>
                          </a:solidFill>
                          <a:effectLst/>
                          <a:latin typeface="Calibri" panose="020F0502020204030204" pitchFamily="34" charset="0"/>
                        </a:rPr>
                        <a:t> </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Calibri" panose="020F0502020204030204" pitchFamily="34" charset="0"/>
                        </a:rPr>
                        <a:t>14</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Lake County</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1" i="0" u="none" strike="noStrike" dirty="0">
                          <a:solidFill>
                            <a:srgbClr val="000000"/>
                          </a:solidFill>
                          <a:effectLst/>
                          <a:latin typeface="Calibri" panose="020F0502020204030204" pitchFamily="34" charset="0"/>
                        </a:rPr>
                        <a:t>CR 455 Extension</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Calibri" panose="020F0502020204030204" pitchFamily="34" charset="0"/>
                        </a:rPr>
                        <a:t>Hartwood Marsh Rd</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0" i="0" u="none" strike="noStrike">
                          <a:solidFill>
                            <a:srgbClr val="000000"/>
                          </a:solidFill>
                          <a:effectLst/>
                          <a:latin typeface="Calibri" panose="020F0502020204030204" pitchFamily="34" charset="0"/>
                        </a:rPr>
                        <a:t>CFX Lake-Orange Connector</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Design</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0" i="0" u="none" strike="noStrike">
                          <a:solidFill>
                            <a:srgbClr val="000000"/>
                          </a:solidFill>
                          <a:effectLst/>
                          <a:latin typeface="Calibri" panose="020F0502020204030204" pitchFamily="34" charset="0"/>
                        </a:rPr>
                        <a:t>2024/25</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0" i="0" u="none" strike="noStrike">
                          <a:solidFill>
                            <a:srgbClr val="000000"/>
                          </a:solidFill>
                          <a:effectLst/>
                          <a:latin typeface="Calibri" panose="020F0502020204030204" pitchFamily="34" charset="0"/>
                        </a:rPr>
                        <a:t>$3,000,000 </a:t>
                      </a:r>
                    </a:p>
                  </a:txBody>
                  <a:tcPr marL="45720" marR="4572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dirty="0">
                          <a:solidFill>
                            <a:srgbClr val="000000"/>
                          </a:solidFill>
                          <a:effectLst/>
                          <a:latin typeface="Calibri" panose="020F0502020204030204" pitchFamily="34" charset="0"/>
                        </a:rPr>
                        <a:t>New Roadway, Not on CMP Network</a:t>
                      </a:r>
                    </a:p>
                  </a:txBody>
                  <a:tcPr marL="45720" marR="4572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1" i="0" u="none" strike="noStrike" dirty="0">
                          <a:solidFill>
                            <a:srgbClr val="FFFFFF"/>
                          </a:solidFill>
                          <a:effectLst/>
                          <a:latin typeface="Calibri" panose="020F0502020204030204" pitchFamily="34" charset="0"/>
                        </a:rPr>
                        <a:t>11-15</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n-US" sz="900" b="1" i="0" u="none" strike="noStrike">
                          <a:solidFill>
                            <a:srgbClr val="FFFFFF"/>
                          </a:solidFill>
                          <a:effectLst/>
                          <a:latin typeface="Calibri" panose="020F0502020204030204" pitchFamily="34" charset="0"/>
                        </a:rPr>
                        <a:t>Design</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n-US" sz="900" b="1" i="0" u="none" strike="noStrike">
                          <a:solidFill>
                            <a:srgbClr val="000000"/>
                          </a:solidFill>
                          <a:effectLst/>
                          <a:latin typeface="Calibri" panose="020F0502020204030204" pitchFamily="34" charset="0"/>
                        </a:rPr>
                        <a:t>New Roadway</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41840297"/>
                  </a:ext>
                </a:extLst>
              </a:tr>
              <a:tr h="402973">
                <a:tc>
                  <a:txBody>
                    <a:bodyPr/>
                    <a:lstStyle/>
                    <a:p>
                      <a:pPr algn="ctr" fontAlgn="ctr"/>
                      <a:r>
                        <a:rPr lang="en-US" sz="600" b="1" i="0" u="none" strike="noStrike" dirty="0">
                          <a:solidFill>
                            <a:srgbClr val="595959"/>
                          </a:solidFill>
                          <a:effectLst/>
                          <a:latin typeface="Calibri" panose="020F0502020204030204" pitchFamily="34" charset="0"/>
                        </a:rPr>
                        <a:t> </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15</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Lake County</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1" i="0" u="none" strike="noStrike" dirty="0">
                          <a:solidFill>
                            <a:srgbClr val="000000"/>
                          </a:solidFill>
                          <a:effectLst/>
                          <a:latin typeface="Calibri" panose="020F0502020204030204" pitchFamily="34" charset="0"/>
                        </a:rPr>
                        <a:t>Citrus Grove Phase V</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Calibri" panose="020F0502020204030204" pitchFamily="34" charset="0"/>
                        </a:rPr>
                        <a:t>Florida's Turnpike </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err="1">
                          <a:solidFill>
                            <a:srgbClr val="000000"/>
                          </a:solidFill>
                          <a:effectLst/>
                          <a:latin typeface="Calibri" panose="020F0502020204030204" pitchFamily="34" charset="0"/>
                        </a:rPr>
                        <a:t>Blackstill</a:t>
                      </a:r>
                      <a:r>
                        <a:rPr lang="en-US" sz="800" b="0" i="0" u="none" strike="noStrike" dirty="0">
                          <a:solidFill>
                            <a:srgbClr val="000000"/>
                          </a:solidFill>
                          <a:effectLst/>
                          <a:latin typeface="Calibri" panose="020F0502020204030204" pitchFamily="34" charset="0"/>
                        </a:rPr>
                        <a:t> Lake Dr.</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CST</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0" i="0" u="none" strike="noStrike">
                          <a:solidFill>
                            <a:srgbClr val="000000"/>
                          </a:solidFill>
                          <a:effectLst/>
                          <a:latin typeface="Calibri" panose="020F0502020204030204" pitchFamily="34" charset="0"/>
                        </a:rPr>
                        <a:t>2024/25</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800" b="0" i="0" u="none" strike="noStrike" dirty="0">
                          <a:solidFill>
                            <a:srgbClr val="000000"/>
                          </a:solidFill>
                          <a:effectLst/>
                          <a:latin typeface="Calibri" panose="020F0502020204030204" pitchFamily="34" charset="0"/>
                        </a:rPr>
                        <a:t>$6,126,039 </a:t>
                      </a:r>
                    </a:p>
                  </a:txBody>
                  <a:tcPr marL="45720" marR="4572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Calibri" panose="020F0502020204030204" pitchFamily="34" charset="0"/>
                        </a:rPr>
                        <a:t>New Roadway, Not on CMP Network</a:t>
                      </a:r>
                    </a:p>
                  </a:txBody>
                  <a:tcPr marL="45720" marR="4572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1" i="0" u="none" strike="noStrike">
                          <a:solidFill>
                            <a:srgbClr val="FFFFFF"/>
                          </a:solidFill>
                          <a:effectLst/>
                          <a:latin typeface="Calibri" panose="020F0502020204030204" pitchFamily="34" charset="0"/>
                        </a:rPr>
                        <a:t>11-15</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n-US" sz="900" b="1" i="0" u="none" strike="noStrike">
                          <a:solidFill>
                            <a:srgbClr val="FFFFFF"/>
                          </a:solidFill>
                          <a:effectLst/>
                          <a:latin typeface="Calibri" panose="020F0502020204030204" pitchFamily="34" charset="0"/>
                        </a:rPr>
                        <a:t>Construction</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900" b="1" i="0" u="none" strike="noStrike">
                          <a:solidFill>
                            <a:srgbClr val="000000"/>
                          </a:solidFill>
                          <a:effectLst/>
                          <a:latin typeface="Calibri" panose="020F0502020204030204" pitchFamily="34" charset="0"/>
                        </a:rPr>
                        <a:t>New Roadway</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48740575"/>
                  </a:ext>
                </a:extLst>
              </a:tr>
              <a:tr h="402973">
                <a:tc>
                  <a:txBody>
                    <a:bodyPr/>
                    <a:lstStyle/>
                    <a:p>
                      <a:pPr algn="ctr" fontAlgn="ctr"/>
                      <a:r>
                        <a:rPr lang="en-US" sz="600" b="1" i="0" u="none" strike="noStrike">
                          <a:solidFill>
                            <a:srgbClr val="595959"/>
                          </a:solidFill>
                          <a:effectLst/>
                          <a:latin typeface="Calibri" panose="020F0502020204030204" pitchFamily="34" charset="0"/>
                        </a:rPr>
                        <a:t> </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Calibri" panose="020F0502020204030204" pitchFamily="34" charset="0"/>
                        </a:rPr>
                        <a:t>16</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Lake County</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1" i="0" u="none" strike="noStrike" dirty="0">
                          <a:solidFill>
                            <a:srgbClr val="000000"/>
                          </a:solidFill>
                          <a:effectLst/>
                          <a:latin typeface="Calibri" panose="020F0502020204030204" pitchFamily="34" charset="0"/>
                        </a:rPr>
                        <a:t>CR 437 Realignment</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Calibri" panose="020F0502020204030204" pitchFamily="34" charset="0"/>
                        </a:rPr>
                        <a:t>Oak Tree Dr</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Calibri" panose="020F0502020204030204" pitchFamily="34" charset="0"/>
                        </a:rPr>
                        <a:t>SR 46</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CST</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ctr" fontAlgn="ctr"/>
                      <a:r>
                        <a:rPr lang="en-US" sz="800" b="0" i="0" u="none" strike="noStrike" dirty="0">
                          <a:solidFill>
                            <a:srgbClr val="000000"/>
                          </a:solidFill>
                          <a:effectLst/>
                          <a:latin typeface="Calibri" panose="020F0502020204030204" pitchFamily="34" charset="0"/>
                        </a:rPr>
                        <a:t>2024/25</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ctr" fontAlgn="ctr"/>
                      <a:r>
                        <a:rPr lang="en-US" sz="800" b="0" i="0" u="none" strike="noStrike">
                          <a:solidFill>
                            <a:srgbClr val="000000"/>
                          </a:solidFill>
                          <a:effectLst/>
                          <a:latin typeface="Calibri" panose="020F0502020204030204" pitchFamily="34" charset="0"/>
                        </a:rPr>
                        <a:t>$4,000,000 </a:t>
                      </a:r>
                    </a:p>
                  </a:txBody>
                  <a:tcPr marL="45720" marR="4572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dirty="0">
                          <a:solidFill>
                            <a:srgbClr val="000000"/>
                          </a:solidFill>
                          <a:effectLst/>
                          <a:latin typeface="Calibri" panose="020F0502020204030204" pitchFamily="34" charset="0"/>
                        </a:rPr>
                        <a:t>New Roadway, Not on CMP Network</a:t>
                      </a:r>
                    </a:p>
                  </a:txBody>
                  <a:tcPr marL="45720" marR="4572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1" i="0" u="none" strike="noStrike" dirty="0">
                          <a:solidFill>
                            <a:srgbClr val="000000"/>
                          </a:solidFill>
                          <a:effectLst/>
                          <a:latin typeface="Calibri" panose="020F0502020204030204" pitchFamily="34" charset="0"/>
                        </a:rPr>
                        <a:t>16-20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1" i="0" u="none" strike="noStrike" dirty="0">
                          <a:solidFill>
                            <a:srgbClr val="FFFFFF"/>
                          </a:solidFill>
                          <a:effectLst/>
                          <a:latin typeface="Calibri" panose="020F0502020204030204" pitchFamily="34" charset="0"/>
                        </a:rPr>
                        <a:t>Construction</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900" b="1" i="0" u="none" strike="noStrike">
                          <a:solidFill>
                            <a:srgbClr val="000000"/>
                          </a:solidFill>
                          <a:effectLst/>
                          <a:latin typeface="Calibri" panose="020F0502020204030204" pitchFamily="34" charset="0"/>
                        </a:rPr>
                        <a:t>New Roadway</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47024784"/>
                  </a:ext>
                </a:extLst>
              </a:tr>
              <a:tr h="402973">
                <a:tc>
                  <a:txBody>
                    <a:bodyPr/>
                    <a:lstStyle/>
                    <a:p>
                      <a:pPr algn="ctr" fontAlgn="ctr"/>
                      <a:r>
                        <a:rPr lang="en-US" sz="600" b="1" i="0" u="none" strike="noStrike">
                          <a:solidFill>
                            <a:srgbClr val="595959"/>
                          </a:solidFill>
                          <a:effectLst/>
                          <a:latin typeface="Calibri" panose="020F0502020204030204" pitchFamily="34" charset="0"/>
                        </a:rPr>
                        <a:t> </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Calibri" panose="020F0502020204030204" pitchFamily="34" charset="0"/>
                        </a:rPr>
                        <a:t>17</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Lake County</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1" i="0" u="none" strike="noStrike" dirty="0">
                          <a:solidFill>
                            <a:srgbClr val="000000"/>
                          </a:solidFill>
                          <a:effectLst/>
                          <a:latin typeface="Calibri" panose="020F0502020204030204" pitchFamily="34" charset="0"/>
                        </a:rPr>
                        <a:t>Micro Racetrack Road</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Calibri" panose="020F0502020204030204" pitchFamily="34" charset="0"/>
                        </a:rPr>
                        <a:t>CR 466A</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0" i="0" u="none" strike="noStrike">
                          <a:solidFill>
                            <a:srgbClr val="000000"/>
                          </a:solidFill>
                          <a:effectLst/>
                          <a:latin typeface="Calibri" panose="020F0502020204030204" pitchFamily="34" charset="0"/>
                        </a:rPr>
                        <a:t>Lake Ella Road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ROW</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ctr" fontAlgn="ctr"/>
                      <a:r>
                        <a:rPr lang="en-US" sz="800" b="0" i="0" u="none" strike="noStrike">
                          <a:solidFill>
                            <a:srgbClr val="000000"/>
                          </a:solidFill>
                          <a:effectLst/>
                          <a:latin typeface="Calibri" panose="020F0502020204030204" pitchFamily="34" charset="0"/>
                        </a:rPr>
                        <a:t>2024/25</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ctr" fontAlgn="ctr"/>
                      <a:r>
                        <a:rPr lang="en-US" sz="800" b="0" i="0" u="none" strike="noStrike">
                          <a:solidFill>
                            <a:srgbClr val="000000"/>
                          </a:solidFill>
                          <a:effectLst/>
                          <a:latin typeface="Calibri" panose="020F0502020204030204" pitchFamily="34" charset="0"/>
                        </a:rPr>
                        <a:t>$5,000,000 </a:t>
                      </a:r>
                    </a:p>
                  </a:txBody>
                  <a:tcPr marL="45720" marR="45720" anchor="ctr">
                    <a:lnL w="12700" cap="flat" cmpd="sng" algn="ctr">
                      <a:solidFill>
                        <a:schemeClr val="tx1"/>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FFFFFF"/>
                          </a:solidFill>
                          <a:effectLst/>
                          <a:latin typeface="Calibri" panose="020F0502020204030204" pitchFamily="34" charset="0"/>
                        </a:rPr>
                        <a:t>Congested (2022)</a:t>
                      </a:r>
                    </a:p>
                  </a:txBody>
                  <a:tcPr marL="45720" marR="4572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n-US" sz="900" b="1" i="0" u="none" strike="noStrike" dirty="0">
                          <a:solidFill>
                            <a:srgbClr val="000000"/>
                          </a:solidFill>
                          <a:effectLst/>
                          <a:latin typeface="Calibri" panose="020F0502020204030204" pitchFamily="34" charset="0"/>
                        </a:rPr>
                        <a:t>16-20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1" i="0" u="none" strike="noStrike" dirty="0">
                          <a:solidFill>
                            <a:srgbClr val="FFFFFF"/>
                          </a:solidFill>
                          <a:effectLst/>
                          <a:latin typeface="Calibri" panose="020F0502020204030204" pitchFamily="34" charset="0"/>
                        </a:rPr>
                        <a:t>ROW</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n-US" sz="900" b="1" i="0" u="none" strike="noStrike">
                          <a:solidFill>
                            <a:srgbClr val="000000"/>
                          </a:solidFill>
                          <a:effectLst/>
                          <a:latin typeface="Calibri" panose="020F0502020204030204" pitchFamily="34" charset="0"/>
                        </a:rPr>
                        <a:t>Medium-Low (1-50)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970651697"/>
                  </a:ext>
                </a:extLst>
              </a:tr>
              <a:tr h="402973">
                <a:tc>
                  <a:txBody>
                    <a:bodyPr/>
                    <a:lstStyle/>
                    <a:p>
                      <a:pPr algn="ctr" fontAlgn="ctr"/>
                      <a:r>
                        <a:rPr lang="en-US" sz="600" b="1" i="0" u="none" strike="noStrike">
                          <a:solidFill>
                            <a:srgbClr val="595959"/>
                          </a:solidFill>
                          <a:effectLst/>
                          <a:latin typeface="Calibri" panose="020F0502020204030204" pitchFamily="34" charset="0"/>
                        </a:rPr>
                        <a:t> </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Calibri" panose="020F0502020204030204" pitchFamily="34" charset="0"/>
                        </a:rPr>
                        <a:t>18</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Lake County</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1" i="0" u="none" strike="noStrike" dirty="0">
                          <a:solidFill>
                            <a:srgbClr val="000000"/>
                          </a:solidFill>
                          <a:effectLst/>
                          <a:latin typeface="Calibri" panose="020F0502020204030204" pitchFamily="34" charset="0"/>
                        </a:rPr>
                        <a:t>Hartwood Marsh Road</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Calibri" panose="020F0502020204030204" pitchFamily="34" charset="0"/>
                        </a:rPr>
                        <a:t>Regency Hills Drive</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Calibri" panose="020F0502020204030204" pitchFamily="34" charset="0"/>
                        </a:rPr>
                        <a:t>CR 455/Ray Goodgame Parkway</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ROW</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ctr" fontAlgn="ctr"/>
                      <a:r>
                        <a:rPr lang="en-US" sz="800" b="0" i="0" u="none" strike="noStrike" dirty="0">
                          <a:solidFill>
                            <a:srgbClr val="000000"/>
                          </a:solidFill>
                          <a:effectLst/>
                          <a:latin typeface="Calibri" panose="020F0502020204030204" pitchFamily="34" charset="0"/>
                        </a:rPr>
                        <a:t>2024/25</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ctr" fontAlgn="ctr"/>
                      <a:r>
                        <a:rPr lang="en-US" sz="800" b="0" i="0" u="none" strike="noStrike">
                          <a:solidFill>
                            <a:srgbClr val="000000"/>
                          </a:solidFill>
                          <a:effectLst/>
                          <a:latin typeface="Calibri" panose="020F0502020204030204" pitchFamily="34" charset="0"/>
                        </a:rPr>
                        <a:t>$3,000,000 </a:t>
                      </a:r>
                    </a:p>
                  </a:txBody>
                  <a:tcPr marL="45720" marR="45720" anchor="ctr">
                    <a:lnL w="12700" cap="flat" cmpd="sng" algn="ctr">
                      <a:solidFill>
                        <a:schemeClr val="tx1"/>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Calibri" panose="020F0502020204030204" pitchFamily="34" charset="0"/>
                        </a:rPr>
                        <a:t>Operating at Acceptable </a:t>
                      </a:r>
                      <a:br>
                        <a:rPr lang="en-US" sz="900" b="1" i="0" u="none" strike="noStrike">
                          <a:solidFill>
                            <a:srgbClr val="000000"/>
                          </a:solidFill>
                          <a:effectLst/>
                          <a:latin typeface="Calibri" panose="020F0502020204030204" pitchFamily="34" charset="0"/>
                        </a:rPr>
                      </a:br>
                      <a:r>
                        <a:rPr lang="en-US" sz="900" b="1" i="0" u="none" strike="noStrike">
                          <a:solidFill>
                            <a:srgbClr val="000000"/>
                          </a:solidFill>
                          <a:effectLst/>
                          <a:latin typeface="Calibri" panose="020F0502020204030204" pitchFamily="34" charset="0"/>
                        </a:rPr>
                        <a:t>Level of Service</a:t>
                      </a:r>
                    </a:p>
                  </a:txBody>
                  <a:tcPr marL="45720" marR="4572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BF7"/>
                    </a:solidFill>
                  </a:tcPr>
                </a:tc>
                <a:tc>
                  <a:txBody>
                    <a:bodyPr/>
                    <a:lstStyle/>
                    <a:p>
                      <a:pPr algn="ctr" fontAlgn="ctr"/>
                      <a:r>
                        <a:rPr lang="en-US" sz="900" b="1" i="0" u="none" strike="noStrike" dirty="0">
                          <a:solidFill>
                            <a:srgbClr val="000000"/>
                          </a:solidFill>
                          <a:effectLst/>
                          <a:latin typeface="Calibri" panose="020F0502020204030204" pitchFamily="34" charset="0"/>
                        </a:rPr>
                        <a:t>16-20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1" i="0" u="none" strike="noStrike" dirty="0">
                          <a:solidFill>
                            <a:srgbClr val="FFFFFF"/>
                          </a:solidFill>
                          <a:effectLst/>
                          <a:latin typeface="Calibri" panose="020F0502020204030204" pitchFamily="34" charset="0"/>
                        </a:rPr>
                        <a:t>ROW</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n-US" sz="900" b="1" i="0" u="none" strike="noStrike" dirty="0">
                          <a:solidFill>
                            <a:srgbClr val="000000"/>
                          </a:solidFill>
                          <a:effectLst/>
                          <a:latin typeface="Calibri" panose="020F0502020204030204" pitchFamily="34" charset="0"/>
                        </a:rPr>
                        <a:t>Medium-Low (1-50)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453233322"/>
                  </a:ext>
                </a:extLst>
              </a:tr>
              <a:tr h="402973">
                <a:tc>
                  <a:txBody>
                    <a:bodyPr/>
                    <a:lstStyle/>
                    <a:p>
                      <a:pPr algn="ctr" fontAlgn="ctr"/>
                      <a:r>
                        <a:rPr lang="en-US" sz="600" b="1" i="0" u="none" strike="noStrike">
                          <a:solidFill>
                            <a:srgbClr val="595959"/>
                          </a:solidFill>
                          <a:effectLst/>
                          <a:latin typeface="Calibri" panose="020F0502020204030204" pitchFamily="34" charset="0"/>
                        </a:rPr>
                        <a:t> </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19</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Lake County</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1" i="0" u="none" strike="noStrike" dirty="0">
                          <a:solidFill>
                            <a:srgbClr val="000000"/>
                          </a:solidFill>
                          <a:effectLst/>
                          <a:latin typeface="Calibri" panose="020F0502020204030204" pitchFamily="34" charset="0"/>
                        </a:rPr>
                        <a:t>Lake Minneola Shores &amp; </a:t>
                      </a:r>
                      <a:r>
                        <a:rPr lang="en-US" sz="1000" b="1" i="0" u="none" strike="noStrike" dirty="0" err="1">
                          <a:solidFill>
                            <a:srgbClr val="000000"/>
                          </a:solidFill>
                          <a:effectLst/>
                          <a:latin typeface="Calibri" panose="020F0502020204030204" pitchFamily="34" charset="0"/>
                        </a:rPr>
                        <a:t>Jalarmy</a:t>
                      </a:r>
                      <a:r>
                        <a:rPr lang="en-US" sz="1000" b="1" i="0" u="none" strike="noStrike" dirty="0">
                          <a:solidFill>
                            <a:srgbClr val="000000"/>
                          </a:solidFill>
                          <a:effectLst/>
                          <a:latin typeface="Calibri" panose="020F0502020204030204" pitchFamily="34" charset="0"/>
                        </a:rPr>
                        <a:t> Rd Roundabout</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Calibri" panose="020F0502020204030204" pitchFamily="34" charset="0"/>
                        </a:rPr>
                        <a:t>Lake Minneola Shores</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err="1">
                          <a:solidFill>
                            <a:srgbClr val="000000"/>
                          </a:solidFill>
                          <a:effectLst/>
                          <a:latin typeface="Calibri" panose="020F0502020204030204" pitchFamily="34" charset="0"/>
                        </a:rPr>
                        <a:t>Jalarmy</a:t>
                      </a:r>
                      <a:r>
                        <a:rPr lang="en-US" sz="800" b="0" i="0" u="none" strike="noStrike" dirty="0">
                          <a:solidFill>
                            <a:srgbClr val="000000"/>
                          </a:solidFill>
                          <a:effectLst/>
                          <a:latin typeface="Calibri" panose="020F0502020204030204" pitchFamily="34" charset="0"/>
                        </a:rPr>
                        <a:t> Road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CST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ctr" fontAlgn="ctr"/>
                      <a:r>
                        <a:rPr lang="en-US" sz="800" b="0" i="0" u="none" strike="noStrike" dirty="0">
                          <a:solidFill>
                            <a:srgbClr val="000000"/>
                          </a:solidFill>
                          <a:effectLst/>
                          <a:latin typeface="Calibri" panose="020F0502020204030204" pitchFamily="34" charset="0"/>
                        </a:rPr>
                        <a:t>2024/25</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ctr" fontAlgn="ctr"/>
                      <a:r>
                        <a:rPr lang="en-US" sz="800" b="0" i="0" u="none" strike="noStrike" dirty="0">
                          <a:solidFill>
                            <a:srgbClr val="000000"/>
                          </a:solidFill>
                          <a:effectLst/>
                          <a:latin typeface="Calibri" panose="020F0502020204030204" pitchFamily="34" charset="0"/>
                        </a:rPr>
                        <a:t>$1,200,000 </a:t>
                      </a:r>
                    </a:p>
                  </a:txBody>
                  <a:tcPr marL="45720" marR="45720" anchor="ctr">
                    <a:lnL w="12700" cap="flat" cmpd="sng" algn="ctr">
                      <a:solidFill>
                        <a:schemeClr val="tx1"/>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Calibri" panose="020F0502020204030204" pitchFamily="34" charset="0"/>
                        </a:rPr>
                        <a:t>Operating at Acceptable </a:t>
                      </a:r>
                      <a:br>
                        <a:rPr lang="en-US" sz="900" b="1" i="0" u="none" strike="noStrike">
                          <a:solidFill>
                            <a:srgbClr val="000000"/>
                          </a:solidFill>
                          <a:effectLst/>
                          <a:latin typeface="Calibri" panose="020F0502020204030204" pitchFamily="34" charset="0"/>
                        </a:rPr>
                      </a:br>
                      <a:r>
                        <a:rPr lang="en-US" sz="900" b="1" i="0" u="none" strike="noStrike">
                          <a:solidFill>
                            <a:srgbClr val="000000"/>
                          </a:solidFill>
                          <a:effectLst/>
                          <a:latin typeface="Calibri" panose="020F0502020204030204" pitchFamily="34" charset="0"/>
                        </a:rPr>
                        <a:t>Level of Service</a:t>
                      </a:r>
                    </a:p>
                  </a:txBody>
                  <a:tcPr marL="45720" marR="4572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BF7"/>
                    </a:solidFill>
                  </a:tcPr>
                </a:tc>
                <a:tc>
                  <a:txBody>
                    <a:bodyPr/>
                    <a:lstStyle/>
                    <a:p>
                      <a:pPr algn="ctr" fontAlgn="ctr"/>
                      <a:r>
                        <a:rPr lang="en-US" sz="900" b="1" i="0" u="none" strike="noStrike">
                          <a:solidFill>
                            <a:srgbClr val="000000"/>
                          </a:solidFill>
                          <a:effectLst/>
                          <a:latin typeface="Calibri" panose="020F0502020204030204" pitchFamily="34" charset="0"/>
                        </a:rPr>
                        <a:t>16-20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1" i="0" u="none" strike="noStrike" dirty="0">
                          <a:solidFill>
                            <a:srgbClr val="FFFFFF"/>
                          </a:solidFill>
                          <a:effectLst/>
                          <a:latin typeface="Calibri" panose="020F0502020204030204" pitchFamily="34" charset="0"/>
                        </a:rPr>
                        <a:t>Construction</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900" b="1" i="0" u="none" strike="noStrike" dirty="0">
                          <a:solidFill>
                            <a:srgbClr val="FFFFFF"/>
                          </a:solidFill>
                          <a:effectLst/>
                          <a:latin typeface="Calibri" panose="020F0502020204030204" pitchFamily="34" charset="0"/>
                        </a:rPr>
                        <a:t>Medium (51-100)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424876143"/>
                  </a:ext>
                </a:extLst>
              </a:tr>
              <a:tr h="402973">
                <a:tc>
                  <a:txBody>
                    <a:bodyPr/>
                    <a:lstStyle/>
                    <a:p>
                      <a:pPr algn="ctr" fontAlgn="ctr"/>
                      <a:r>
                        <a:rPr lang="en-US" sz="600" b="1" i="0" u="none" strike="noStrike">
                          <a:solidFill>
                            <a:srgbClr val="595959"/>
                          </a:solidFill>
                          <a:effectLst/>
                          <a:latin typeface="Calibri" panose="020F0502020204030204" pitchFamily="34" charset="0"/>
                        </a:rPr>
                        <a:t> </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20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700" b="0" i="0" u="none" strike="noStrike" dirty="0">
                          <a:solidFill>
                            <a:srgbClr val="000000"/>
                          </a:solidFill>
                          <a:effectLst/>
                          <a:latin typeface="Calibri" panose="020F0502020204030204" pitchFamily="34" charset="0"/>
                        </a:rPr>
                        <a:t>Lake County/ Mount Dora</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en-US" sz="1000" b="1" i="0" u="none" strike="noStrike" dirty="0">
                          <a:solidFill>
                            <a:srgbClr val="000000"/>
                          </a:solidFill>
                          <a:effectLst/>
                          <a:latin typeface="Calibri" panose="020F0502020204030204" pitchFamily="34" charset="0"/>
                        </a:rPr>
                        <a:t>Vista Ridge Drive/Wolf Branch Innovation Blvd</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en-US" sz="800" b="0" i="0" u="none" strike="noStrike" dirty="0">
                          <a:solidFill>
                            <a:srgbClr val="000000"/>
                          </a:solidFill>
                          <a:effectLst/>
                          <a:latin typeface="Calibri" panose="020F0502020204030204" pitchFamily="34" charset="0"/>
                        </a:rPr>
                        <a:t>Niles Road</a:t>
                      </a:r>
                    </a:p>
                  </a:txBody>
                  <a:tcPr marL="45720" marR="4572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en-US" sz="800" b="0" i="0" u="none" strike="noStrike" dirty="0">
                          <a:solidFill>
                            <a:srgbClr val="000000"/>
                          </a:solidFill>
                          <a:effectLst/>
                          <a:latin typeface="Calibri" panose="020F0502020204030204" pitchFamily="34" charset="0"/>
                        </a:rPr>
                        <a:t>CR 437</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Planning/ </a:t>
                      </a:r>
                      <a:br>
                        <a:rPr lang="en-US" sz="800" b="0" i="0" u="none" strike="noStrike">
                          <a:solidFill>
                            <a:srgbClr val="000000"/>
                          </a:solidFill>
                          <a:effectLst/>
                          <a:latin typeface="Calibri" panose="020F0502020204030204" pitchFamily="34" charset="0"/>
                        </a:rPr>
                      </a:br>
                      <a:r>
                        <a:rPr lang="en-US" sz="800" b="0" i="0" u="none" strike="noStrike">
                          <a:solidFill>
                            <a:srgbClr val="000000"/>
                          </a:solidFill>
                          <a:effectLst/>
                          <a:latin typeface="Calibri" panose="020F0502020204030204" pitchFamily="34" charset="0"/>
                        </a:rPr>
                        <a:t>Preliminary Design</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ctr" fontAlgn="ctr"/>
                      <a:r>
                        <a:rPr lang="en-US" sz="800" b="0" i="0" u="none" strike="noStrike" dirty="0">
                          <a:solidFill>
                            <a:srgbClr val="000000"/>
                          </a:solidFill>
                          <a:effectLst/>
                          <a:latin typeface="Calibri" panose="020F0502020204030204" pitchFamily="34" charset="0"/>
                        </a:rPr>
                        <a:t>2023/24</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ctr" fontAlgn="ctr"/>
                      <a:r>
                        <a:rPr lang="en-US" sz="800" b="0" i="0" u="none" strike="noStrike" dirty="0">
                          <a:solidFill>
                            <a:srgbClr val="000000"/>
                          </a:solidFill>
                          <a:effectLst/>
                          <a:latin typeface="Calibri" panose="020F0502020204030204" pitchFamily="34" charset="0"/>
                        </a:rPr>
                        <a:t>$1,500,000 </a:t>
                      </a:r>
                    </a:p>
                  </a:txBody>
                  <a:tcPr marL="45720" marR="45720" anchor="ctr">
                    <a:lnL w="12700" cap="flat" cmpd="sng" algn="ctr">
                      <a:solidFill>
                        <a:schemeClr val="tx1"/>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Calibri" panose="020F0502020204030204" pitchFamily="34" charset="0"/>
                        </a:rPr>
                        <a:t>New Roadway, Not on CMP Network</a:t>
                      </a:r>
                    </a:p>
                  </a:txBody>
                  <a:tcPr marL="45720" marR="4572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ctr"/>
                      <a:r>
                        <a:rPr lang="en-US" sz="900" b="1" i="0" u="none" strike="noStrike">
                          <a:solidFill>
                            <a:srgbClr val="000000"/>
                          </a:solidFill>
                          <a:effectLst/>
                          <a:latin typeface="Calibri" panose="020F0502020204030204" pitchFamily="34" charset="0"/>
                        </a:rPr>
                        <a:t>16-20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1" i="0" u="none" strike="noStrike" dirty="0">
                          <a:solidFill>
                            <a:srgbClr val="000000"/>
                          </a:solidFill>
                          <a:effectLst/>
                          <a:latin typeface="Calibri" panose="020F0502020204030204" pitchFamily="34" charset="0"/>
                        </a:rPr>
                        <a:t>Planning</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900" b="1" i="0" u="none" strike="noStrike" dirty="0">
                          <a:solidFill>
                            <a:srgbClr val="000000"/>
                          </a:solidFill>
                          <a:effectLst/>
                          <a:latin typeface="Calibri" panose="020F0502020204030204" pitchFamily="34" charset="0"/>
                        </a:rPr>
                        <a:t>New Roadway</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47644759"/>
                  </a:ext>
                </a:extLst>
              </a:tr>
            </a:tbl>
          </a:graphicData>
        </a:graphic>
      </p:graphicFrame>
    </p:spTree>
    <p:extLst>
      <p:ext uri="{BB962C8B-B14F-4D97-AF65-F5344CB8AC3E}">
        <p14:creationId xmlns:p14="http://schemas.microsoft.com/office/powerpoint/2010/main" val="3529447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9CB589B-92B8-4101-B943-2769098C4B01}"/>
              </a:ext>
            </a:extLst>
          </p:cNvPr>
          <p:cNvSpPr>
            <a:spLocks noGrp="1"/>
          </p:cNvSpPr>
          <p:nvPr>
            <p:ph type="title"/>
          </p:nvPr>
        </p:nvSpPr>
        <p:spPr>
          <a:xfrm>
            <a:off x="2298700" y="292100"/>
            <a:ext cx="10482580" cy="523405"/>
          </a:xfrm>
        </p:spPr>
        <p:txBody>
          <a:bodyPr/>
          <a:lstStyle/>
          <a:p>
            <a:r>
              <a:rPr lang="en-US" dirty="0"/>
              <a:t>Proposed Top 20 Candidates</a:t>
            </a:r>
          </a:p>
        </p:txBody>
      </p:sp>
      <p:sp>
        <p:nvSpPr>
          <p:cNvPr id="4" name="Content Placeholder 6">
            <a:extLst>
              <a:ext uri="{FF2B5EF4-FFF2-40B4-BE49-F238E27FC236}">
                <a16:creationId xmlns:a16="http://schemas.microsoft.com/office/drawing/2014/main" id="{CFFD2EC1-8655-4F65-9121-64CA71E5A4D1}"/>
              </a:ext>
            </a:extLst>
          </p:cNvPr>
          <p:cNvSpPr>
            <a:spLocks noGrp="1"/>
          </p:cNvSpPr>
          <p:nvPr>
            <p:ph idx="1"/>
          </p:nvPr>
        </p:nvSpPr>
        <p:spPr>
          <a:xfrm>
            <a:off x="323850" y="1509486"/>
            <a:ext cx="11535358" cy="4809760"/>
          </a:xfrm>
        </p:spPr>
        <p:txBody>
          <a:bodyPr/>
          <a:lstStyle/>
          <a:p>
            <a:r>
              <a:rPr lang="en-US" sz="4000" b="1" dirty="0"/>
              <a:t>CR 466 Phase I &amp; II</a:t>
            </a:r>
          </a:p>
          <a:p>
            <a:r>
              <a:rPr lang="en-US" sz="4000" b="1" dirty="0"/>
              <a:t>CR 656 Phase II</a:t>
            </a:r>
          </a:p>
          <a:p>
            <a:r>
              <a:rPr lang="en-US" sz="4000" b="1" dirty="0"/>
              <a:t>Sumter County Safe Streets for All – Phase I</a:t>
            </a:r>
          </a:p>
          <a:p>
            <a:r>
              <a:rPr lang="en-US" sz="4000" b="1" dirty="0"/>
              <a:t>SR 19 Planning Study </a:t>
            </a:r>
            <a:r>
              <a:rPr lang="en-US" sz="4000" dirty="0"/>
              <a:t>–</a:t>
            </a:r>
            <a:r>
              <a:rPr lang="en-US" sz="4000" b="1" dirty="0"/>
              <a:t> </a:t>
            </a:r>
            <a:r>
              <a:rPr lang="en-US" sz="4000" dirty="0"/>
              <a:t>SR 50 to CR 455 </a:t>
            </a:r>
          </a:p>
          <a:p>
            <a:r>
              <a:rPr lang="en-US" sz="4000" b="1" dirty="0"/>
              <a:t>2050 Long Range Transportation Plan </a:t>
            </a:r>
            <a:r>
              <a:rPr lang="en-US" sz="4000" dirty="0"/>
              <a:t>– Preliminary Planning</a:t>
            </a:r>
          </a:p>
        </p:txBody>
      </p:sp>
    </p:spTree>
    <p:extLst>
      <p:ext uri="{BB962C8B-B14F-4D97-AF65-F5344CB8AC3E}">
        <p14:creationId xmlns:p14="http://schemas.microsoft.com/office/powerpoint/2010/main" val="2057282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9CB589B-92B8-4101-B943-2769098C4B01}"/>
              </a:ext>
            </a:extLst>
          </p:cNvPr>
          <p:cNvSpPr>
            <a:spLocks noGrp="1"/>
          </p:cNvSpPr>
          <p:nvPr>
            <p:ph type="title"/>
          </p:nvPr>
        </p:nvSpPr>
        <p:spPr>
          <a:xfrm>
            <a:off x="2298700" y="292100"/>
            <a:ext cx="10482580" cy="523405"/>
          </a:xfrm>
        </p:spPr>
        <p:txBody>
          <a:bodyPr/>
          <a:lstStyle/>
          <a:p>
            <a:r>
              <a:rPr lang="en-US" dirty="0"/>
              <a:t>Next Steps</a:t>
            </a:r>
          </a:p>
        </p:txBody>
      </p:sp>
      <p:graphicFrame>
        <p:nvGraphicFramePr>
          <p:cNvPr id="2" name="Table 2">
            <a:extLst>
              <a:ext uri="{FF2B5EF4-FFF2-40B4-BE49-F238E27FC236}">
                <a16:creationId xmlns:a16="http://schemas.microsoft.com/office/drawing/2014/main" id="{E56B28A4-7137-4843-993A-CC4B7B157008}"/>
              </a:ext>
            </a:extLst>
          </p:cNvPr>
          <p:cNvGraphicFramePr>
            <a:graphicFrameLocks noGrp="1"/>
          </p:cNvGraphicFramePr>
          <p:nvPr/>
        </p:nvGraphicFramePr>
        <p:xfrm>
          <a:off x="341085" y="2096589"/>
          <a:ext cx="11509830" cy="2715259"/>
        </p:xfrm>
        <a:graphic>
          <a:graphicData uri="http://schemas.openxmlformats.org/drawingml/2006/table">
            <a:tbl>
              <a:tblPr firstRow="1" bandRow="1">
                <a:tableStyleId>{2D5ABB26-0587-4C30-8999-92F81FD0307C}</a:tableStyleId>
              </a:tblPr>
              <a:tblGrid>
                <a:gridCol w="7587223">
                  <a:extLst>
                    <a:ext uri="{9D8B030D-6E8A-4147-A177-3AD203B41FA5}">
                      <a16:colId xmlns:a16="http://schemas.microsoft.com/office/drawing/2014/main" val="3871413529"/>
                    </a:ext>
                  </a:extLst>
                </a:gridCol>
                <a:gridCol w="3922607">
                  <a:extLst>
                    <a:ext uri="{9D8B030D-6E8A-4147-A177-3AD203B41FA5}">
                      <a16:colId xmlns:a16="http://schemas.microsoft.com/office/drawing/2014/main" val="3099328888"/>
                    </a:ext>
                  </a:extLst>
                </a:gridCol>
              </a:tblGrid>
              <a:tr h="938711">
                <a:tc>
                  <a:txBody>
                    <a:bodyPr/>
                    <a:lstStyle/>
                    <a:p>
                      <a:r>
                        <a:rPr lang="en-US" sz="2000" b="1" dirty="0">
                          <a:solidFill>
                            <a:schemeClr val="bg1"/>
                          </a:solidFill>
                        </a:rPr>
                        <a:t>Preliminary LOPP Options Reviewed by Board/Committees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EEF"/>
                    </a:solidFill>
                  </a:tcPr>
                </a:tc>
                <a:tc>
                  <a:txBody>
                    <a:bodyPr/>
                    <a:lstStyle/>
                    <a:p>
                      <a:r>
                        <a:rPr lang="en-US" sz="2000" b="1" dirty="0">
                          <a:solidFill>
                            <a:srgbClr val="221E1F"/>
                          </a:solidFill>
                        </a:rPr>
                        <a:t>April 12 &amp; April 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61554487"/>
                  </a:ext>
                </a:extLst>
              </a:tr>
              <a:tr h="888274">
                <a:tc>
                  <a:txBody>
                    <a:bodyPr/>
                    <a:lstStyle/>
                    <a:p>
                      <a:r>
                        <a:rPr lang="en-US" sz="2000" dirty="0">
                          <a:solidFill>
                            <a:schemeClr val="bg1"/>
                          </a:solidFill>
                        </a:rPr>
                        <a:t>Final LOPP Reviewed &amp; Approved by Board/Committees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EEF"/>
                    </a:solidFill>
                  </a:tcPr>
                </a:tc>
                <a:tc>
                  <a:txBody>
                    <a:bodyPr/>
                    <a:lstStyle/>
                    <a:p>
                      <a:r>
                        <a:rPr lang="en-US" sz="2000" dirty="0"/>
                        <a:t>June 14 &amp; June 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22924137"/>
                  </a:ext>
                </a:extLst>
              </a:tr>
              <a:tr h="888274">
                <a:tc>
                  <a:txBody>
                    <a:bodyPr/>
                    <a:lstStyle/>
                    <a:p>
                      <a:r>
                        <a:rPr lang="en-US" sz="2000" dirty="0">
                          <a:solidFill>
                            <a:schemeClr val="bg1"/>
                          </a:solidFill>
                        </a:rPr>
                        <a:t>MPO Submits Adopted LOPP to FDOT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EEF"/>
                    </a:solidFill>
                  </a:tcPr>
                </a:tc>
                <a:tc>
                  <a:txBody>
                    <a:bodyPr/>
                    <a:lstStyle/>
                    <a:p>
                      <a:r>
                        <a:rPr lang="en-US" sz="2000" dirty="0"/>
                        <a:t>By June 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242417333"/>
                  </a:ext>
                </a:extLst>
              </a:tr>
            </a:tbl>
          </a:graphicData>
        </a:graphic>
      </p:graphicFrame>
      <p:sp>
        <p:nvSpPr>
          <p:cNvPr id="3" name="Rectangle 2">
            <a:extLst>
              <a:ext uri="{FF2B5EF4-FFF2-40B4-BE49-F238E27FC236}">
                <a16:creationId xmlns:a16="http://schemas.microsoft.com/office/drawing/2014/main" id="{B1B45D18-45C0-CA06-B811-93B2B186A7E1}"/>
              </a:ext>
            </a:extLst>
          </p:cNvPr>
          <p:cNvSpPr/>
          <p:nvPr/>
        </p:nvSpPr>
        <p:spPr>
          <a:xfrm>
            <a:off x="341085" y="2096589"/>
            <a:ext cx="11509830" cy="949726"/>
          </a:xfrm>
          <a:prstGeom prst="rect">
            <a:avLst/>
          </a:prstGeom>
          <a:noFill/>
          <a:ln w="76200">
            <a:solidFill>
              <a:srgbClr val="FFCB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Arial"/>
              <a:ea typeface="+mn-ea"/>
              <a:cs typeface="+mn-cs"/>
            </a:endParaRPr>
          </a:p>
        </p:txBody>
      </p:sp>
    </p:spTree>
    <p:extLst>
      <p:ext uri="{BB962C8B-B14F-4D97-AF65-F5344CB8AC3E}">
        <p14:creationId xmlns:p14="http://schemas.microsoft.com/office/powerpoint/2010/main" val="301770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6A1A995-C696-4D00-9E84-98E3C1C8280E}"/>
              </a:ext>
            </a:extLst>
          </p:cNvPr>
          <p:cNvSpPr txBox="1">
            <a:spLocks/>
          </p:cNvSpPr>
          <p:nvPr/>
        </p:nvSpPr>
        <p:spPr>
          <a:xfrm>
            <a:off x="5716510" y="4071262"/>
            <a:ext cx="11582400" cy="4859589"/>
          </a:xfrm>
          <a:prstGeom prst="rect">
            <a:avLst/>
          </a:prstGeom>
        </p:spPr>
        <p:txBody>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chemeClr val="accent1"/>
              </a:buClr>
              <a:buSzPct val="80000"/>
              <a:buFont typeface="Courier New" panose="02070309020205020404" pitchFamily="49" charset="0"/>
              <a:buChar char="o"/>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chemeClr val="accent1"/>
              </a:buClr>
              <a:buSzPct val="60000"/>
              <a:buFont typeface="Wingdings" panose="05000000000000000000" pitchFamily="2" charset="2"/>
              <a:buChar char="v"/>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chemeClr val="accent1"/>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0093DE"/>
              </a:buClr>
              <a:buSzTx/>
              <a:buFont typeface="Arial" panose="020B0604020202020204" pitchFamily="34" charset="0"/>
              <a:buChar char="•"/>
              <a:tabLst/>
              <a:defRPr/>
            </a:pPr>
            <a:endParaRPr kumimoji="0" lang="en-US" sz="3000" b="0" i="0" u="none" strike="noStrike" kern="1200" cap="none" spc="0" normalizeH="0" baseline="0" noProof="0" dirty="0">
              <a:ln>
                <a:noFill/>
              </a:ln>
              <a:solidFill>
                <a:srgbClr val="34374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
                <a:srgbClr val="0093DE"/>
              </a:buClr>
              <a:buSzTx/>
              <a:buFont typeface="Arial" panose="020B0604020202020204" pitchFamily="34" charset="0"/>
              <a:buChar char="•"/>
              <a:tabLst/>
              <a:defRPr/>
            </a:pPr>
            <a:endParaRPr kumimoji="0" lang="en-US" sz="2600" b="0" i="0" u="none" strike="noStrike" kern="1200" cap="none" spc="0" normalizeH="0" baseline="0" noProof="0" dirty="0">
              <a:ln>
                <a:noFill/>
              </a:ln>
              <a:solidFill>
                <a:srgbClr val="343741"/>
              </a:solidFill>
              <a:effectLst/>
              <a:uLnTx/>
              <a:uFillTx/>
              <a:latin typeface="Arial" panose="020B0604020202020204" pitchFamily="34" charset="0"/>
              <a:ea typeface="+mn-ea"/>
              <a:cs typeface="Arial" panose="020B0604020202020204" pitchFamily="34" charset="0"/>
            </a:endParaRPr>
          </a:p>
        </p:txBody>
      </p:sp>
      <p:sp>
        <p:nvSpPr>
          <p:cNvPr id="6" name="Content Placeholder 2">
            <a:extLst>
              <a:ext uri="{FF2B5EF4-FFF2-40B4-BE49-F238E27FC236}">
                <a16:creationId xmlns:a16="http://schemas.microsoft.com/office/drawing/2014/main" id="{481F376E-BB02-4343-B194-68FD76CD02E6}"/>
              </a:ext>
            </a:extLst>
          </p:cNvPr>
          <p:cNvSpPr txBox="1">
            <a:spLocks/>
          </p:cNvSpPr>
          <p:nvPr/>
        </p:nvSpPr>
        <p:spPr>
          <a:xfrm>
            <a:off x="838200" y="3079409"/>
            <a:ext cx="10515600" cy="1265238"/>
          </a:xfrm>
          <a:prstGeom prst="rect">
            <a:avLst/>
          </a:prstGeom>
        </p:spPr>
        <p:txBody>
          <a:bodyPr>
            <a:no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chemeClr val="accent1"/>
              </a:buClr>
              <a:buSzPct val="80000"/>
              <a:buFont typeface="Courier New" panose="02070309020205020404" pitchFamily="49" charset="0"/>
              <a:buChar char="o"/>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chemeClr val="accent1"/>
              </a:buClr>
              <a:buSzPct val="60000"/>
              <a:buFont typeface="Wingdings" panose="05000000000000000000" pitchFamily="2" charset="2"/>
              <a:buChar char="v"/>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chemeClr val="accent1"/>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0093DE"/>
              </a:buClr>
              <a:buSzTx/>
              <a:buFont typeface="Arial" panose="020B0604020202020204" pitchFamily="34" charset="0"/>
              <a:buNone/>
              <a:tabLst/>
              <a:defRPr/>
            </a:pPr>
            <a:r>
              <a:rPr kumimoji="0" lang="en-US" sz="6000" b="1" i="0" u="none" strike="noStrike" kern="1200" cap="none" spc="0" normalizeH="0" baseline="0" noProof="0" dirty="0">
                <a:ln>
                  <a:noFill/>
                </a:ln>
                <a:solidFill>
                  <a:srgbClr val="343741"/>
                </a:solidFill>
                <a:effectLst/>
                <a:uLnTx/>
                <a:uFillTx/>
                <a:latin typeface="Arial" panose="020B0604020202020204" pitchFamily="34" charset="0"/>
                <a:ea typeface="+mn-ea"/>
                <a:cs typeface="Arial" panose="020B0604020202020204" pitchFamily="34" charset="0"/>
              </a:rPr>
              <a:t>Questions?</a:t>
            </a:r>
          </a:p>
          <a:p>
            <a:pPr marL="342900" marR="0" lvl="0" indent="-342900" algn="ctr" defTabSz="914400" rtl="0" eaLnBrk="1" fontAlgn="auto" latinLnBrk="0" hangingPunct="1">
              <a:lnSpc>
                <a:spcPct val="100000"/>
              </a:lnSpc>
              <a:spcBef>
                <a:spcPct val="20000"/>
              </a:spcBef>
              <a:spcAft>
                <a:spcPts val="0"/>
              </a:spcAft>
              <a:buClr>
                <a:srgbClr val="0093DE"/>
              </a:buClr>
              <a:buSzTx/>
              <a:buFont typeface="Arial" panose="020B0604020202020204" pitchFamily="34" charset="0"/>
              <a:buChar char="•"/>
              <a:tabLst/>
              <a:defRPr/>
            </a:pPr>
            <a:endParaRPr kumimoji="0" lang="en-US" sz="6000" b="1" i="0" u="none" strike="noStrike" kern="1200" cap="none" spc="0" normalizeH="0" baseline="0" noProof="0" dirty="0">
              <a:ln>
                <a:noFill/>
              </a:ln>
              <a:solidFill>
                <a:srgbClr val="343741"/>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80FDFC05-1D39-49E8-A5E3-0C508AE627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4246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2509E-29E1-25AD-717E-D1899B40532B}"/>
              </a:ext>
            </a:extLst>
          </p:cNvPr>
          <p:cNvSpPr>
            <a:spLocks noGrp="1"/>
          </p:cNvSpPr>
          <p:nvPr>
            <p:ph type="title"/>
          </p:nvPr>
        </p:nvSpPr>
        <p:spPr>
          <a:xfrm>
            <a:off x="438150" y="90771"/>
            <a:ext cx="11315700" cy="1388406"/>
          </a:xfrm>
        </p:spPr>
        <p:txBody>
          <a:bodyPr>
            <a:normAutofit/>
          </a:bodyPr>
          <a:lstStyle/>
          <a:p>
            <a:r>
              <a:rPr lang="en-US" sz="3200" b="1" i="0" u="none" strike="noStrike" cap="all" dirty="0">
                <a:latin typeface="Calibri-Bold"/>
              </a:rPr>
              <a:t>Discussion Item B:</a:t>
            </a:r>
            <a:br>
              <a:rPr lang="en-US" sz="3200" b="1" i="0" u="none" strike="noStrike" cap="all" dirty="0">
                <a:latin typeface="Calibri-Bold"/>
              </a:rPr>
            </a:br>
            <a:r>
              <a:rPr lang="en-US" sz="3200" b="1" i="0" u="none" strike="noStrike" cap="all" dirty="0">
                <a:latin typeface="Calibri-Bold"/>
              </a:rPr>
              <a:t>Lake~Sumter MPO DRAFT Transportation Improvement Program FY 2024-2028</a:t>
            </a:r>
            <a:endParaRPr lang="en-US" sz="3200" cap="all" dirty="0"/>
          </a:p>
        </p:txBody>
      </p:sp>
      <p:sp>
        <p:nvSpPr>
          <p:cNvPr id="3" name="TextBox 2">
            <a:extLst>
              <a:ext uri="{FF2B5EF4-FFF2-40B4-BE49-F238E27FC236}">
                <a16:creationId xmlns:a16="http://schemas.microsoft.com/office/drawing/2014/main" id="{0B26FCF3-D140-F82C-22B0-AF5C80F498BD}"/>
              </a:ext>
            </a:extLst>
          </p:cNvPr>
          <p:cNvSpPr txBox="1"/>
          <p:nvPr/>
        </p:nvSpPr>
        <p:spPr>
          <a:xfrm>
            <a:off x="611841" y="1479177"/>
            <a:ext cx="10986247" cy="4154984"/>
          </a:xfrm>
          <a:prstGeom prst="rect">
            <a:avLst/>
          </a:prstGeom>
          <a:noFill/>
        </p:spPr>
        <p:txBody>
          <a:bodyPr wrap="square" rtlCol="0">
            <a:spAutoFit/>
          </a:bodyPr>
          <a:lstStyle/>
          <a:p>
            <a:pPr marR="1410" algn="just"/>
            <a:r>
              <a:rPr lang="en-US" sz="2400" b="0" i="0" u="none" strike="noStrike" baseline="0" dirty="0">
                <a:solidFill>
                  <a:schemeClr val="bg1"/>
                </a:solidFill>
                <a:latin typeface="Calibri" panose="020F0502020204030204" pitchFamily="34" charset="0"/>
              </a:rPr>
              <a:t>The Transportation Improvement Program (TIP) lists each transportation project to be implemented over the next five years. </a:t>
            </a:r>
          </a:p>
          <a:p>
            <a:pPr marR="1410" algn="just"/>
            <a:endParaRPr lang="en-US" sz="2400" b="0" i="0" u="none" strike="noStrike" baseline="0" dirty="0">
              <a:solidFill>
                <a:schemeClr val="bg1"/>
              </a:solidFill>
              <a:latin typeface="Calibri" panose="020F0502020204030204" pitchFamily="34" charset="0"/>
            </a:endParaRPr>
          </a:p>
          <a:p>
            <a:pPr marR="1410" algn="just"/>
            <a:r>
              <a:rPr lang="en-US" sz="2400" b="0" i="0" u="none" strike="noStrike" baseline="0" dirty="0">
                <a:solidFill>
                  <a:schemeClr val="bg1"/>
                </a:solidFill>
                <a:latin typeface="Calibri" panose="020F0502020204030204" pitchFamily="34" charset="0"/>
              </a:rPr>
              <a:t>The TIP identifies projects for maintaining and improving the transportation system funded by federal and state sources. </a:t>
            </a:r>
          </a:p>
          <a:p>
            <a:pPr marR="1410" algn="just"/>
            <a:endParaRPr lang="en-US" sz="2400" b="0" i="0" u="none" strike="noStrike" baseline="0" dirty="0">
              <a:solidFill>
                <a:schemeClr val="bg1"/>
              </a:solidFill>
              <a:latin typeface="Calibri" panose="020F0502020204030204" pitchFamily="34" charset="0"/>
            </a:endParaRPr>
          </a:p>
          <a:p>
            <a:pPr marR="1410" algn="just"/>
            <a:r>
              <a:rPr lang="en-US" sz="2400" b="0" i="0" u="none" strike="noStrike" baseline="0" dirty="0">
                <a:solidFill>
                  <a:schemeClr val="bg1"/>
                </a:solidFill>
                <a:latin typeface="Calibri" panose="020F0502020204030204" pitchFamily="34" charset="0"/>
              </a:rPr>
              <a:t>The list of funded transportation projects is developed annually with input from the community and updated throughout the year. </a:t>
            </a:r>
          </a:p>
          <a:p>
            <a:pPr marR="1410" algn="just"/>
            <a:endParaRPr lang="en-US" sz="2400" b="0" i="0" u="none" strike="noStrike" baseline="0" dirty="0">
              <a:solidFill>
                <a:schemeClr val="bg1"/>
              </a:solidFill>
              <a:latin typeface="Calibri" panose="020F0502020204030204" pitchFamily="34" charset="0"/>
            </a:endParaRPr>
          </a:p>
          <a:p>
            <a:pPr marR="1410" algn="just"/>
            <a:r>
              <a:rPr lang="en-US" sz="2400" dirty="0">
                <a:solidFill>
                  <a:schemeClr val="bg1"/>
                </a:solidFill>
                <a:latin typeface="Calibri" panose="020F0502020204030204" pitchFamily="34" charset="0"/>
              </a:rPr>
              <a:t>T</a:t>
            </a:r>
            <a:r>
              <a:rPr lang="en-US" sz="2400" b="0" i="0" u="none" strike="noStrike" baseline="0" dirty="0">
                <a:solidFill>
                  <a:schemeClr val="bg1"/>
                </a:solidFill>
                <a:latin typeface="Calibri" panose="020F0502020204030204" pitchFamily="34" charset="0"/>
              </a:rPr>
              <a:t>he final Draft TIP will be on the June Committee and Board meeting agendas for approval.</a:t>
            </a:r>
          </a:p>
        </p:txBody>
      </p:sp>
    </p:spTree>
    <p:extLst>
      <p:ext uri="{BB962C8B-B14F-4D97-AF65-F5344CB8AC3E}">
        <p14:creationId xmlns:p14="http://schemas.microsoft.com/office/powerpoint/2010/main" val="227654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AC61-32BA-AD01-8002-C7A976FD9736}"/>
              </a:ext>
            </a:extLst>
          </p:cNvPr>
          <p:cNvSpPr>
            <a:spLocks noGrp="1"/>
          </p:cNvSpPr>
          <p:nvPr>
            <p:ph type="title"/>
          </p:nvPr>
        </p:nvSpPr>
        <p:spPr>
          <a:xfrm>
            <a:off x="438150" y="90769"/>
            <a:ext cx="11315700" cy="2409823"/>
          </a:xfrm>
        </p:spPr>
        <p:txBody>
          <a:bodyPr/>
          <a:lstStyle/>
          <a:p>
            <a:r>
              <a:rPr lang="en-US" dirty="0"/>
              <a:t>DISCUSSION ITEM C:</a:t>
            </a:r>
            <a:br>
              <a:rPr lang="en-US" dirty="0"/>
            </a:br>
            <a:r>
              <a:rPr lang="en-US" sz="5400" b="1" i="0" u="none" strike="noStrike" baseline="0" dirty="0">
                <a:latin typeface="Calibri-Bold"/>
              </a:rPr>
              <a:t>FDOT Decennial Functional Classification Review Process</a:t>
            </a:r>
            <a:endParaRPr lang="en-US" dirty="0"/>
          </a:p>
        </p:txBody>
      </p:sp>
      <p:sp>
        <p:nvSpPr>
          <p:cNvPr id="4" name="TextBox 3">
            <a:extLst>
              <a:ext uri="{FF2B5EF4-FFF2-40B4-BE49-F238E27FC236}">
                <a16:creationId xmlns:a16="http://schemas.microsoft.com/office/drawing/2014/main" id="{AA57F751-E953-10ED-574A-9DC9D598269E}"/>
              </a:ext>
            </a:extLst>
          </p:cNvPr>
          <p:cNvSpPr txBox="1"/>
          <p:nvPr/>
        </p:nvSpPr>
        <p:spPr>
          <a:xfrm>
            <a:off x="282389" y="2601133"/>
            <a:ext cx="11719112" cy="3570208"/>
          </a:xfrm>
          <a:prstGeom prst="rect">
            <a:avLst/>
          </a:prstGeom>
          <a:noFill/>
        </p:spPr>
        <p:txBody>
          <a:bodyPr wrap="square" rtlCol="0">
            <a:spAutoFit/>
          </a:bodyPr>
          <a:lstStyle/>
          <a:p>
            <a:r>
              <a:rPr lang="en-US" sz="3200" b="0" i="0" u="none" strike="noStrike" baseline="0" dirty="0">
                <a:solidFill>
                  <a:schemeClr val="bg1"/>
                </a:solidFill>
                <a:latin typeface="Calibri" panose="020F0502020204030204" pitchFamily="34" charset="0"/>
              </a:rPr>
              <a:t>Functional Classification is a method to assign public roadways into classifications according to the character of service they provide in relation to the total roadway network.</a:t>
            </a:r>
          </a:p>
          <a:p>
            <a:endParaRPr lang="en-US" sz="3200" b="0" i="0" u="none" strike="noStrike" baseline="0" dirty="0">
              <a:solidFill>
                <a:schemeClr val="bg1"/>
              </a:solidFill>
              <a:latin typeface="Calibri" panose="020F0502020204030204" pitchFamily="34" charset="0"/>
            </a:endParaRPr>
          </a:p>
          <a:p>
            <a:pPr algn="ctr"/>
            <a:r>
              <a:rPr lang="en-US" sz="4000" b="0" i="0" u="none" strike="noStrike" baseline="0" dirty="0">
                <a:solidFill>
                  <a:schemeClr val="bg1"/>
                </a:solidFill>
                <a:latin typeface="Calibri" panose="020F0502020204030204" pitchFamily="34" charset="0"/>
              </a:rPr>
              <a:t>The deadline for local agencies to provide comments is </a:t>
            </a:r>
          </a:p>
          <a:p>
            <a:pPr algn="ctr"/>
            <a:r>
              <a:rPr lang="en-US" sz="4000" b="0" i="0" u="none" strike="noStrike" baseline="0" dirty="0">
                <a:solidFill>
                  <a:schemeClr val="bg1"/>
                </a:solidFill>
                <a:latin typeface="Calibri" panose="020F0502020204030204" pitchFamily="34" charset="0"/>
              </a:rPr>
              <a:t>May 26, 2023, information is in the agenda packet.</a:t>
            </a:r>
          </a:p>
          <a:p>
            <a:endParaRPr lang="en-US" sz="1800" b="0" i="0" u="none" strike="noStrike" baseline="0" dirty="0">
              <a:latin typeface="Calibri" panose="020F0502020204030204" pitchFamily="34" charset="0"/>
            </a:endParaRPr>
          </a:p>
        </p:txBody>
      </p:sp>
    </p:spTree>
    <p:extLst>
      <p:ext uri="{BB962C8B-B14F-4D97-AF65-F5344CB8AC3E}">
        <p14:creationId xmlns:p14="http://schemas.microsoft.com/office/powerpoint/2010/main" val="235012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516CA9-95CD-A037-F364-CFF95F4362E8}"/>
              </a:ext>
            </a:extLst>
          </p:cNvPr>
          <p:cNvSpPr>
            <a:spLocks noGrp="1"/>
          </p:cNvSpPr>
          <p:nvPr>
            <p:ph type="title"/>
          </p:nvPr>
        </p:nvSpPr>
        <p:spPr>
          <a:xfrm>
            <a:off x="0" y="107952"/>
            <a:ext cx="12192000" cy="1008154"/>
          </a:xfrm>
          <a:ln>
            <a:noFill/>
          </a:ln>
        </p:spPr>
        <p:txBody>
          <a:bodyPr>
            <a:normAutofit fontScale="90000"/>
          </a:bodyPr>
          <a:lstStyle/>
          <a:p>
            <a:pPr marL="342900" marR="0" lvl="0" indent="-342900" algn="ctr">
              <a:spcBef>
                <a:spcPts val="1800"/>
              </a:spcBef>
              <a:spcAft>
                <a:spcPts val="400"/>
              </a:spcAft>
              <a:tabLst>
                <a:tab pos="228600" algn="l"/>
                <a:tab pos="457200" algn="l"/>
              </a:tabLst>
            </a:pPr>
            <a:r>
              <a:rPr lang="en-US" sz="4900" b="1" u="none" strike="noStrike" cap="all" dirty="0">
                <a:effectLst>
                  <a:outerShdw blurRad="38100" dist="38100" dir="2700000" algn="tl">
                    <a:srgbClr val="000000">
                      <a:alpha val="43137"/>
                    </a:srgbClr>
                  </a:outerShdw>
                </a:effectLst>
                <a:uFill>
                  <a:solidFill>
                    <a:srgbClr val="2397D4"/>
                  </a:solidFill>
                </a:uFill>
                <a:latin typeface="Calibri" panose="020F0502020204030204" pitchFamily="34" charset="0"/>
                <a:ea typeface="Times New Roman" panose="02020603050405020304" pitchFamily="18" charset="0"/>
                <a:cs typeface="Guardian Sans Light"/>
              </a:rPr>
              <a:t>Reports, PRESENTATIONS, STUDIES</a:t>
            </a:r>
            <a:br>
              <a:rPr lang="en-US" sz="3600" b="1" u="none" strike="noStrike" cap="all" dirty="0">
                <a:solidFill>
                  <a:srgbClr val="000000"/>
                </a:solidFill>
                <a:effectLst/>
                <a:uFill>
                  <a:solidFill>
                    <a:srgbClr val="2397D4"/>
                  </a:solidFill>
                </a:uFill>
                <a:latin typeface="Calibri Light" panose="020F0302020204030204" pitchFamily="34" charset="0"/>
                <a:ea typeface="Times New Roman" panose="02020603050405020304" pitchFamily="18" charset="0"/>
                <a:cs typeface="Guardian Sans Light"/>
              </a:rPr>
            </a:br>
            <a:endParaRPr lang="en-US" sz="3600" dirty="0">
              <a:effectLst>
                <a:outerShdw blurRad="38100" dist="38100" dir="2700000" algn="tl">
                  <a:srgbClr val="000000">
                    <a:alpha val="43137"/>
                  </a:srgbClr>
                </a:outerShdw>
              </a:effectLst>
              <a:latin typeface="+mn-lt"/>
            </a:endParaRPr>
          </a:p>
        </p:txBody>
      </p:sp>
      <p:sp>
        <p:nvSpPr>
          <p:cNvPr id="5" name="Content Placeholder 4">
            <a:extLst>
              <a:ext uri="{FF2B5EF4-FFF2-40B4-BE49-F238E27FC236}">
                <a16:creationId xmlns:a16="http://schemas.microsoft.com/office/drawing/2014/main" id="{97EA45EE-E6A1-7CE0-49DF-D11307EC2EC3}"/>
              </a:ext>
            </a:extLst>
          </p:cNvPr>
          <p:cNvSpPr>
            <a:spLocks noGrp="1"/>
          </p:cNvSpPr>
          <p:nvPr>
            <p:ph type="body" sz="quarter" idx="10"/>
          </p:nvPr>
        </p:nvSpPr>
        <p:spPr>
          <a:xfrm>
            <a:off x="118872" y="1492624"/>
            <a:ext cx="12073128" cy="5257424"/>
          </a:xfrm>
        </p:spPr>
        <p:txBody>
          <a:bodyPr>
            <a:normAutofit/>
          </a:bodyPr>
          <a:lstStyle/>
          <a:p>
            <a:pPr>
              <a:buFont typeface="+mj-lt"/>
              <a:buAutoNum type="arabicPeriod"/>
            </a:pPr>
            <a:r>
              <a:rPr lang="en-US" sz="3600" b="1" u="none" strike="noStrike" cap="all" dirty="0">
                <a:latin typeface="Calibri" panose="020F0502020204030204" pitchFamily="34" charset="0"/>
              </a:rPr>
              <a:t>   FDOT Construction Report</a:t>
            </a:r>
          </a:p>
          <a:p>
            <a:pPr>
              <a:buFont typeface="+mj-lt"/>
              <a:buAutoNum type="arabicPeriod"/>
            </a:pPr>
            <a:r>
              <a:rPr lang="it-IT" sz="3600" b="1" u="none" strike="noStrike" cap="all" dirty="0">
                <a:latin typeface="Calibri" panose="020F0502020204030204" pitchFamily="34" charset="0"/>
              </a:rPr>
              <a:t>   Florida Turnpike Enterprise (FTE</a:t>
            </a:r>
            <a:r>
              <a:rPr lang="it-IT" sz="3600" b="1" u="none" strike="noStrike" cap="all">
                <a:latin typeface="Calibri" panose="020F0502020204030204" pitchFamily="34" charset="0"/>
              </a:rPr>
              <a:t>) </a:t>
            </a:r>
            <a:endParaRPr lang="it-IT" sz="3600" b="1" u="none" strike="noStrike" cap="all" dirty="0">
              <a:latin typeface="Calibri" panose="020F0502020204030204" pitchFamily="34" charset="0"/>
            </a:endParaRPr>
          </a:p>
          <a:p>
            <a:pPr>
              <a:buFont typeface="+mj-lt"/>
              <a:buAutoNum type="arabicPeriod"/>
            </a:pPr>
            <a:r>
              <a:rPr lang="en-US" sz="3600" b="1" u="none" strike="noStrike" cap="all" dirty="0">
                <a:latin typeface="Calibri" panose="020F0502020204030204" pitchFamily="34" charset="0"/>
              </a:rPr>
              <a:t>   Lake County Transit Report</a:t>
            </a:r>
          </a:p>
          <a:p>
            <a:pPr>
              <a:buFont typeface="+mj-lt"/>
              <a:buAutoNum type="arabicPeriod"/>
            </a:pPr>
            <a:r>
              <a:rPr lang="en-US" sz="3600" b="1" u="none" strike="noStrike" cap="all" dirty="0">
                <a:latin typeface="Calibri" panose="020F0502020204030204" pitchFamily="34" charset="0"/>
              </a:rPr>
              <a:t>   Informational Items:</a:t>
            </a:r>
          </a:p>
          <a:p>
            <a:pPr lvl="2">
              <a:buFont typeface="Wingdings" panose="05000000000000000000" pitchFamily="2" charset="2"/>
              <a:buChar char="q"/>
            </a:pPr>
            <a:r>
              <a:rPr lang="en-US" sz="3200" cap="all" dirty="0">
                <a:latin typeface="Calibri" panose="020F0502020204030204" pitchFamily="34" charset="0"/>
              </a:rPr>
              <a:t> </a:t>
            </a:r>
            <a:r>
              <a:rPr lang="en-US" sz="3200" u="sng" cap="all" dirty="0">
                <a:latin typeface="Calibri" panose="020F0502020204030204" pitchFamily="34" charset="0"/>
              </a:rPr>
              <a:t>CFMPOA 2045 Regional LRTP</a:t>
            </a:r>
          </a:p>
          <a:p>
            <a:pPr lvl="2">
              <a:buFont typeface="Wingdings" panose="05000000000000000000" pitchFamily="2" charset="2"/>
              <a:buChar char="q"/>
            </a:pPr>
            <a:r>
              <a:rPr lang="en-US" sz="3200" u="none" strike="noStrike" cap="all" dirty="0">
                <a:latin typeface="Calibri" panose="020F0502020204030204" pitchFamily="34" charset="0"/>
                <a:hlinkClick r:id="rId2">
                  <a:extLst>
                    <a:ext uri="{A12FA001-AC4F-418D-AE19-62706E023703}">
                      <ahyp:hlinkClr xmlns:ahyp="http://schemas.microsoft.com/office/drawing/2018/hyperlinkcolor" val="tx"/>
                    </a:ext>
                  </a:extLst>
                </a:hlinkClick>
              </a:rPr>
              <a:t>Urban Area Boundary Data Hub</a:t>
            </a:r>
          </a:p>
          <a:p>
            <a:pPr marL="0" indent="0">
              <a:buNone/>
            </a:pPr>
            <a:endParaRPr lang="en-US" dirty="0"/>
          </a:p>
        </p:txBody>
      </p:sp>
    </p:spTree>
    <p:extLst>
      <p:ext uri="{BB962C8B-B14F-4D97-AF65-F5344CB8AC3E}">
        <p14:creationId xmlns:p14="http://schemas.microsoft.com/office/powerpoint/2010/main" val="1285445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5D505-077A-4B10-B603-402D98B9255E}"/>
              </a:ext>
            </a:extLst>
          </p:cNvPr>
          <p:cNvSpPr>
            <a:spLocks noGrp="1"/>
          </p:cNvSpPr>
          <p:nvPr>
            <p:ph type="body" sz="quarter" idx="10"/>
          </p:nvPr>
        </p:nvSpPr>
        <p:spPr>
          <a:xfrm>
            <a:off x="246888" y="73152"/>
            <a:ext cx="11945112" cy="6784847"/>
          </a:xfrm>
        </p:spPr>
        <p:txBody>
          <a:bodyPr anchor="ctr">
            <a:normAutofit/>
          </a:bodyPr>
          <a:lstStyle/>
          <a:p>
            <a:pPr>
              <a:lnSpc>
                <a:spcPct val="200000"/>
              </a:lnSpc>
              <a:spcBef>
                <a:spcPts val="1800"/>
              </a:spcBef>
              <a:spcAft>
                <a:spcPts val="400"/>
              </a:spcAft>
              <a:buClr>
                <a:srgbClr val="2397D4"/>
              </a:buClr>
              <a:buSzPts val="1200"/>
              <a:tabLst>
                <a:tab pos="228600" algn="l"/>
                <a:tab pos="457200" algn="l"/>
              </a:tabLst>
            </a:pPr>
            <a:r>
              <a:rPr lang="en-US" sz="4000" b="1" cap="all" dirty="0">
                <a:effectLst>
                  <a:outerShdw blurRad="38100" dist="38100" dir="2700000" algn="tl">
                    <a:srgbClr val="000000">
                      <a:alpha val="43137"/>
                    </a:srgbClr>
                  </a:outerShdw>
                </a:effectLst>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Board </a:t>
            </a:r>
            <a:r>
              <a:rPr lang="en-US" sz="4000" b="1" u="none" strike="noStrike" cap="all" dirty="0">
                <a:effectLst>
                  <a:outerShdw blurRad="38100" dist="38100" dir="2700000" algn="tl">
                    <a:srgbClr val="000000">
                      <a:alpha val="43137"/>
                    </a:srgbClr>
                  </a:outerShdw>
                </a:effectLst>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MEMBER COMMENTS </a:t>
            </a:r>
          </a:p>
          <a:p>
            <a:pPr>
              <a:lnSpc>
                <a:spcPct val="200000"/>
              </a:lnSpc>
              <a:spcBef>
                <a:spcPts val="1800"/>
              </a:spcBef>
              <a:spcAft>
                <a:spcPts val="400"/>
              </a:spcAft>
              <a:buClr>
                <a:srgbClr val="2397D4"/>
              </a:buClr>
              <a:buSzPts val="1200"/>
              <a:tabLst>
                <a:tab pos="228600" algn="l"/>
                <a:tab pos="457200" algn="l"/>
              </a:tabLst>
            </a:pPr>
            <a:r>
              <a:rPr lang="en-US" sz="4000" b="1" u="none" strike="noStrike" cap="all" dirty="0">
                <a:effectLst>
                  <a:outerShdw blurRad="38100" dist="38100" dir="2700000" algn="tl">
                    <a:srgbClr val="000000">
                      <a:alpha val="43137"/>
                    </a:srgbClr>
                  </a:outerShdw>
                </a:effectLst>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Adjournment </a:t>
            </a:r>
          </a:p>
          <a:p>
            <a:pPr>
              <a:lnSpc>
                <a:spcPct val="200000"/>
              </a:lnSpc>
              <a:spcBef>
                <a:spcPts val="1800"/>
              </a:spcBef>
              <a:spcAft>
                <a:spcPts val="400"/>
              </a:spcAft>
              <a:buClr>
                <a:srgbClr val="2397D4"/>
              </a:buClr>
              <a:buSzPts val="1200"/>
              <a:tabLst>
                <a:tab pos="228600" algn="l"/>
                <a:tab pos="457200" algn="l"/>
              </a:tabLst>
            </a:pPr>
            <a:r>
              <a:rPr lang="en-US" sz="4000" b="1" u="none" strike="noStrike" cap="all" dirty="0">
                <a:effectLst>
                  <a:outerShdw blurRad="38100" dist="38100" dir="2700000" algn="tl">
                    <a:srgbClr val="000000">
                      <a:alpha val="43137"/>
                    </a:srgbClr>
                  </a:outerShdw>
                </a:effectLst>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Next Meeting:  </a:t>
            </a:r>
            <a:r>
              <a:rPr lang="en-US" sz="4000" b="1" cap="all" dirty="0">
                <a:effectLst>
                  <a:outerShdw blurRad="38100" dist="38100" dir="2700000" algn="tl">
                    <a:srgbClr val="000000">
                      <a:alpha val="43137"/>
                    </a:srgbClr>
                  </a:outerShdw>
                </a:effectLst>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JUNE 21</a:t>
            </a:r>
            <a:r>
              <a:rPr lang="en-US" sz="4000" b="1" u="none" strike="noStrike" cap="all" dirty="0">
                <a:effectLst>
                  <a:outerShdw blurRad="38100" dist="38100" dir="2700000" algn="tl">
                    <a:srgbClr val="000000">
                      <a:alpha val="43137"/>
                    </a:srgbClr>
                  </a:outerShdw>
                </a:effectLst>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 2023 @ </a:t>
            </a:r>
            <a:r>
              <a:rPr lang="en-US" sz="4000" b="1" cap="all" dirty="0">
                <a:effectLst>
                  <a:outerShdw blurRad="38100" dist="38100" dir="2700000" algn="tl">
                    <a:srgbClr val="000000">
                      <a:alpha val="43137"/>
                    </a:srgbClr>
                  </a:outerShdw>
                </a:effectLst>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2</a:t>
            </a:r>
            <a:r>
              <a:rPr lang="en-US" sz="4000" b="1" u="none" strike="noStrike" cap="all" dirty="0">
                <a:effectLst>
                  <a:outerShdw blurRad="38100" dist="38100" dir="2700000" algn="tl">
                    <a:srgbClr val="000000">
                      <a:alpha val="43137"/>
                    </a:srgbClr>
                  </a:outerShdw>
                </a:effectLst>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 PM</a:t>
            </a:r>
          </a:p>
          <a:p>
            <a:pPr>
              <a:lnSpc>
                <a:spcPct val="100000"/>
              </a:lnSpc>
            </a:pPr>
            <a:endParaRPr lang="en-US" dirty="0"/>
          </a:p>
        </p:txBody>
      </p:sp>
    </p:spTree>
    <p:extLst>
      <p:ext uri="{BB962C8B-B14F-4D97-AF65-F5344CB8AC3E}">
        <p14:creationId xmlns:p14="http://schemas.microsoft.com/office/powerpoint/2010/main" val="2856081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5F6E0-6E64-4194-B4AE-BCD19C1C5706}"/>
              </a:ext>
            </a:extLst>
          </p:cNvPr>
          <p:cNvSpPr>
            <a:spLocks noGrp="1"/>
          </p:cNvSpPr>
          <p:nvPr>
            <p:ph type="body" sz="quarter" idx="10"/>
          </p:nvPr>
        </p:nvSpPr>
        <p:spPr>
          <a:xfrm>
            <a:off x="508000" y="449943"/>
            <a:ext cx="11081657" cy="6125027"/>
          </a:xfrm>
        </p:spPr>
        <p:txBody>
          <a:bodyPr/>
          <a:lstStyle/>
          <a:p>
            <a:r>
              <a:rPr lang="en-US" sz="1800" b="1" i="0" u="none" strike="noStrike" baseline="0" dirty="0">
                <a:solidFill>
                  <a:srgbClr val="2296D3"/>
                </a:solidFill>
                <a:latin typeface="Times New Roman" panose="02020603050405020304" pitchFamily="18" charset="0"/>
              </a:rPr>
              <a:t>II.                                                   </a:t>
            </a:r>
            <a:endParaRPr lang="en-US" sz="1800" b="0" i="0" u="none" strike="noStrike" baseline="0" dirty="0">
              <a:solidFill>
                <a:srgbClr val="000000"/>
              </a:solidFill>
              <a:latin typeface="Calibri Light" panose="020F0302020204030204" pitchFamily="34" charset="0"/>
            </a:endParaRPr>
          </a:p>
          <a:p>
            <a:pPr marL="0" indent="0" algn="ctr">
              <a:buNone/>
            </a:pPr>
            <a:r>
              <a:rPr lang="en-US" sz="4000" b="0" i="0" u="none" strike="noStrike" cap="all" baseline="0" dirty="0">
                <a:effectLst>
                  <a:outerShdw blurRad="38100" dist="38100" dir="2700000" algn="tl">
                    <a:srgbClr val="000000">
                      <a:alpha val="43137"/>
                    </a:srgbClr>
                  </a:outerShdw>
                </a:effectLst>
                <a:latin typeface="Calibri-Light"/>
              </a:rPr>
              <a:t>OPPORTUNITY FOR PUBLIC COMMENT on Agenda or General </a:t>
            </a:r>
            <a:r>
              <a:rPr lang="en-US" sz="4000" cap="all" dirty="0">
                <a:effectLst>
                  <a:outerShdw blurRad="38100" dist="38100" dir="2700000" algn="tl">
                    <a:srgbClr val="000000">
                      <a:alpha val="43137"/>
                    </a:srgbClr>
                  </a:outerShdw>
                </a:effectLst>
                <a:latin typeface="Calibri-Light"/>
              </a:rPr>
              <a:t>C</a:t>
            </a:r>
            <a:r>
              <a:rPr lang="en-US" sz="4000" b="0" i="0" u="none" strike="noStrike" cap="all" baseline="0" dirty="0">
                <a:effectLst>
                  <a:outerShdw blurRad="38100" dist="38100" dir="2700000" algn="tl">
                    <a:srgbClr val="000000">
                      <a:alpha val="43137"/>
                    </a:srgbClr>
                  </a:outerShdw>
                </a:effectLst>
                <a:latin typeface="Calibri-Light"/>
              </a:rPr>
              <a:t>omments</a:t>
            </a:r>
            <a:endParaRPr lang="en-US" sz="4000" b="0" i="0" u="none" strike="noStrike" cap="all" baseline="0" dirty="0">
              <a:effectLst>
                <a:outerShdw blurRad="38100" dist="38100" dir="2700000" algn="tl">
                  <a:srgbClr val="000000">
                    <a:alpha val="43137"/>
                  </a:srgbClr>
                </a:outerShdw>
              </a:effectLst>
              <a:latin typeface="Calibri Light" panose="020F0302020204030204" pitchFamily="34" charset="0"/>
            </a:endParaRPr>
          </a:p>
          <a:p>
            <a:pPr marL="0" indent="0">
              <a:buNone/>
            </a:pPr>
            <a:r>
              <a:rPr lang="en-US" sz="3600" b="0" i="0" u="none" strike="noStrike" baseline="0" dirty="0">
                <a:latin typeface="Calibri Light" panose="020F0302020204030204" pitchFamily="34" charset="0"/>
              </a:rPr>
              <a:t>At this point in the meeting, the Board will hear citizens' questions, comments, and concerns. If the issue raised is not on today's Agenda, the Board will not take action at this meeting. Questions may be answered by staff or referred for appropriate staff action. If further action is necessary, the item may be placed on a future Board agenda. Public comment shall be limited to three minutes per person.</a:t>
            </a:r>
          </a:p>
          <a:p>
            <a:endParaRPr lang="en-US" dirty="0"/>
          </a:p>
        </p:txBody>
      </p:sp>
    </p:spTree>
    <p:extLst>
      <p:ext uri="{BB962C8B-B14F-4D97-AF65-F5344CB8AC3E}">
        <p14:creationId xmlns:p14="http://schemas.microsoft.com/office/powerpoint/2010/main" val="97658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5F6E0-6E64-4194-B4AE-BCD19C1C5706}"/>
              </a:ext>
            </a:extLst>
          </p:cNvPr>
          <p:cNvSpPr>
            <a:spLocks noGrp="1"/>
          </p:cNvSpPr>
          <p:nvPr>
            <p:ph type="body" sz="quarter" idx="10"/>
          </p:nvPr>
        </p:nvSpPr>
        <p:spPr>
          <a:xfrm>
            <a:off x="246888" y="118872"/>
            <a:ext cx="11740896" cy="6638543"/>
          </a:xfrm>
        </p:spPr>
        <p:txBody>
          <a:bodyPr/>
          <a:lstStyle/>
          <a:p>
            <a:pPr marL="0" indent="0">
              <a:buNone/>
            </a:pPr>
            <a:r>
              <a:rPr lang="en-US" sz="1800" b="1" i="0" u="none" strike="noStrike" baseline="0" dirty="0">
                <a:solidFill>
                  <a:srgbClr val="2296D3"/>
                </a:solidFill>
                <a:latin typeface="Times New Roman" panose="02020603050405020304" pitchFamily="18" charset="0"/>
              </a:rPr>
              <a:t>I.                                                   </a:t>
            </a:r>
            <a:endParaRPr lang="en-US" sz="1800" b="0" i="0" u="none" strike="noStrike" baseline="0" dirty="0">
              <a:solidFill>
                <a:srgbClr val="000000"/>
              </a:solidFill>
              <a:latin typeface="Calibri Light" panose="020F0302020204030204" pitchFamily="34" charset="0"/>
            </a:endParaRPr>
          </a:p>
          <a:p>
            <a:pPr marL="0" marR="0" indent="274320">
              <a:spcBef>
                <a:spcPts val="400"/>
              </a:spcBef>
              <a:spcAft>
                <a:spcPts val="400"/>
              </a:spcAft>
              <a:tabLst>
                <a:tab pos="228600" algn="l"/>
                <a:tab pos="457200" algn="l"/>
              </a:tabLst>
            </a:pPr>
            <a:r>
              <a:rPr lang="en-US" b="1" cap="all" dirty="0">
                <a:effectLst>
                  <a:outerShdw blurRad="38100" dist="38100" dir="2700000" algn="tl">
                    <a:srgbClr val="000000">
                      <a:alpha val="43137"/>
                    </a:srgbClr>
                  </a:outerShdw>
                </a:effectLst>
                <a:ea typeface="Times New Roman" panose="02020603050405020304" pitchFamily="18" charset="0"/>
                <a:cs typeface="Guardian Sans Light"/>
              </a:rPr>
              <a:t>Consent approval is requested for the following items:</a:t>
            </a:r>
            <a:endParaRPr lang="en-US" sz="2800" b="1" cap="all" dirty="0">
              <a:effectLst>
                <a:outerShdw blurRad="38100" dist="38100" dir="2700000" algn="tl">
                  <a:srgbClr val="000000">
                    <a:alpha val="43137"/>
                  </a:srgbClr>
                </a:outerShdw>
              </a:effectLst>
              <a:ea typeface="Times New Roman" panose="02020603050405020304" pitchFamily="18" charset="0"/>
              <a:cs typeface="Guardian Sans Light"/>
            </a:endParaRPr>
          </a:p>
          <a:p>
            <a:pPr marL="342900" indent="-342900">
              <a:buFont typeface="+mj-lt"/>
              <a:buAutoNum type="alphaUcPeriod"/>
            </a:pPr>
            <a:r>
              <a:rPr lang="en-US" i="0" u="none" strike="noStrike" baseline="0" dirty="0">
                <a:latin typeface="Calibri" panose="020F0502020204030204" pitchFamily="34" charset="0"/>
              </a:rPr>
              <a:t> </a:t>
            </a:r>
            <a:r>
              <a:rPr lang="en-US" u="none" strike="noStrike" baseline="0" dirty="0">
                <a:latin typeface="Calibri" panose="020F0502020204030204" pitchFamily="34" charset="0"/>
              </a:rPr>
              <a:t>Consideration to approve, February 22, 2023, MPO Governing Board Meeting Minutes</a:t>
            </a:r>
          </a:p>
          <a:p>
            <a:pPr marL="342900" marR="2550" indent="-342900">
              <a:buFont typeface="+mj-lt"/>
              <a:buAutoNum type="alphaUcPeriod"/>
            </a:pPr>
            <a:r>
              <a:rPr lang="en-US" i="0" u="none" strike="noStrike" baseline="0" dirty="0">
                <a:latin typeface="Calibri" panose="020F0502020204030204" pitchFamily="34" charset="0"/>
              </a:rPr>
              <a:t> Approval of authorization for the Chair to sign the Executive Director’s timesheets and mileage reports for January – March 2023</a:t>
            </a:r>
          </a:p>
          <a:p>
            <a:pPr marL="342900" marR="6280" indent="-342900">
              <a:buFont typeface="+mj-lt"/>
              <a:buAutoNum type="alphaUcPeriod"/>
            </a:pPr>
            <a:r>
              <a:rPr lang="en-US" i="0" u="none" strike="noStrike" baseline="0" dirty="0">
                <a:latin typeface="Calibri" panose="020F0502020204030204" pitchFamily="34" charset="0"/>
              </a:rPr>
              <a:t> </a:t>
            </a:r>
            <a:r>
              <a:rPr lang="en-US" u="none" strike="noStrike" baseline="0" dirty="0">
                <a:latin typeface="Calibri" panose="020F0502020204030204" pitchFamily="34" charset="0"/>
              </a:rPr>
              <a:t>Consideration to approve Financial Report as presented by Milestone Professional Services.</a:t>
            </a:r>
          </a:p>
          <a:p>
            <a:pPr marL="342900" indent="-342900">
              <a:buFont typeface="+mj-lt"/>
              <a:buAutoNum type="alphaUcPeriod"/>
            </a:pPr>
            <a:r>
              <a:rPr lang="en-US" i="0" u="none" strike="noStrike" baseline="0" dirty="0">
                <a:latin typeface="Calibri" panose="020F0502020204030204" pitchFamily="34" charset="0"/>
              </a:rPr>
              <a:t> </a:t>
            </a:r>
            <a:r>
              <a:rPr lang="en-US" u="none" strike="noStrike" baseline="0" dirty="0">
                <a:latin typeface="Calibri" panose="020F0502020204030204" pitchFamily="34" charset="0"/>
              </a:rPr>
              <a:t>Approval for the Chair to sign the Letter of Support for the Governor’s Moving Florida Forward Initiative.</a:t>
            </a:r>
          </a:p>
          <a:p>
            <a:pPr marL="0" indent="0">
              <a:buNone/>
            </a:pPr>
            <a:endParaRPr lang="en-US" dirty="0"/>
          </a:p>
        </p:txBody>
      </p:sp>
    </p:spTree>
    <p:extLst>
      <p:ext uri="{BB962C8B-B14F-4D97-AF65-F5344CB8AC3E}">
        <p14:creationId xmlns:p14="http://schemas.microsoft.com/office/powerpoint/2010/main" val="222970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5F6E0-6E64-4194-B4AE-BCD19C1C5706}"/>
              </a:ext>
            </a:extLst>
          </p:cNvPr>
          <p:cNvSpPr>
            <a:spLocks noGrp="1"/>
          </p:cNvSpPr>
          <p:nvPr>
            <p:ph type="body" sz="quarter" idx="10"/>
          </p:nvPr>
        </p:nvSpPr>
        <p:spPr>
          <a:xfrm>
            <a:off x="246888" y="118872"/>
            <a:ext cx="11740896" cy="6638543"/>
          </a:xfrm>
        </p:spPr>
        <p:txBody>
          <a:bodyPr/>
          <a:lstStyle/>
          <a:p>
            <a:pPr marL="0" indent="0">
              <a:buNone/>
            </a:pPr>
            <a:r>
              <a:rPr lang="en-US" sz="1800" b="1" i="0" u="none" strike="noStrike" baseline="0" dirty="0">
                <a:solidFill>
                  <a:srgbClr val="2296D3"/>
                </a:solidFill>
                <a:latin typeface="Times New Roman" panose="02020603050405020304" pitchFamily="18" charset="0"/>
              </a:rPr>
              <a:t>I.                                                   </a:t>
            </a:r>
            <a:r>
              <a:rPr lang="en-US" sz="40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ACTION ITEM A.  </a:t>
            </a:r>
          </a:p>
          <a:p>
            <a:r>
              <a:rPr lang="en-US" sz="2800" b="1" i="0" u="none" strike="noStrike" cap="all" dirty="0">
                <a:effectLst>
                  <a:outerShdw blurRad="38100" dist="38100" dir="2700000" algn="tl">
                    <a:srgbClr val="000000">
                      <a:alpha val="43137"/>
                    </a:srgbClr>
                  </a:outerShdw>
                </a:effectLst>
                <a:latin typeface="Calibri" panose="020F0502020204030204" pitchFamily="34" charset="0"/>
              </a:rPr>
              <a:t>Approval of Resolution 2023-3 Amending the Lake~Sumter MPO Transportation Improvement Program (TIP) for fiscal years 2023-2027.</a:t>
            </a:r>
          </a:p>
          <a:p>
            <a:r>
              <a:rPr lang="pt-BR" sz="2800" b="1" i="0" u="none" strike="noStrike" baseline="0" dirty="0">
                <a:solidFill>
                  <a:schemeClr val="accent3">
                    <a:lumMod val="40000"/>
                    <a:lumOff val="60000"/>
                  </a:schemeClr>
                </a:solidFill>
                <a:latin typeface="Calibri" panose="020F0502020204030204" pitchFamily="34" charset="0"/>
              </a:rPr>
              <a:t>Project # 443623-1 I-75 (SR 93) Turnpike to SR 200</a:t>
            </a:r>
          </a:p>
          <a:p>
            <a:r>
              <a:rPr lang="pt-BR" sz="2800" b="1" i="0" u="none" strike="noStrike" baseline="0" dirty="0">
                <a:solidFill>
                  <a:schemeClr val="accent3">
                    <a:lumMod val="40000"/>
                    <a:lumOff val="60000"/>
                  </a:schemeClr>
                </a:solidFill>
                <a:latin typeface="Calibri" panose="020F0502020204030204" pitchFamily="34" charset="0"/>
              </a:rPr>
              <a:t>22.496 </a:t>
            </a:r>
            <a:r>
              <a:rPr lang="en-US" sz="2800" b="1" i="0" u="none" strike="noStrike" baseline="0" dirty="0">
                <a:solidFill>
                  <a:schemeClr val="accent3">
                    <a:lumMod val="40000"/>
                    <a:lumOff val="60000"/>
                  </a:schemeClr>
                </a:solidFill>
                <a:latin typeface="Calibri" panose="020F0502020204030204" pitchFamily="34" charset="0"/>
              </a:rPr>
              <a:t>miles</a:t>
            </a:r>
          </a:p>
          <a:p>
            <a:r>
              <a:rPr lang="en-US" sz="2800" b="1" i="0" u="none" strike="noStrike" baseline="0" dirty="0">
                <a:solidFill>
                  <a:schemeClr val="accent3">
                    <a:lumMod val="40000"/>
                    <a:lumOff val="60000"/>
                  </a:schemeClr>
                </a:solidFill>
                <a:latin typeface="Calibri" panose="020F0502020204030204" pitchFamily="34" charset="0"/>
              </a:rPr>
              <a:t>Phase PLN, Fund Source HP</a:t>
            </a:r>
          </a:p>
          <a:p>
            <a:r>
              <a:rPr lang="en-US" sz="2800" b="1" i="0" u="none" strike="noStrike" baseline="0" dirty="0">
                <a:solidFill>
                  <a:schemeClr val="accent3">
                    <a:lumMod val="40000"/>
                    <a:lumOff val="60000"/>
                  </a:schemeClr>
                </a:solidFill>
                <a:latin typeface="Calibri" panose="020F0502020204030204" pitchFamily="34" charset="0"/>
              </a:rPr>
              <a:t>$2,500,000 in fiscal year 2023  </a:t>
            </a:r>
          </a:p>
          <a:p>
            <a:r>
              <a:rPr lang="en-US" sz="2800" b="1" i="0" u="none" strike="noStrike" baseline="0" dirty="0">
                <a:solidFill>
                  <a:schemeClr val="accent3">
                    <a:lumMod val="40000"/>
                    <a:lumOff val="60000"/>
                  </a:schemeClr>
                </a:solidFill>
                <a:latin typeface="Calibri" panose="020F0502020204030204" pitchFamily="34" charset="0"/>
              </a:rPr>
              <a:t>This funding supports the Moving Florida Forward Initiative for the I-75 project for additional lanes and interchange modification from the Florida Turnpike to CR 326 in Marion County.</a:t>
            </a:r>
          </a:p>
          <a:p>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MOTION TO CLOSE THE PUBLIC REVIEW PERIOD AND APPROVAL OF RESOLUTION 2023-3</a:t>
            </a:r>
            <a:r>
              <a:rPr lang="en-US" sz="2800" b="1" i="0" u="none" strike="noStrike" baseline="0" dirty="0">
                <a:solidFill>
                  <a:schemeClr val="bg1"/>
                </a:solidFill>
                <a:effectLst>
                  <a:outerShdw blurRad="38100" dist="38100" dir="2700000" algn="tl">
                    <a:srgbClr val="000000">
                      <a:alpha val="43137"/>
                    </a:srgbClr>
                  </a:outerShdw>
                </a:effectLst>
                <a:latin typeface="Calibri" panose="020F0502020204030204" pitchFamily="34" charset="0"/>
              </a:rPr>
              <a:t>  ROLL CALL VOTE REQUIRED</a:t>
            </a:r>
          </a:p>
          <a:p>
            <a:endParaRPr lang="en-US" sz="2800" b="1" i="0" u="none" strike="noStrike" baseline="0" dirty="0">
              <a:latin typeface="Calibri" panose="020F0502020204030204" pitchFamily="34" charset="0"/>
            </a:endParaRPr>
          </a:p>
          <a:p>
            <a:endParaRPr lang="en-US" sz="2800" b="1" i="0" u="none" strike="noStrike" baseline="0" dirty="0">
              <a:latin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1365532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768877-EC6C-6441-3844-B248BEC00B85}"/>
              </a:ext>
            </a:extLst>
          </p:cNvPr>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DCD2B857-0F65-F294-FA00-D6EEB19EB823}"/>
              </a:ext>
            </a:extLst>
          </p:cNvPr>
          <p:cNvPicPr>
            <a:picLocks noChangeAspect="1"/>
          </p:cNvPicPr>
          <p:nvPr/>
        </p:nvPicPr>
        <p:blipFill>
          <a:blip r:embed="rId2"/>
          <a:stretch>
            <a:fillRect/>
          </a:stretch>
        </p:blipFill>
        <p:spPr>
          <a:xfrm>
            <a:off x="859536" y="40699"/>
            <a:ext cx="10515600" cy="6804211"/>
          </a:xfrm>
          <a:prstGeom prst="rect">
            <a:avLst/>
          </a:prstGeom>
        </p:spPr>
      </p:pic>
    </p:spTree>
    <p:extLst>
      <p:ext uri="{BB962C8B-B14F-4D97-AF65-F5344CB8AC3E}">
        <p14:creationId xmlns:p14="http://schemas.microsoft.com/office/powerpoint/2010/main" val="3792395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8E030C-49C5-4E95-FFAF-E5A50E2D342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Tree>
    <p:extLst>
      <p:ext uri="{BB962C8B-B14F-4D97-AF65-F5344CB8AC3E}">
        <p14:creationId xmlns:p14="http://schemas.microsoft.com/office/powerpoint/2010/main" val="1860331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516CA9-95CD-A037-F364-CFF95F4362E8}"/>
              </a:ext>
            </a:extLst>
          </p:cNvPr>
          <p:cNvSpPr>
            <a:spLocks noGrp="1"/>
          </p:cNvSpPr>
          <p:nvPr>
            <p:ph type="title"/>
          </p:nvPr>
        </p:nvSpPr>
        <p:spPr>
          <a:xfrm>
            <a:off x="194982" y="107952"/>
            <a:ext cx="11997018" cy="1485524"/>
          </a:xfrm>
          <a:ln>
            <a:noFill/>
          </a:ln>
        </p:spPr>
        <p:txBody>
          <a:bodyPr>
            <a:noAutofit/>
          </a:bodyPr>
          <a:lstStyle/>
          <a:p>
            <a:pPr algn="ctr"/>
            <a:r>
              <a:rPr lang="en-US" sz="4000" dirty="0">
                <a:effectLst>
                  <a:outerShdw blurRad="38100" dist="38100" dir="2700000" algn="tl">
                    <a:srgbClr val="000000">
                      <a:alpha val="43137"/>
                    </a:srgbClr>
                  </a:outerShdw>
                </a:effectLst>
                <a:latin typeface="+mn-lt"/>
              </a:rPr>
              <a:t>DISCUSSION ITEM A: </a:t>
            </a:r>
            <a:br>
              <a:rPr lang="en-US" sz="3600" dirty="0">
                <a:effectLst>
                  <a:outerShdw blurRad="38100" dist="38100" dir="2700000" algn="tl">
                    <a:srgbClr val="000000">
                      <a:alpha val="43137"/>
                    </a:srgbClr>
                  </a:outerShdw>
                </a:effectLst>
                <a:latin typeface="+mn-lt"/>
              </a:rPr>
            </a:br>
            <a:r>
              <a:rPr lang="en-US" sz="3600" cap="all" dirty="0">
                <a:effectLst>
                  <a:outerShdw blurRad="38100" dist="38100" dir="2700000" algn="tl">
                    <a:srgbClr val="000000">
                      <a:alpha val="43137"/>
                    </a:srgbClr>
                  </a:outerShdw>
                </a:effectLst>
                <a:latin typeface="+mn-lt"/>
              </a:rPr>
              <a:t>2023 List of Priority Projects (LOPP) Update </a:t>
            </a:r>
            <a:endParaRPr lang="en-US" sz="3200" cap="all" dirty="0">
              <a:effectLst>
                <a:outerShdw blurRad="38100" dist="38100" dir="2700000" algn="tl">
                  <a:srgbClr val="000000">
                    <a:alpha val="43137"/>
                  </a:srgbClr>
                </a:outerShdw>
              </a:effectLst>
              <a:latin typeface="+mn-lt"/>
            </a:endParaRPr>
          </a:p>
        </p:txBody>
      </p:sp>
      <p:sp>
        <p:nvSpPr>
          <p:cNvPr id="5" name="Content Placeholder 4">
            <a:extLst>
              <a:ext uri="{FF2B5EF4-FFF2-40B4-BE49-F238E27FC236}">
                <a16:creationId xmlns:a16="http://schemas.microsoft.com/office/drawing/2014/main" id="{97EA45EE-E6A1-7CE0-49DF-D11307EC2EC3}"/>
              </a:ext>
            </a:extLst>
          </p:cNvPr>
          <p:cNvSpPr>
            <a:spLocks noGrp="1"/>
          </p:cNvSpPr>
          <p:nvPr>
            <p:ph type="body" sz="quarter" idx="10"/>
          </p:nvPr>
        </p:nvSpPr>
        <p:spPr>
          <a:xfrm>
            <a:off x="118872" y="1452283"/>
            <a:ext cx="12073128" cy="5297766"/>
          </a:xfrm>
        </p:spPr>
        <p:txBody>
          <a:bodyPr>
            <a:normAutofit/>
          </a:bodyPr>
          <a:lstStyle/>
          <a:p>
            <a:pPr marL="0" marR="1520" indent="0">
              <a:buNone/>
            </a:pPr>
            <a:r>
              <a:rPr lang="en-US" b="0" i="0" u="none" strike="noStrike" dirty="0">
                <a:latin typeface="Calibri" panose="020F0502020204030204" pitchFamily="34" charset="0"/>
              </a:rPr>
              <a:t>The LOPP represents the </a:t>
            </a:r>
            <a:r>
              <a:rPr lang="en-US" b="1" i="0" u="none" strike="noStrike" dirty="0">
                <a:latin typeface="Calibri" panose="020F0502020204030204" pitchFamily="34" charset="0"/>
              </a:rPr>
              <a:t>unfunded </a:t>
            </a:r>
            <a:r>
              <a:rPr lang="en-US" b="0" i="0" u="none" strike="noStrike" dirty="0">
                <a:latin typeface="Calibri" panose="020F0502020204030204" pitchFamily="34" charset="0"/>
              </a:rPr>
              <a:t>transportation improvements that were not programmed for the following five-year period in order of priority. The Florida Department of Transportation (FDOT) uses each MPO's LOPP to aid in deciding which projects should be added to their Work Program each year. The Lake~Sumter MPO approves its LOPP annually. </a:t>
            </a:r>
          </a:p>
          <a:p>
            <a:pPr marL="0" marR="1520" indent="0">
              <a:buNone/>
            </a:pPr>
            <a:r>
              <a:rPr lang="en-US" b="0" i="0" u="none" strike="noStrike" cap="all" dirty="0">
                <a:effectLst>
                  <a:outerShdw blurRad="38100" dist="38100" dir="2700000" algn="tl">
                    <a:srgbClr val="000000">
                      <a:alpha val="43137"/>
                    </a:srgbClr>
                  </a:outerShdw>
                </a:effectLst>
                <a:latin typeface="Calibri" panose="020F0502020204030204" pitchFamily="34" charset="0"/>
              </a:rPr>
              <a:t>Staff will update the </a:t>
            </a:r>
            <a:r>
              <a:rPr lang="en-US" cap="all" dirty="0">
                <a:effectLst>
                  <a:outerShdw blurRad="38100" dist="38100" dir="2700000" algn="tl">
                    <a:srgbClr val="000000">
                      <a:alpha val="43137"/>
                    </a:srgbClr>
                  </a:outerShdw>
                </a:effectLst>
                <a:latin typeface="Calibri" panose="020F0502020204030204" pitchFamily="34" charset="0"/>
              </a:rPr>
              <a:t>BOARD </a:t>
            </a:r>
            <a:r>
              <a:rPr lang="en-US" b="0" i="0" u="none" strike="noStrike" cap="all" dirty="0">
                <a:effectLst>
                  <a:outerShdw blurRad="38100" dist="38100" dir="2700000" algn="tl">
                    <a:srgbClr val="000000">
                      <a:alpha val="43137"/>
                    </a:srgbClr>
                  </a:outerShdw>
                </a:effectLst>
                <a:latin typeface="Calibri" panose="020F0502020204030204" pitchFamily="34" charset="0"/>
              </a:rPr>
              <a:t>on the results FROM THE TENTATIVE WORK PROGRAM </a:t>
            </a:r>
          </a:p>
          <a:p>
            <a:pPr marL="0" indent="0">
              <a:buNone/>
            </a:pPr>
            <a:endParaRPr lang="en-US" dirty="0"/>
          </a:p>
        </p:txBody>
      </p:sp>
    </p:spTree>
    <p:extLst>
      <p:ext uri="{BB962C8B-B14F-4D97-AF65-F5344CB8AC3E}">
        <p14:creationId xmlns:p14="http://schemas.microsoft.com/office/powerpoint/2010/main" val="4027390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37FD35-4B8E-4BA6-8F95-001122B29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3324CC45-B1D8-4420-BEE9-98A8C4F4AAC2}"/>
              </a:ext>
            </a:extLst>
          </p:cNvPr>
          <p:cNvSpPr>
            <a:spLocks noGrp="1"/>
          </p:cNvSpPr>
          <p:nvPr>
            <p:ph type="title"/>
          </p:nvPr>
        </p:nvSpPr>
        <p:spPr>
          <a:xfrm>
            <a:off x="0" y="1528489"/>
            <a:ext cx="12192000" cy="1689931"/>
          </a:xfrm>
        </p:spPr>
        <p:txBody>
          <a:bodyPr/>
          <a:lstStyle/>
          <a:p>
            <a:pPr algn="ctr"/>
            <a:r>
              <a:rPr lang="en-US" sz="4800" dirty="0">
                <a:solidFill>
                  <a:srgbClr val="000000"/>
                </a:solidFill>
              </a:rPr>
              <a:t>List of Priority Projects (LOPP) Update</a:t>
            </a:r>
            <a:br>
              <a:rPr lang="en-US" sz="5400" dirty="0">
                <a:solidFill>
                  <a:srgbClr val="000000"/>
                </a:solidFill>
              </a:rPr>
            </a:br>
            <a:br>
              <a:rPr lang="en-US"/>
            </a:br>
            <a:r>
              <a:rPr lang="en-US" sz="3200">
                <a:solidFill>
                  <a:srgbClr val="000000"/>
                </a:solidFill>
              </a:rPr>
              <a:t>Governing Board</a:t>
            </a:r>
            <a:br>
              <a:rPr lang="en-US" sz="3600" dirty="0">
                <a:solidFill>
                  <a:srgbClr val="000000"/>
                </a:solidFill>
              </a:rPr>
            </a:br>
            <a:br>
              <a:rPr lang="en-US" sz="3600" dirty="0">
                <a:solidFill>
                  <a:srgbClr val="000000"/>
                </a:solidFill>
              </a:rPr>
            </a:br>
            <a:r>
              <a:rPr lang="en-US" sz="2800">
                <a:solidFill>
                  <a:srgbClr val="000000"/>
                </a:solidFill>
              </a:rPr>
              <a:t>April 26, </a:t>
            </a:r>
            <a:r>
              <a:rPr lang="en-US" sz="2800" dirty="0">
                <a:solidFill>
                  <a:srgbClr val="000000"/>
                </a:solidFill>
              </a:rPr>
              <a:t>2023</a:t>
            </a:r>
            <a:endParaRPr lang="en-US" dirty="0">
              <a:solidFill>
                <a:srgbClr val="000000"/>
              </a:solidFill>
            </a:endParaRPr>
          </a:p>
        </p:txBody>
      </p:sp>
    </p:spTree>
    <p:extLst>
      <p:ext uri="{BB962C8B-B14F-4D97-AF65-F5344CB8AC3E}">
        <p14:creationId xmlns:p14="http://schemas.microsoft.com/office/powerpoint/2010/main" val="113253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LSMPO">
      <a:dk1>
        <a:sysClr val="windowText" lastClr="000000"/>
      </a:dk1>
      <a:lt1>
        <a:sysClr val="window" lastClr="FFFFFF"/>
      </a:lt1>
      <a:dk2>
        <a:srgbClr val="00AEEF"/>
      </a:dk2>
      <a:lt2>
        <a:srgbClr val="F2F2F2"/>
      </a:lt2>
      <a:accent1>
        <a:srgbClr val="70A800"/>
      </a:accent1>
      <a:accent2>
        <a:srgbClr val="ED7D31"/>
      </a:accent2>
      <a:accent3>
        <a:srgbClr val="FFCB05"/>
      </a:accent3>
      <a:accent4>
        <a:srgbClr val="A80000"/>
      </a:accent4>
      <a:accent5>
        <a:srgbClr val="2397D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roduction/Defining Succes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ving Florida Forwar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Custom 5">
      <a:dk1>
        <a:srgbClr val="343741"/>
      </a:dk1>
      <a:lt1>
        <a:srgbClr val="F2F2F2"/>
      </a:lt1>
      <a:dk2>
        <a:srgbClr val="343741"/>
      </a:dk2>
      <a:lt2>
        <a:srgbClr val="F2F2F2"/>
      </a:lt2>
      <a:accent1>
        <a:srgbClr val="0093DE"/>
      </a:accent1>
      <a:accent2>
        <a:srgbClr val="F8C300"/>
      </a:accent2>
      <a:accent3>
        <a:srgbClr val="9BBB59"/>
      </a:accent3>
      <a:accent4>
        <a:srgbClr val="E36C09"/>
      </a:accent4>
      <a:accent5>
        <a:srgbClr val="FF0000"/>
      </a:accent5>
      <a:accent6>
        <a:srgbClr val="FE19FF"/>
      </a:accent6>
      <a:hlink>
        <a:srgbClr val="0093DE"/>
      </a:hlink>
      <a:folHlink>
        <a:srgbClr val="343741"/>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18C87717C06964D90FD35DE1564E746" ma:contentTypeVersion="13" ma:contentTypeDescription="Create a new document." ma:contentTypeScope="" ma:versionID="b1095cb99b3e1a70bcca256fe5008037">
  <xsd:schema xmlns:xsd="http://www.w3.org/2001/XMLSchema" xmlns:xs="http://www.w3.org/2001/XMLSchema" xmlns:p="http://schemas.microsoft.com/office/2006/metadata/properties" xmlns:ns3="fd94edff-c049-4a7b-b29a-21f03f19ca2e" xmlns:ns4="03ee31f1-6ea4-40e9-bde8-009e569eae43" targetNamespace="http://schemas.microsoft.com/office/2006/metadata/properties" ma:root="true" ma:fieldsID="352f053a27bbf70776e4010ee6c90419" ns3:_="" ns4:_="">
    <xsd:import namespace="fd94edff-c049-4a7b-b29a-21f03f19ca2e"/>
    <xsd:import namespace="03ee31f1-6ea4-40e9-bde8-009e569eae4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94edff-c049-4a7b-b29a-21f03f19ca2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ee31f1-6ea4-40e9-bde8-009e569eae4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64BA8E-BBB4-42D3-9F34-D1E1714452D8}">
  <ds:schemaRefs>
    <ds:schemaRef ds:uri="http://schemas.microsoft.com/sharepoint/v3/contenttype/forms"/>
  </ds:schemaRefs>
</ds:datastoreItem>
</file>

<file path=customXml/itemProps2.xml><?xml version="1.0" encoding="utf-8"?>
<ds:datastoreItem xmlns:ds="http://schemas.openxmlformats.org/officeDocument/2006/customXml" ds:itemID="{4F5716CD-C34C-49C7-941F-C0B6955DAC00}">
  <ds:schemaRefs>
    <ds:schemaRef ds:uri="http://www.w3.org/XML/1998/namespace"/>
    <ds:schemaRef ds:uri="http://schemas.openxmlformats.org/package/2006/metadata/core-properties"/>
    <ds:schemaRef ds:uri="03ee31f1-6ea4-40e9-bde8-009e569eae43"/>
    <ds:schemaRef ds:uri="http://purl.org/dc/terms/"/>
    <ds:schemaRef ds:uri="http://schemas.microsoft.com/office/2006/documentManagement/types"/>
    <ds:schemaRef ds:uri="http://schemas.microsoft.com/office/2006/metadata/properties"/>
    <ds:schemaRef ds:uri="http://purl.org/dc/elements/1.1/"/>
    <ds:schemaRef ds:uri="http://purl.org/dc/dcmitype/"/>
    <ds:schemaRef ds:uri="http://schemas.microsoft.com/office/infopath/2007/PartnerControls"/>
    <ds:schemaRef ds:uri="fd94edff-c049-4a7b-b29a-21f03f19ca2e"/>
  </ds:schemaRefs>
</ds:datastoreItem>
</file>

<file path=customXml/itemProps3.xml><?xml version="1.0" encoding="utf-8"?>
<ds:datastoreItem xmlns:ds="http://schemas.openxmlformats.org/officeDocument/2006/customXml" ds:itemID="{8065263F-C78C-4FFC-AAE7-B87FFE0D19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94edff-c049-4a7b-b29a-21f03f19ca2e"/>
    <ds:schemaRef ds:uri="03ee31f1-6ea4-40e9-bde8-009e569eae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1667</TotalTime>
  <Words>2592</Words>
  <Application>Microsoft Office PowerPoint</Application>
  <PresentationFormat>Widescreen</PresentationFormat>
  <Paragraphs>576</Paragraphs>
  <Slides>28</Slides>
  <Notes>16</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28</vt:i4>
      </vt:variant>
    </vt:vector>
  </HeadingPairs>
  <TitlesOfParts>
    <vt:vector size="45" baseType="lpstr">
      <vt:lpstr>Arial</vt:lpstr>
      <vt:lpstr>Arial Black</vt:lpstr>
      <vt:lpstr>Calibri</vt:lpstr>
      <vt:lpstr>Calibri Light</vt:lpstr>
      <vt:lpstr>Calibri-Bold</vt:lpstr>
      <vt:lpstr>Calibri-Light</vt:lpstr>
      <vt:lpstr>Courier New</vt:lpstr>
      <vt:lpstr>Hypatia Sans Pro</vt:lpstr>
      <vt:lpstr>Segoe UI</vt:lpstr>
      <vt:lpstr>Segoe UI Semibold</vt:lpstr>
      <vt:lpstr>Source Sans Pro</vt:lpstr>
      <vt:lpstr>Times New Roman</vt:lpstr>
      <vt:lpstr>Wingdings</vt:lpstr>
      <vt:lpstr>Office Theme</vt:lpstr>
      <vt:lpstr>Introduction/Defining Success</vt:lpstr>
      <vt:lpstr>Moving Florida Forward</vt:lpstr>
      <vt:lpstr>1_Office Theme</vt:lpstr>
      <vt:lpstr>Lake~Sumter MPO  APRIL 26, 2023  Governing Board Meeting</vt:lpstr>
      <vt:lpstr>Call to Order by Chair </vt:lpstr>
      <vt:lpstr>PowerPoint Presentation</vt:lpstr>
      <vt:lpstr>PowerPoint Presentation</vt:lpstr>
      <vt:lpstr>PowerPoint Presentation</vt:lpstr>
      <vt:lpstr>PowerPoint Presentation</vt:lpstr>
      <vt:lpstr>PowerPoint Presentation</vt:lpstr>
      <vt:lpstr>DISCUSSION ITEM A:  2023 List of Priority Projects (LOPP) Update </vt:lpstr>
      <vt:lpstr>List of Priority Projects (LOPP) Update  Governing Board  April 26, 2023</vt:lpstr>
      <vt:lpstr>Key Points</vt:lpstr>
      <vt:lpstr>2022 LOPP – Proposed Funding</vt:lpstr>
      <vt:lpstr>PowerPoint Presentation</vt:lpstr>
      <vt:lpstr>PowerPoint Presentation</vt:lpstr>
      <vt:lpstr>PowerPoint Presentation</vt:lpstr>
      <vt:lpstr>PowerPoint Presentation</vt:lpstr>
      <vt:lpstr>PowerPoint Presentation</vt:lpstr>
      <vt:lpstr>PowerPoint Presentation</vt:lpstr>
      <vt:lpstr>2022 LOPP Proposed Funding</vt:lpstr>
      <vt:lpstr>2022 LOPP Proposed Funding</vt:lpstr>
      <vt:lpstr>2023 Prioritization Concept</vt:lpstr>
      <vt:lpstr>2023 Prioritization Concept</vt:lpstr>
      <vt:lpstr>Proposed Top 20 Candidates</vt:lpstr>
      <vt:lpstr>Next Steps</vt:lpstr>
      <vt:lpstr>PowerPoint Presentation</vt:lpstr>
      <vt:lpstr>Discussion Item B: Lake~Sumter MPO DRAFT Transportation Improvement Program FY 2024-2028</vt:lpstr>
      <vt:lpstr>DISCUSSION ITEM C: FDOT Decennial Functional Classification Review Process</vt:lpstr>
      <vt:lpstr>Reports, PRESENTATIONS, STUDIES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Holzwarth, Rebecca</dc:creator>
  <cp:lastModifiedBy>Woods, Michael</cp:lastModifiedBy>
  <cp:revision>99</cp:revision>
  <dcterms:created xsi:type="dcterms:W3CDTF">2020-04-30T22:26:36Z</dcterms:created>
  <dcterms:modified xsi:type="dcterms:W3CDTF">2023-04-25T18:19:43Z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0x010100418C87717C06964D90FD35DE1564E746</vt:lpwstr>
  </property>
</Properties>
</file>