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4.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5.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6.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60.jpg" ContentType="image/jpg"/>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5.xml" ContentType="application/vnd.openxmlformats-officedocument.presentationml.notesSl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37" r:id="rId5"/>
    <p:sldMasterId id="2147483819" r:id="rId6"/>
    <p:sldMasterId id="2147483862" r:id="rId7"/>
    <p:sldMasterId id="2147483957" r:id="rId8"/>
    <p:sldMasterId id="2147483969" r:id="rId9"/>
    <p:sldMasterId id="2147483976" r:id="rId10"/>
  </p:sldMasterIdLst>
  <p:notesMasterIdLst>
    <p:notesMasterId r:id="rId60"/>
  </p:notesMasterIdLst>
  <p:sldIdLst>
    <p:sldId id="265" r:id="rId11"/>
    <p:sldId id="268" r:id="rId12"/>
    <p:sldId id="276" r:id="rId13"/>
    <p:sldId id="2452" r:id="rId14"/>
    <p:sldId id="2461" r:id="rId15"/>
    <p:sldId id="2460" r:id="rId16"/>
    <p:sldId id="296" r:id="rId17"/>
    <p:sldId id="297" r:id="rId18"/>
    <p:sldId id="301" r:id="rId19"/>
    <p:sldId id="302" r:id="rId20"/>
    <p:sldId id="303" r:id="rId21"/>
    <p:sldId id="304" r:id="rId22"/>
    <p:sldId id="2468" r:id="rId23"/>
    <p:sldId id="2453" r:id="rId24"/>
    <p:sldId id="385" r:id="rId25"/>
    <p:sldId id="486" r:id="rId26"/>
    <p:sldId id="468" r:id="rId27"/>
    <p:sldId id="483" r:id="rId28"/>
    <p:sldId id="2462" r:id="rId29"/>
    <p:sldId id="256" r:id="rId30"/>
    <p:sldId id="257" r:id="rId31"/>
    <p:sldId id="2464" r:id="rId32"/>
    <p:sldId id="2467" r:id="rId33"/>
    <p:sldId id="277" r:id="rId34"/>
    <p:sldId id="338" r:id="rId35"/>
    <p:sldId id="258" r:id="rId36"/>
    <p:sldId id="357" r:id="rId37"/>
    <p:sldId id="358" r:id="rId38"/>
    <p:sldId id="262" r:id="rId39"/>
    <p:sldId id="264" r:id="rId40"/>
    <p:sldId id="359" r:id="rId41"/>
    <p:sldId id="360" r:id="rId42"/>
    <p:sldId id="361" r:id="rId43"/>
    <p:sldId id="362" r:id="rId44"/>
    <p:sldId id="363" r:id="rId45"/>
    <p:sldId id="365" r:id="rId46"/>
    <p:sldId id="343" r:id="rId47"/>
    <p:sldId id="366" r:id="rId48"/>
    <p:sldId id="347" r:id="rId49"/>
    <p:sldId id="371" r:id="rId50"/>
    <p:sldId id="373" r:id="rId51"/>
    <p:sldId id="372" r:id="rId52"/>
    <p:sldId id="369" r:id="rId53"/>
    <p:sldId id="271" r:id="rId54"/>
    <p:sldId id="2465" r:id="rId55"/>
    <p:sldId id="2457" r:id="rId56"/>
    <p:sldId id="2466" r:id="rId57"/>
    <p:sldId id="2459" r:id="rId58"/>
    <p:sldId id="2458"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Option 2" id="{DDAF3395-0039-4250-93B5-013D3CD8973C}">
          <p14:sldIdLst>
            <p14:sldId id="265"/>
            <p14:sldId id="268"/>
            <p14:sldId id="276"/>
            <p14:sldId id="2452"/>
            <p14:sldId id="2461"/>
            <p14:sldId id="2460"/>
            <p14:sldId id="296"/>
            <p14:sldId id="297"/>
            <p14:sldId id="301"/>
            <p14:sldId id="302"/>
            <p14:sldId id="303"/>
            <p14:sldId id="304"/>
            <p14:sldId id="2468"/>
            <p14:sldId id="2453"/>
            <p14:sldId id="385"/>
            <p14:sldId id="486"/>
            <p14:sldId id="468"/>
            <p14:sldId id="483"/>
            <p14:sldId id="2462"/>
            <p14:sldId id="256"/>
            <p14:sldId id="257"/>
            <p14:sldId id="2464"/>
            <p14:sldId id="2467"/>
            <p14:sldId id="277"/>
            <p14:sldId id="338"/>
            <p14:sldId id="258"/>
            <p14:sldId id="357"/>
            <p14:sldId id="358"/>
            <p14:sldId id="262"/>
            <p14:sldId id="264"/>
            <p14:sldId id="359"/>
            <p14:sldId id="360"/>
            <p14:sldId id="361"/>
            <p14:sldId id="362"/>
            <p14:sldId id="363"/>
            <p14:sldId id="365"/>
            <p14:sldId id="343"/>
            <p14:sldId id="366"/>
            <p14:sldId id="347"/>
            <p14:sldId id="371"/>
            <p14:sldId id="373"/>
            <p14:sldId id="372"/>
            <p14:sldId id="369"/>
            <p14:sldId id="271"/>
            <p14:sldId id="2465"/>
            <p14:sldId id="2457"/>
            <p14:sldId id="2466"/>
            <p14:sldId id="2459"/>
            <p14:sldId id="245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DBC537-5F40-46C4-B750-F0D49C73ED1A}" v="3" dt="2023-10-11T15:49:40.4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44" autoAdjust="0"/>
    <p:restoredTop sz="94660"/>
  </p:normalViewPr>
  <p:slideViewPr>
    <p:cSldViewPr snapToGrid="0" snapToObjects="1">
      <p:cViewPr varScale="1">
        <p:scale>
          <a:sx n="100" d="100"/>
          <a:sy n="100" d="100"/>
        </p:scale>
        <p:origin x="48" y="92"/>
      </p:cViewPr>
      <p:guideLst/>
    </p:cSldViewPr>
  </p:slideViewPr>
  <p:notesTextViewPr>
    <p:cViewPr>
      <p:scale>
        <a:sx n="3" d="2"/>
        <a:sy n="3" d="2"/>
      </p:scale>
      <p:origin x="0" y="0"/>
    </p:cViewPr>
  </p:notesTextViewPr>
  <p:sorterViewPr>
    <p:cViewPr varScale="1">
      <p:scale>
        <a:sx n="1" d="1"/>
        <a:sy n="1" d="1"/>
      </p:scale>
      <p:origin x="0" y="-168"/>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Omar.Peerzada\AppData\Local\Microsoft\Windows\INetCache\Content.Outlook\9UOA7BYK\9%2013%2023%20Survey%20Result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Omar.Peerzada\AppData\Local\Microsoft\Windows\INetCache\Content.Outlook\9UOA7BYK\9%2013%2023%20Survey%20Result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Omar.Peerzada\AppData\Local\Microsoft\Windows\INetCache\Content.Outlook\9UOA7BYK\9%2013%2023%20Survey%20Results.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https://kimleyhorn.sharepoint.com/sites/LakeCountyTDP/Shared%20Documents/3%20Analysis/Financial%20Plan/Lake%20County%20TDP_Financial%20Plan.xls" TargetMode="External"/><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3" Type="http://schemas.openxmlformats.org/officeDocument/2006/relationships/oleObject" Target="https://kimleyhorn.sharepoint.com/sites/LakeCountyTDP/Shared%20Documents/3%20Analysis/Financial%20Plan/Lake%20County%20TDP_Financial%20Plan.xls"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en-US" sz="3200"/>
              <a:t>Passenger Trips</a:t>
            </a:r>
          </a:p>
        </c:rich>
      </c:tx>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2C4E8C"/>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FY 2018</c:v>
                </c:pt>
                <c:pt idx="1">
                  <c:v>FY 2019</c:v>
                </c:pt>
                <c:pt idx="2">
                  <c:v>FY 2020</c:v>
                </c:pt>
                <c:pt idx="3">
                  <c:v>FY 2021</c:v>
                </c:pt>
                <c:pt idx="4">
                  <c:v>FY 2022</c:v>
                </c:pt>
                <c:pt idx="5">
                  <c:v>FY 2023</c:v>
                </c:pt>
              </c:strCache>
            </c:strRef>
          </c:cat>
          <c:val>
            <c:numRef>
              <c:f>Sheet1!$B$3:$B$8</c:f>
              <c:numCache>
                <c:formatCode>General</c:formatCode>
                <c:ptCount val="6"/>
                <c:pt idx="0">
                  <c:v>340650</c:v>
                </c:pt>
                <c:pt idx="1">
                  <c:v>353945</c:v>
                </c:pt>
                <c:pt idx="2">
                  <c:v>262108</c:v>
                </c:pt>
                <c:pt idx="3">
                  <c:v>183419</c:v>
                </c:pt>
                <c:pt idx="4">
                  <c:v>199138</c:v>
                </c:pt>
                <c:pt idx="5">
                  <c:v>214120</c:v>
                </c:pt>
              </c:numCache>
            </c:numRef>
          </c:val>
          <c:extLst>
            <c:ext xmlns:c16="http://schemas.microsoft.com/office/drawing/2014/chart" uri="{C3380CC4-5D6E-409C-BE32-E72D297353CC}">
              <c16:uniqueId val="{00000000-16C0-4C14-AE48-4E8C29606023}"/>
            </c:ext>
          </c:extLst>
        </c:ser>
        <c:dLbls>
          <c:showLegendKey val="0"/>
          <c:showVal val="0"/>
          <c:showCatName val="0"/>
          <c:showSerName val="0"/>
          <c:showPercent val="0"/>
          <c:showBubbleSize val="0"/>
        </c:dLbls>
        <c:gapWidth val="50"/>
        <c:overlap val="-27"/>
        <c:axId val="716500240"/>
        <c:axId val="1377575504"/>
      </c:barChart>
      <c:catAx>
        <c:axId val="716500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77575504"/>
        <c:crosses val="autoZero"/>
        <c:auto val="1"/>
        <c:lblAlgn val="ctr"/>
        <c:lblOffset val="100"/>
        <c:noMultiLvlLbl val="0"/>
      </c:catAx>
      <c:valAx>
        <c:axId val="13775755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16500240"/>
        <c:crosses val="autoZero"/>
        <c:crossBetween val="between"/>
        <c:majorUnit val="100000"/>
        <c:minorUnit val="1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'Question 3'!$B$5</c:f>
              <c:strCache>
                <c:ptCount val="1"/>
                <c:pt idx="0">
                  <c:v>Responses</c:v>
                </c:pt>
              </c:strCache>
            </c:strRef>
          </c:tx>
          <c:spPr>
            <a:solidFill>
              <a:srgbClr val="0D5490"/>
            </a:solidFill>
            <a:ln>
              <a:solidFill>
                <a:sysClr val="windowText" lastClr="000000"/>
              </a:solidFill>
              <a:prstDash val="solid"/>
            </a:ln>
          </c:spPr>
          <c:invertIfNegative val="0"/>
          <c:dPt>
            <c:idx val="3"/>
            <c:invertIfNegative val="0"/>
            <c:bubble3D val="0"/>
            <c:spPr>
              <a:solidFill>
                <a:srgbClr val="ABD15B"/>
              </a:solidFill>
              <a:ln>
                <a:solidFill>
                  <a:sysClr val="windowText" lastClr="000000"/>
                </a:solidFill>
                <a:prstDash val="solid"/>
              </a:ln>
            </c:spPr>
            <c:extLst>
              <c:ext xmlns:c16="http://schemas.microsoft.com/office/drawing/2014/chart" uri="{C3380CC4-5D6E-409C-BE32-E72D297353CC}">
                <c16:uniqueId val="{00000000-A9DB-4000-9C18-51A00BE16BC8}"/>
              </c:ext>
            </c:extLst>
          </c:dPt>
          <c:dLbls>
            <c:numFmt formatCode="0%" sourceLinked="0"/>
            <c:spPr>
              <a:noFill/>
              <a:ln>
                <a:noFill/>
              </a:ln>
              <a:effectLst/>
            </c:spPr>
            <c:txPr>
              <a:bodyPr wrap="square" lIns="38100" tIns="19050" rIns="38100" bIns="19050" anchor="ctr">
                <a:spAutoFit/>
              </a:bodyPr>
              <a:lstStyle/>
              <a:p>
                <a:pPr>
                  <a:defRPr sz="20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'Question 3'!$A$6:$A$9</c:f>
              <c:strCache>
                <c:ptCount val="4"/>
                <c:pt idx="0">
                  <c:v>Poor</c:v>
                </c:pt>
                <c:pt idx="1">
                  <c:v>Average</c:v>
                </c:pt>
                <c:pt idx="2">
                  <c:v>Good</c:v>
                </c:pt>
                <c:pt idx="3">
                  <c:v>Very Good</c:v>
                </c:pt>
              </c:strCache>
            </c:strRef>
          </c:cat>
          <c:val>
            <c:numRef>
              <c:f>'Question 3'!$B$6:$B$9</c:f>
              <c:numCache>
                <c:formatCode>0.00%</c:formatCode>
                <c:ptCount val="4"/>
                <c:pt idx="0">
                  <c:v>3.73E-2</c:v>
                </c:pt>
                <c:pt idx="1">
                  <c:v>0.1045</c:v>
                </c:pt>
                <c:pt idx="2">
                  <c:v>0.34329999999999999</c:v>
                </c:pt>
                <c:pt idx="3">
                  <c:v>0.51490000000000002</c:v>
                </c:pt>
              </c:numCache>
            </c:numRef>
          </c:val>
          <c:extLst>
            <c:ext xmlns:c16="http://schemas.microsoft.com/office/drawing/2014/chart" uri="{C3380CC4-5D6E-409C-BE32-E72D297353CC}">
              <c16:uniqueId val="{00000000-D889-47BB-8817-850C7A4E28AC}"/>
            </c:ext>
          </c:extLst>
        </c:ser>
        <c:dLbls>
          <c:showLegendKey val="0"/>
          <c:showVal val="0"/>
          <c:showCatName val="0"/>
          <c:showSerName val="0"/>
          <c:showPercent val="0"/>
          <c:showBubbleSize val="0"/>
        </c:dLbls>
        <c:gapWidth val="25"/>
        <c:overlap val="-20"/>
        <c:axId val="10"/>
        <c:axId val="100"/>
      </c:barChart>
      <c:valAx>
        <c:axId val="100"/>
        <c:scaling>
          <c:orientation val="minMax"/>
          <c:max val="1"/>
        </c:scaling>
        <c:delete val="0"/>
        <c:axPos val="b"/>
        <c:numFmt formatCode="0%" sourceLinked="0"/>
        <c:majorTickMark val="out"/>
        <c:minorTickMark val="none"/>
        <c:tickLblPos val="nextTo"/>
        <c:txPr>
          <a:bodyPr/>
          <a:lstStyle/>
          <a:p>
            <a:pPr>
              <a:defRPr sz="2400"/>
            </a:pPr>
            <a:endParaRPr lang="en-US"/>
          </a:p>
        </c:txPr>
        <c:crossAx val="10"/>
        <c:crosses val="autoZero"/>
        <c:crossBetween val="between"/>
      </c:valAx>
      <c:catAx>
        <c:axId val="10"/>
        <c:scaling>
          <c:orientation val="minMax"/>
        </c:scaling>
        <c:delete val="0"/>
        <c:axPos val="l"/>
        <c:numFmt formatCode="General" sourceLinked="1"/>
        <c:majorTickMark val="out"/>
        <c:minorTickMark val="none"/>
        <c:tickLblPos val="nextTo"/>
        <c:txPr>
          <a:bodyPr/>
          <a:lstStyle/>
          <a:p>
            <a:pPr>
              <a:defRPr sz="2400"/>
            </a:pPr>
            <a:endParaRPr lang="en-US"/>
          </a:p>
        </c:txPr>
        <c:crossAx val="100"/>
        <c:crosses val="autoZero"/>
        <c:auto val="0"/>
        <c:lblAlgn val="ctr"/>
        <c:lblOffset val="100"/>
        <c:noMultiLvlLbl val="0"/>
      </c:catAx>
    </c:plotArea>
    <c:plotVisOnly val="0"/>
    <c:dispBlanksAs val="gap"/>
    <c:showDLblsOverMax val="0"/>
  </c:chart>
  <c:spPr>
    <a:ln>
      <a:solidFill>
        <a:schemeClr val="tx1"/>
      </a:solid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'Question 17'!$B$4</c:f>
              <c:strCache>
                <c:ptCount val="1"/>
                <c:pt idx="0">
                  <c:v>Responses</c:v>
                </c:pt>
              </c:strCache>
            </c:strRef>
          </c:tx>
          <c:spPr>
            <a:solidFill>
              <a:srgbClr val="0D5490"/>
            </a:solidFill>
            <a:ln>
              <a:prstDash val="solid"/>
            </a:ln>
          </c:spPr>
          <c:invertIfNegative val="0"/>
          <c:dPt>
            <c:idx val="6"/>
            <c:invertIfNegative val="0"/>
            <c:bubble3D val="0"/>
            <c:spPr>
              <a:solidFill>
                <a:srgbClr val="ABD15B"/>
              </a:solidFill>
              <a:ln>
                <a:prstDash val="solid"/>
              </a:ln>
            </c:spPr>
            <c:extLst>
              <c:ext xmlns:c16="http://schemas.microsoft.com/office/drawing/2014/chart" uri="{C3380CC4-5D6E-409C-BE32-E72D297353CC}">
                <c16:uniqueId val="{00000001-785B-4621-801F-C2782FB79CD8}"/>
              </c:ext>
            </c:extLst>
          </c:dPt>
          <c:dPt>
            <c:idx val="7"/>
            <c:invertIfNegative val="0"/>
            <c:bubble3D val="0"/>
            <c:spPr>
              <a:solidFill>
                <a:srgbClr val="ABD15B"/>
              </a:solidFill>
              <a:ln>
                <a:prstDash val="solid"/>
              </a:ln>
            </c:spPr>
            <c:extLst>
              <c:ext xmlns:c16="http://schemas.microsoft.com/office/drawing/2014/chart" uri="{C3380CC4-5D6E-409C-BE32-E72D297353CC}">
                <c16:uniqueId val="{00000003-785B-4621-801F-C2782FB79CD8}"/>
              </c:ext>
            </c:extLst>
          </c:dPt>
          <c:dPt>
            <c:idx val="8"/>
            <c:invertIfNegative val="0"/>
            <c:bubble3D val="0"/>
            <c:spPr>
              <a:solidFill>
                <a:srgbClr val="ABD15B"/>
              </a:solidFill>
              <a:ln>
                <a:prstDash val="solid"/>
              </a:ln>
            </c:spPr>
            <c:extLst>
              <c:ext xmlns:c16="http://schemas.microsoft.com/office/drawing/2014/chart" uri="{C3380CC4-5D6E-409C-BE32-E72D297353CC}">
                <c16:uniqueId val="{00000005-785B-4621-801F-C2782FB79CD8}"/>
              </c:ext>
            </c:extLst>
          </c:dPt>
          <c:dLbls>
            <c:numFmt formatCode="0%" sourceLinked="0"/>
            <c:spPr>
              <a:noFill/>
              <a:ln>
                <a:noFill/>
              </a:ln>
              <a:effectLst/>
            </c:spPr>
            <c:txPr>
              <a:bodyPr wrap="square" lIns="38100" tIns="19050" rIns="38100" bIns="19050" anchor="ctr">
                <a:spAutoFit/>
              </a:bodyPr>
              <a:lstStyle/>
              <a:p>
                <a:pPr>
                  <a:defRPr sz="20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'Question 17'!$A$5:$A$13</c:f>
              <c:strCache>
                <c:ptCount val="9"/>
                <c:pt idx="0">
                  <c:v>Express service</c:v>
                </c:pt>
                <c:pt idx="1">
                  <c:v>Other (please specify)</c:v>
                </c:pt>
                <c:pt idx="2">
                  <c:v>Better connections to other counties</c:v>
                </c:pt>
                <c:pt idx="3">
                  <c:v>New routes and/or service</c:v>
                </c:pt>
                <c:pt idx="4">
                  <c:v>Better sidewalk connections to bus stops.</c:v>
                </c:pt>
                <c:pt idx="5">
                  <c:v>More amenities at bus stops</c:v>
                </c:pt>
                <c:pt idx="6">
                  <c:v>Later evening service</c:v>
                </c:pt>
                <c:pt idx="7">
                  <c:v>More frequent service on existing routes</c:v>
                </c:pt>
                <c:pt idx="8">
                  <c:v>Service on Saturday or Sunday</c:v>
                </c:pt>
              </c:strCache>
            </c:strRef>
          </c:cat>
          <c:val>
            <c:numRef>
              <c:f>'Question 17'!$B$5:$B$13</c:f>
              <c:numCache>
                <c:formatCode>0.00%</c:formatCode>
                <c:ptCount val="9"/>
                <c:pt idx="0">
                  <c:v>0.05</c:v>
                </c:pt>
                <c:pt idx="1">
                  <c:v>0.1643</c:v>
                </c:pt>
                <c:pt idx="2">
                  <c:v>0.1714</c:v>
                </c:pt>
                <c:pt idx="3">
                  <c:v>0.2</c:v>
                </c:pt>
                <c:pt idx="4">
                  <c:v>0.22140000000000001</c:v>
                </c:pt>
                <c:pt idx="5">
                  <c:v>0.25</c:v>
                </c:pt>
                <c:pt idx="6">
                  <c:v>0.46429999999999999</c:v>
                </c:pt>
                <c:pt idx="7">
                  <c:v>0.47139999999999999</c:v>
                </c:pt>
                <c:pt idx="8">
                  <c:v>0.72860000000000003</c:v>
                </c:pt>
              </c:numCache>
            </c:numRef>
          </c:val>
          <c:extLst>
            <c:ext xmlns:c16="http://schemas.microsoft.com/office/drawing/2014/chart" uri="{C3380CC4-5D6E-409C-BE32-E72D297353CC}">
              <c16:uniqueId val="{00000006-785B-4621-801F-C2782FB79CD8}"/>
            </c:ext>
          </c:extLst>
        </c:ser>
        <c:dLbls>
          <c:showLegendKey val="0"/>
          <c:showVal val="0"/>
          <c:showCatName val="0"/>
          <c:showSerName val="0"/>
          <c:showPercent val="0"/>
          <c:showBubbleSize val="0"/>
        </c:dLbls>
        <c:gapWidth val="40"/>
        <c:axId val="10"/>
        <c:axId val="100"/>
      </c:barChart>
      <c:valAx>
        <c:axId val="100"/>
        <c:scaling>
          <c:orientation val="minMax"/>
          <c:max val="1"/>
        </c:scaling>
        <c:delete val="0"/>
        <c:axPos val="b"/>
        <c:numFmt formatCode="0%" sourceLinked="0"/>
        <c:majorTickMark val="out"/>
        <c:minorTickMark val="none"/>
        <c:tickLblPos val="nextTo"/>
        <c:txPr>
          <a:bodyPr/>
          <a:lstStyle/>
          <a:p>
            <a:pPr>
              <a:defRPr sz="1200"/>
            </a:pPr>
            <a:endParaRPr lang="en-US"/>
          </a:p>
        </c:txPr>
        <c:crossAx val="10"/>
        <c:crosses val="autoZero"/>
        <c:crossBetween val="between"/>
      </c:valAx>
      <c:catAx>
        <c:axId val="10"/>
        <c:scaling>
          <c:orientation val="minMax"/>
        </c:scaling>
        <c:delete val="0"/>
        <c:axPos val="l"/>
        <c:numFmt formatCode="General" sourceLinked="1"/>
        <c:majorTickMark val="out"/>
        <c:minorTickMark val="none"/>
        <c:tickLblPos val="nextTo"/>
        <c:txPr>
          <a:bodyPr/>
          <a:lstStyle/>
          <a:p>
            <a:pPr>
              <a:defRPr sz="2000"/>
            </a:pPr>
            <a:endParaRPr lang="en-US"/>
          </a:p>
        </c:txPr>
        <c:crossAx val="100"/>
        <c:crosses val="autoZero"/>
        <c:auto val="0"/>
        <c:lblAlgn val="ctr"/>
        <c:lblOffset val="100"/>
        <c:noMultiLvlLbl val="0"/>
      </c:catAx>
    </c:plotArea>
    <c:plotVisOnly val="0"/>
    <c:dispBlanksAs val="gap"/>
    <c:showDLblsOverMax val="0"/>
  </c:chart>
  <c:spPr>
    <a:ln>
      <a:solidFill>
        <a:schemeClr val="tx1"/>
      </a:solid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'Question 9'!$B$4</c:f>
              <c:strCache>
                <c:ptCount val="1"/>
                <c:pt idx="0">
                  <c:v>Responses</c:v>
                </c:pt>
              </c:strCache>
            </c:strRef>
          </c:tx>
          <c:spPr>
            <a:solidFill>
              <a:srgbClr val="0D5490"/>
            </a:solidFill>
            <a:ln>
              <a:prstDash val="solid"/>
            </a:ln>
          </c:spPr>
          <c:invertIfNegative val="0"/>
          <c:dPt>
            <c:idx val="7"/>
            <c:invertIfNegative val="0"/>
            <c:bubble3D val="0"/>
            <c:spPr>
              <a:solidFill>
                <a:srgbClr val="ABD15B"/>
              </a:solidFill>
              <a:ln>
                <a:prstDash val="solid"/>
              </a:ln>
            </c:spPr>
            <c:extLst>
              <c:ext xmlns:c16="http://schemas.microsoft.com/office/drawing/2014/chart" uri="{C3380CC4-5D6E-409C-BE32-E72D297353CC}">
                <c16:uniqueId val="{00000001-E567-4725-8FC8-E7F7E757B464}"/>
              </c:ext>
            </c:extLst>
          </c:dPt>
          <c:dPt>
            <c:idx val="8"/>
            <c:invertIfNegative val="0"/>
            <c:bubble3D val="0"/>
            <c:spPr>
              <a:solidFill>
                <a:srgbClr val="ABD15B"/>
              </a:solidFill>
              <a:ln>
                <a:prstDash val="solid"/>
              </a:ln>
            </c:spPr>
            <c:extLst>
              <c:ext xmlns:c16="http://schemas.microsoft.com/office/drawing/2014/chart" uri="{C3380CC4-5D6E-409C-BE32-E72D297353CC}">
                <c16:uniqueId val="{00000003-E567-4725-8FC8-E7F7E757B464}"/>
              </c:ext>
            </c:extLst>
          </c:dPt>
          <c:dLbls>
            <c:numFmt formatCode="0%" sourceLinked="0"/>
            <c:spPr>
              <a:noFill/>
              <a:ln>
                <a:noFill/>
              </a:ln>
              <a:effectLst/>
            </c:spPr>
            <c:txPr>
              <a:bodyPr wrap="square" lIns="38100" tIns="19050" rIns="38100" bIns="19050" anchor="ctr">
                <a:spAutoFit/>
              </a:bodyPr>
              <a:lstStyle/>
              <a:p>
                <a:pPr>
                  <a:defRPr sz="20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'Question 9'!$A$5:$A$13</c:f>
              <c:strCache>
                <c:ptCount val="9"/>
                <c:pt idx="0">
                  <c:v>Parking is too expensive and/or difficult</c:v>
                </c:pt>
                <c:pt idx="1">
                  <c:v>The bus is safer and/or less stressful</c:v>
                </c:pt>
                <c:pt idx="2">
                  <c:v>Other (please specify)</c:v>
                </c:pt>
                <c:pt idx="3">
                  <c:v>I prefer to use the bus</c:v>
                </c:pt>
                <c:pt idx="4">
                  <c:v>The bus fits my budget better</c:v>
                </c:pt>
                <c:pt idx="5">
                  <c:v>I am unable to drive</c:v>
                </c:pt>
                <c:pt idx="6">
                  <c:v>The bus is more convenient</c:v>
                </c:pt>
                <c:pt idx="7">
                  <c:v>I do not have access to a car/vehicle</c:v>
                </c:pt>
                <c:pt idx="8">
                  <c:v>I do not have a valid driver’s license</c:v>
                </c:pt>
              </c:strCache>
            </c:strRef>
          </c:cat>
          <c:val>
            <c:numRef>
              <c:f>'Question 9'!$B$5:$B$13</c:f>
              <c:numCache>
                <c:formatCode>0.00%</c:formatCode>
                <c:ptCount val="9"/>
                <c:pt idx="0">
                  <c:v>1.4999999999999999E-2</c:v>
                </c:pt>
                <c:pt idx="1">
                  <c:v>1.4999999999999999E-2</c:v>
                </c:pt>
                <c:pt idx="2">
                  <c:v>3.0099999999999998E-2</c:v>
                </c:pt>
                <c:pt idx="3">
                  <c:v>3.7599999999999988E-2</c:v>
                </c:pt>
                <c:pt idx="4">
                  <c:v>6.0199999999999997E-2</c:v>
                </c:pt>
                <c:pt idx="5">
                  <c:v>7.5199999999999989E-2</c:v>
                </c:pt>
                <c:pt idx="6">
                  <c:v>7.5199999999999989E-2</c:v>
                </c:pt>
                <c:pt idx="7">
                  <c:v>0.33829999999999999</c:v>
                </c:pt>
                <c:pt idx="8">
                  <c:v>0.35339999999999999</c:v>
                </c:pt>
              </c:numCache>
            </c:numRef>
          </c:val>
          <c:extLst>
            <c:ext xmlns:c16="http://schemas.microsoft.com/office/drawing/2014/chart" uri="{C3380CC4-5D6E-409C-BE32-E72D297353CC}">
              <c16:uniqueId val="{00000004-E567-4725-8FC8-E7F7E757B464}"/>
            </c:ext>
          </c:extLst>
        </c:ser>
        <c:dLbls>
          <c:showLegendKey val="0"/>
          <c:showVal val="0"/>
          <c:showCatName val="0"/>
          <c:showSerName val="0"/>
          <c:showPercent val="0"/>
          <c:showBubbleSize val="0"/>
        </c:dLbls>
        <c:gapWidth val="40"/>
        <c:axId val="10"/>
        <c:axId val="100"/>
      </c:barChart>
      <c:valAx>
        <c:axId val="100"/>
        <c:scaling>
          <c:orientation val="minMax"/>
          <c:max val="1"/>
        </c:scaling>
        <c:delete val="0"/>
        <c:axPos val="b"/>
        <c:numFmt formatCode="0%" sourceLinked="0"/>
        <c:majorTickMark val="out"/>
        <c:minorTickMark val="none"/>
        <c:tickLblPos val="nextTo"/>
        <c:txPr>
          <a:bodyPr/>
          <a:lstStyle/>
          <a:p>
            <a:pPr>
              <a:defRPr sz="1200"/>
            </a:pPr>
            <a:endParaRPr lang="en-US"/>
          </a:p>
        </c:txPr>
        <c:crossAx val="10"/>
        <c:crosses val="autoZero"/>
        <c:crossBetween val="between"/>
      </c:valAx>
      <c:catAx>
        <c:axId val="10"/>
        <c:scaling>
          <c:orientation val="minMax"/>
        </c:scaling>
        <c:delete val="0"/>
        <c:axPos val="l"/>
        <c:numFmt formatCode="General" sourceLinked="1"/>
        <c:majorTickMark val="out"/>
        <c:minorTickMark val="none"/>
        <c:tickLblPos val="nextTo"/>
        <c:txPr>
          <a:bodyPr/>
          <a:lstStyle/>
          <a:p>
            <a:pPr>
              <a:defRPr sz="2000"/>
            </a:pPr>
            <a:endParaRPr lang="en-US"/>
          </a:p>
        </c:txPr>
        <c:crossAx val="100"/>
        <c:crosses val="autoZero"/>
        <c:auto val="0"/>
        <c:lblAlgn val="ctr"/>
        <c:lblOffset val="100"/>
        <c:noMultiLvlLbl val="0"/>
      </c:catAx>
    </c:plotArea>
    <c:plotVisOnly val="0"/>
    <c:dispBlanksAs val="gap"/>
    <c:showDLblsOverMax val="0"/>
  </c:chart>
  <c:spPr>
    <a:ln>
      <a:solidFill>
        <a:schemeClr val="tx1"/>
      </a:solid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a:t>Annual Operating Budget</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rgbClr val="0C538E"/>
              </a:solidFill>
              <a:ln w="19050">
                <a:solidFill>
                  <a:schemeClr val="lt1"/>
                </a:solidFill>
              </a:ln>
              <a:effectLst/>
            </c:spPr>
            <c:extLst>
              <c:ext xmlns:c16="http://schemas.microsoft.com/office/drawing/2014/chart" uri="{C3380CC4-5D6E-409C-BE32-E72D297353CC}">
                <c16:uniqueId val="{00000001-A51D-4700-8A27-FE3CBCFD241E}"/>
              </c:ext>
            </c:extLst>
          </c:dPt>
          <c:dPt>
            <c:idx val="1"/>
            <c:bubble3D val="0"/>
            <c:spPr>
              <a:solidFill>
                <a:srgbClr val="ABD15B"/>
              </a:solidFill>
              <a:ln w="19050">
                <a:solidFill>
                  <a:schemeClr val="lt1"/>
                </a:solidFill>
              </a:ln>
              <a:effectLst/>
            </c:spPr>
            <c:extLst>
              <c:ext xmlns:c16="http://schemas.microsoft.com/office/drawing/2014/chart" uri="{C3380CC4-5D6E-409C-BE32-E72D297353CC}">
                <c16:uniqueId val="{00000003-A51D-4700-8A27-FE3CBCFD241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51D-4700-8A27-FE3CBCFD241E}"/>
              </c:ext>
            </c:extLst>
          </c:dPt>
          <c:dLbls>
            <c:dLbl>
              <c:idx val="0"/>
              <c:tx>
                <c:rich>
                  <a:bodyPr/>
                  <a:lstStyle/>
                  <a:p>
                    <a:r>
                      <a:rPr lang="en-US" baseline="0"/>
                      <a:t>$7.6M, </a:t>
                    </a:r>
                    <a:fld id="{5E1953CC-5062-414B-BCF7-AD1BF6D2CE32}" type="PERCENTAGE">
                      <a:rPr lang="en-US" baseline="0"/>
                      <a:pPr/>
                      <a:t>[PERCENTAGE]</a:t>
                    </a:fld>
                    <a:endParaRPr lang="en-US" baseline="0"/>
                  </a:p>
                </c:rich>
              </c:tx>
              <c:dLblPos val="outEnd"/>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51D-4700-8A27-FE3CBCFD241E}"/>
                </c:ext>
              </c:extLst>
            </c:dLbl>
            <c:dLbl>
              <c:idx val="1"/>
              <c:tx>
                <c:rich>
                  <a:bodyPr/>
                  <a:lstStyle/>
                  <a:p>
                    <a:r>
                      <a:rPr lang="en-US"/>
                      <a:t>$2.9M</a:t>
                    </a:r>
                    <a:r>
                      <a:rPr lang="en-US" baseline="0"/>
                      <a:t>, </a:t>
                    </a:r>
                    <a:fld id="{3AD34F0C-6CB9-4100-9749-B4BE91B6699D}" type="PERCENTAGE">
                      <a:rPr lang="en-US" baseline="0"/>
                      <a:pPr/>
                      <a:t>[PERCENTAGE]</a:t>
                    </a:fld>
                    <a:endParaRPr lang="en-US" baseline="0"/>
                  </a:p>
                </c:rich>
              </c:tx>
              <c:dLblPos val="outEnd"/>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51D-4700-8A27-FE3CBCFD241E}"/>
                </c:ext>
              </c:extLst>
            </c:dLbl>
            <c:dLbl>
              <c:idx val="2"/>
              <c:tx>
                <c:rich>
                  <a:bodyPr/>
                  <a:lstStyle/>
                  <a:p>
                    <a:r>
                      <a:rPr lang="en-US"/>
                      <a:t>$1.9M</a:t>
                    </a:r>
                    <a:r>
                      <a:rPr lang="en-US" baseline="0"/>
                      <a:t>, </a:t>
                    </a:r>
                    <a:fld id="{B1D38685-6D86-48B7-AA6F-9A9C0AF4895E}" type="PERCENTAGE">
                      <a:rPr lang="en-US" baseline="0"/>
                      <a:pPr/>
                      <a:t>[PERCENTAGE]</a:t>
                    </a:fld>
                    <a:endParaRPr lang="en-US" baseline="0"/>
                  </a:p>
                </c:rich>
              </c:tx>
              <c:dLblPos val="outEnd"/>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51D-4700-8A27-FE3CBCFD241E}"/>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('Operating Cost and Rev'!$B$19,'Operating Cost and Rev'!$B$23,'Operating Cost and Rev'!$B$28)</c:f>
              <c:strCache>
                <c:ptCount val="3"/>
                <c:pt idx="0">
                  <c:v>Federal Revenue Sources</c:v>
                </c:pt>
                <c:pt idx="1">
                  <c:v>State Revenue Sources </c:v>
                </c:pt>
                <c:pt idx="2">
                  <c:v>Local Revenue Sources </c:v>
                </c:pt>
              </c:strCache>
            </c:strRef>
          </c:cat>
          <c:val>
            <c:numRef>
              <c:f>('Operating Cost and Rev'!$N$21,'Operating Cost and Rev'!$N$26,'Operating Cost and Rev'!$N$34)</c:f>
              <c:numCache>
                <c:formatCode>"$"#,##0</c:formatCode>
                <c:ptCount val="3"/>
                <c:pt idx="0">
                  <c:v>7551517</c:v>
                </c:pt>
                <c:pt idx="1">
                  <c:v>2915088</c:v>
                </c:pt>
                <c:pt idx="2">
                  <c:v>1885000</c:v>
                </c:pt>
              </c:numCache>
            </c:numRef>
          </c:val>
          <c:extLst>
            <c:ext xmlns:c16="http://schemas.microsoft.com/office/drawing/2014/chart" uri="{C3380CC4-5D6E-409C-BE32-E72D297353CC}">
              <c16:uniqueId val="{00000006-A51D-4700-8A27-FE3CBCFD241E}"/>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10-year Capital</a:t>
            </a:r>
            <a:r>
              <a:rPr lang="en-US" sz="2000" baseline="0"/>
              <a:t> Cost Needs ($ Millions)</a:t>
            </a:r>
            <a:endParaRPr lang="en-US" sz="2000"/>
          </a:p>
        </c:rich>
      </c:tx>
      <c:layout>
        <c:manualLayout>
          <c:xMode val="edge"/>
          <c:yMode val="edge"/>
          <c:x val="0.28102000035447922"/>
          <c:y val="1.093002460546484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0"/>
          <c:spPr>
            <a:solidFill>
              <a:srgbClr val="ABD15B"/>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'Cap Cost and Rev'!$C$3:$L$3</c:f>
              <c:numCache>
                <c:formatCode>General</c:formatCode>
                <c:ptCount val="10"/>
                <c:pt idx="0">
                  <c:v>2024</c:v>
                </c:pt>
                <c:pt idx="1">
                  <c:v>2025</c:v>
                </c:pt>
                <c:pt idx="2">
                  <c:v>2026</c:v>
                </c:pt>
                <c:pt idx="3">
                  <c:v>2027</c:v>
                </c:pt>
                <c:pt idx="4">
                  <c:v>2028</c:v>
                </c:pt>
                <c:pt idx="5">
                  <c:v>2029</c:v>
                </c:pt>
                <c:pt idx="6">
                  <c:v>2030</c:v>
                </c:pt>
                <c:pt idx="7">
                  <c:v>2031</c:v>
                </c:pt>
                <c:pt idx="8">
                  <c:v>2032</c:v>
                </c:pt>
                <c:pt idx="9">
                  <c:v>2033</c:v>
                </c:pt>
              </c:numCache>
            </c:numRef>
          </c:cat>
          <c:val>
            <c:numRef>
              <c:f>'Cap Cost and Rev'!$C$27:$L$27</c:f>
              <c:numCache>
                <c:formatCode>_("$"* #,##0.0_);_("$"* \(#,##0.0\);_("$"* "-"??_);_(@_)</c:formatCode>
                <c:ptCount val="10"/>
                <c:pt idx="0">
                  <c:v>0.5</c:v>
                </c:pt>
                <c:pt idx="1">
                  <c:v>5.2</c:v>
                </c:pt>
                <c:pt idx="2">
                  <c:v>9.6</c:v>
                </c:pt>
                <c:pt idx="3">
                  <c:v>24.4</c:v>
                </c:pt>
                <c:pt idx="4">
                  <c:v>12.6</c:v>
                </c:pt>
                <c:pt idx="5">
                  <c:v>1.5</c:v>
                </c:pt>
                <c:pt idx="6">
                  <c:v>4.7</c:v>
                </c:pt>
                <c:pt idx="7">
                  <c:v>3.7</c:v>
                </c:pt>
                <c:pt idx="8">
                  <c:v>10.3</c:v>
                </c:pt>
                <c:pt idx="9">
                  <c:v>6.5</c:v>
                </c:pt>
              </c:numCache>
            </c:numRef>
          </c:val>
          <c:extLst>
            <c:ext xmlns:c16="http://schemas.microsoft.com/office/drawing/2014/chart" uri="{C3380CC4-5D6E-409C-BE32-E72D297353CC}">
              <c16:uniqueId val="{00000000-6067-4537-9528-191DFCE314CF}"/>
            </c:ext>
          </c:extLst>
        </c:ser>
        <c:dLbls>
          <c:showLegendKey val="0"/>
          <c:showVal val="0"/>
          <c:showCatName val="0"/>
          <c:showSerName val="0"/>
          <c:showPercent val="0"/>
          <c:showBubbleSize val="0"/>
        </c:dLbls>
        <c:gapWidth val="50"/>
        <c:overlap val="-27"/>
        <c:axId val="834693856"/>
        <c:axId val="577865408"/>
      </c:barChart>
      <c:catAx>
        <c:axId val="834693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77865408"/>
        <c:crosses val="autoZero"/>
        <c:auto val="1"/>
        <c:lblAlgn val="ctr"/>
        <c:lblOffset val="100"/>
        <c:noMultiLvlLbl val="0"/>
      </c:catAx>
      <c:valAx>
        <c:axId val="577865408"/>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_);_(&quot;$&quot;* \(#,##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346938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58FD3A-89C8-4C64-A916-BB4BC3F1C881}" type="datetimeFigureOut">
              <a:rPr lang="en-US" smtClean="0"/>
              <a:t>10/11/2023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04D9F3-D908-4096-99B5-664FC4007AF2}" type="slidenum">
              <a:rPr lang="en-US" smtClean="0"/>
              <a:t>‹#›</a:t>
            </a:fld>
            <a:endParaRPr lang="en-US" dirty="0"/>
          </a:p>
        </p:txBody>
      </p:sp>
    </p:spTree>
    <p:extLst>
      <p:ext uri="{BB962C8B-B14F-4D97-AF65-F5344CB8AC3E}">
        <p14:creationId xmlns:p14="http://schemas.microsoft.com/office/powerpoint/2010/main" val="1996856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E44CA3CC-E040-426A-BD9D-8E6CA1306B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570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9110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55871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TD operation/CTC role</a:t>
            </a:r>
          </a:p>
        </p:txBody>
      </p:sp>
      <p:sp>
        <p:nvSpPr>
          <p:cNvPr id="4" name="Slide Number Placeholder 3"/>
          <p:cNvSpPr>
            <a:spLocks noGrp="1"/>
          </p:cNvSpPr>
          <p:nvPr>
            <p:ph type="sldNum" sz="quarter" idx="5"/>
          </p:nvPr>
        </p:nvSpPr>
        <p:spPr/>
        <p:txBody>
          <a:bodyPr/>
          <a:lstStyle/>
          <a:p>
            <a:fld id="{C5FF2C4E-70D9-4D00-A333-54E700A6FBFD}" type="slidenum">
              <a:rPr lang="en-US" smtClean="0"/>
              <a:t>29</a:t>
            </a:fld>
            <a:endParaRPr lang="en-US"/>
          </a:p>
        </p:txBody>
      </p:sp>
    </p:spTree>
    <p:extLst>
      <p:ext uri="{BB962C8B-B14F-4D97-AF65-F5344CB8AC3E}">
        <p14:creationId xmlns:p14="http://schemas.microsoft.com/office/powerpoint/2010/main" val="3345806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$1.9 – Local </a:t>
            </a:r>
          </a:p>
          <a:p>
            <a:pPr marL="171450" indent="-171450">
              <a:buFontTx/>
              <a:buChar char="-"/>
            </a:pPr>
            <a:r>
              <a:rPr lang="en-US"/>
              <a:t>1.2M interfund transfer </a:t>
            </a:r>
          </a:p>
          <a:p>
            <a:pPr marL="171450" indent="-171450">
              <a:buFontTx/>
              <a:buChar char="-"/>
            </a:pPr>
            <a:r>
              <a:rPr lang="en-US"/>
              <a:t>300k other transportation fees </a:t>
            </a:r>
          </a:p>
          <a:p>
            <a:pPr marL="171450" indent="-171450">
              <a:buFontTx/>
              <a:buChar char="-"/>
            </a:pPr>
            <a:r>
              <a:rPr lang="en-US"/>
              <a:t>110k advertising fees </a:t>
            </a:r>
          </a:p>
          <a:p>
            <a:pPr marL="171450" indent="-171450">
              <a:buFontTx/>
              <a:buChar char="-"/>
            </a:pPr>
            <a:r>
              <a:rPr lang="en-US" sz="1800" b="0" i="0" u="none" strike="noStrike">
                <a:effectLst/>
                <a:latin typeface="Calibri" panose="020F0502020204030204" pitchFamily="34" charset="0"/>
              </a:rPr>
              <a:t>110k Mid-Fla Community</a:t>
            </a:r>
            <a:r>
              <a:rPr lang="en-US"/>
              <a:t> </a:t>
            </a:r>
          </a:p>
          <a:p>
            <a:pPr marL="171450" indent="-171450">
              <a:buFontTx/>
              <a:buChar char="-"/>
            </a:pPr>
            <a:r>
              <a:rPr lang="en-US" sz="1800" b="0" i="0" u="none" strike="noStrike">
                <a:effectLst/>
                <a:latin typeface="Calibri" panose="020F0502020204030204" pitchFamily="34" charset="0"/>
              </a:rPr>
              <a:t>90k Medicaid </a:t>
            </a:r>
            <a:r>
              <a:rPr lang="en-US" sz="1800" b="0" i="0" u="none" strike="noStrike" err="1">
                <a:effectLst/>
                <a:latin typeface="Calibri" panose="020F0502020204030204" pitchFamily="34" charset="0"/>
              </a:rPr>
              <a:t>Waiv</a:t>
            </a:r>
            <a:r>
              <a:rPr lang="en-US" sz="1800" b="0" i="0" u="none" strike="noStrike">
                <a:effectLst/>
                <a:latin typeface="Calibri" panose="020F0502020204030204" pitchFamily="34" charset="0"/>
              </a:rPr>
              <a:t> </a:t>
            </a:r>
            <a:r>
              <a:rPr lang="en-US" sz="1800" b="0" i="0" u="none" strike="noStrike" err="1">
                <a:effectLst/>
                <a:latin typeface="Calibri" panose="020F0502020204030204" pitchFamily="34" charset="0"/>
              </a:rPr>
              <a:t>Sv</a:t>
            </a:r>
            <a:r>
              <a:rPr lang="en-US" sz="1800" b="0" i="0" u="none" strike="noStrike">
                <a:effectLst/>
                <a:latin typeface="Calibri" panose="020F0502020204030204" pitchFamily="34" charset="0"/>
              </a:rPr>
              <a:t> Ag</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C5FF2C4E-70D9-4D00-A333-54E700A6FBFD}" type="slidenum">
              <a:rPr lang="en-US" smtClean="0"/>
              <a:t>41</a:t>
            </a:fld>
            <a:endParaRPr lang="en-US"/>
          </a:p>
        </p:txBody>
      </p:sp>
    </p:spTree>
    <p:extLst>
      <p:ext uri="{BB962C8B-B14F-4D97-AF65-F5344CB8AC3E}">
        <p14:creationId xmlns:p14="http://schemas.microsoft.com/office/powerpoint/2010/main" val="1837815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2025 and 2026 – fleet expansion </a:t>
            </a:r>
          </a:p>
          <a:p>
            <a:pPr marL="171450" indent="-171450">
              <a:buFontTx/>
              <a:buChar char="-"/>
            </a:pPr>
            <a:r>
              <a:rPr lang="en-US"/>
              <a:t>2027 and 2028 – design and construction for new admin and ops facility </a:t>
            </a:r>
          </a:p>
          <a:p>
            <a:pPr marL="171450" indent="-171450">
              <a:buFontTx/>
              <a:buChar char="-"/>
            </a:pPr>
            <a:r>
              <a:rPr lang="en-US"/>
              <a:t>2032 – fleet replacement </a:t>
            </a:r>
          </a:p>
        </p:txBody>
      </p:sp>
      <p:sp>
        <p:nvSpPr>
          <p:cNvPr id="4" name="Slide Number Placeholder 3"/>
          <p:cNvSpPr>
            <a:spLocks noGrp="1"/>
          </p:cNvSpPr>
          <p:nvPr>
            <p:ph type="sldNum" sz="quarter" idx="5"/>
          </p:nvPr>
        </p:nvSpPr>
        <p:spPr/>
        <p:txBody>
          <a:bodyPr/>
          <a:lstStyle/>
          <a:p>
            <a:fld id="{C5FF2C4E-70D9-4D00-A333-54E700A6FBFD}" type="slidenum">
              <a:rPr lang="en-US" smtClean="0"/>
              <a:t>42</a:t>
            </a:fld>
            <a:endParaRPr lang="en-US"/>
          </a:p>
        </p:txBody>
      </p:sp>
    </p:spTree>
    <p:extLst>
      <p:ext uri="{BB962C8B-B14F-4D97-AF65-F5344CB8AC3E}">
        <p14:creationId xmlns:p14="http://schemas.microsoft.com/office/powerpoint/2010/main" val="28490152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27.png"/><Relationship Id="rId4" Type="http://schemas.openxmlformats.org/officeDocument/2006/relationships/image" Target="../media/image26.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1.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2.png"/><Relationship Id="rId7"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27.png"/><Relationship Id="rId4" Type="http://schemas.openxmlformats.org/officeDocument/2006/relationships/image" Target="../media/image33.png"/><Relationship Id="rId9" Type="http://schemas.openxmlformats.org/officeDocument/2006/relationships/image" Target="../media/image26.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5.png"/><Relationship Id="rId7"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27.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CB8E0-F2EF-4929-8FA8-10A46C47C719}"/>
              </a:ext>
            </a:extLst>
          </p:cNvPr>
          <p:cNvSpPr>
            <a:spLocks noGrp="1"/>
          </p:cNvSpPr>
          <p:nvPr>
            <p:ph type="ctrTitle"/>
          </p:nvPr>
        </p:nvSpPr>
        <p:spPr>
          <a:xfrm>
            <a:off x="777533" y="2219325"/>
            <a:ext cx="3632542" cy="2476499"/>
          </a:xfrm>
        </p:spPr>
        <p:txBody>
          <a:bodyPr anchor="t" anchorCtr="0">
            <a:normAutofit/>
          </a:bodyPr>
          <a:lstStyle>
            <a:lvl1pPr algn="l">
              <a:defRPr sz="5400">
                <a:solidFill>
                  <a:schemeClr val="bg1"/>
                </a:solidFill>
                <a:effectLst>
                  <a:outerShdw blurRad="63500" dist="50800" dir="2700000" algn="tl" rotWithShape="0">
                    <a:prstClr val="black">
                      <a:alpha val="40000"/>
                    </a:prstClr>
                  </a:outerShdw>
                </a:effectLst>
              </a:defRPr>
            </a:lvl1pPr>
          </a:lstStyle>
          <a:p>
            <a:r>
              <a:rPr lang="en-US" dirty="0"/>
              <a:t>Click to edit Master title style</a:t>
            </a:r>
          </a:p>
        </p:txBody>
      </p:sp>
      <p:sp>
        <p:nvSpPr>
          <p:cNvPr id="3" name="Subtitle 2">
            <a:extLst>
              <a:ext uri="{FF2B5EF4-FFF2-40B4-BE49-F238E27FC236}">
                <a16:creationId xmlns:a16="http://schemas.microsoft.com/office/drawing/2014/main" id="{9CD507A5-7CFB-4073-AFE6-97F3048B0696}"/>
              </a:ext>
            </a:extLst>
          </p:cNvPr>
          <p:cNvSpPr>
            <a:spLocks noGrp="1"/>
          </p:cNvSpPr>
          <p:nvPr>
            <p:ph type="subTitle" idx="1"/>
          </p:nvPr>
        </p:nvSpPr>
        <p:spPr>
          <a:xfrm>
            <a:off x="800100" y="5419724"/>
            <a:ext cx="5438776" cy="742951"/>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37223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476251" y="285750"/>
            <a:ext cx="11306172" cy="828675"/>
          </a:xfrm>
        </p:spPr>
        <p:txBody>
          <a:bodyPr anchor="ctr" anchorCtr="0">
            <a:normAutofit/>
          </a:bodyPr>
          <a:lstStyle>
            <a:lvl1pPr>
              <a:defRPr sz="3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438275"/>
            <a:ext cx="11306172" cy="50085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446836"/>
            <a:ext cx="2057402" cy="365125"/>
          </a:xfrm>
        </p:spPr>
        <p:txBody>
          <a:bodyPr/>
          <a:lstStyle>
            <a:lvl1pPr>
              <a:defRPr>
                <a:solidFill>
                  <a:schemeClr val="bg2">
                    <a:lumMod val="50000"/>
                  </a:schemeClr>
                </a:solidFill>
              </a:defRPr>
            </a:lvl1pPr>
          </a:lstStyle>
          <a:p>
            <a:fld id="{29CA1F89-46AF-4E3F-BF50-3C017A01CFE4}" type="datetimeFigureOut">
              <a:rPr lang="en-US" smtClean="0"/>
              <a:pPr/>
              <a:t>10/11/2023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lvl1pPr>
              <a:defRPr>
                <a:solidFill>
                  <a:schemeClr val="bg2">
                    <a:lumMod val="50000"/>
                  </a:schemeClr>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446836"/>
            <a:ext cx="485773" cy="365125"/>
          </a:xfrm>
        </p:spPr>
        <p:txBody>
          <a:bodyPr/>
          <a:lstStyle>
            <a:lvl1pPr>
              <a:defRPr>
                <a:solidFill>
                  <a:schemeClr val="bg2">
                    <a:lumMod val="50000"/>
                  </a:schemeClr>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12140897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3_Agenda">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 y="38862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6" name="Text Placeholder 4"/>
          <p:cNvSpPr>
            <a:spLocks noGrp="1"/>
          </p:cNvSpPr>
          <p:nvPr>
            <p:ph type="body" sz="quarter" idx="11" hasCustomPrompt="1"/>
          </p:nvPr>
        </p:nvSpPr>
        <p:spPr>
          <a:xfrm>
            <a:off x="1219200" y="38862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13" name="Text Placeholder 4"/>
          <p:cNvSpPr>
            <a:spLocks noGrp="1"/>
          </p:cNvSpPr>
          <p:nvPr>
            <p:ph type="body" sz="quarter" idx="12" hasCustomPrompt="1"/>
          </p:nvPr>
        </p:nvSpPr>
        <p:spPr>
          <a:xfrm>
            <a:off x="609600" y="44958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14" name="Text Placeholder 4"/>
          <p:cNvSpPr>
            <a:spLocks noGrp="1"/>
          </p:cNvSpPr>
          <p:nvPr>
            <p:ph type="body" sz="quarter" idx="13" hasCustomPrompt="1"/>
          </p:nvPr>
        </p:nvSpPr>
        <p:spPr>
          <a:xfrm>
            <a:off x="1219200" y="44958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15" name="Text Placeholder 4"/>
          <p:cNvSpPr>
            <a:spLocks noGrp="1"/>
          </p:cNvSpPr>
          <p:nvPr>
            <p:ph type="body" sz="quarter" idx="14" hasCustomPrompt="1"/>
          </p:nvPr>
        </p:nvSpPr>
        <p:spPr>
          <a:xfrm>
            <a:off x="609600" y="51054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16" name="Text Placeholder 4"/>
          <p:cNvSpPr>
            <a:spLocks noGrp="1"/>
          </p:cNvSpPr>
          <p:nvPr>
            <p:ph type="body" sz="quarter" idx="15" hasCustomPrompt="1"/>
          </p:nvPr>
        </p:nvSpPr>
        <p:spPr>
          <a:xfrm>
            <a:off x="1219200" y="51054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19" name="Text Placeholder 4"/>
          <p:cNvSpPr>
            <a:spLocks noGrp="1"/>
          </p:cNvSpPr>
          <p:nvPr>
            <p:ph type="body" sz="quarter" idx="18" hasCustomPrompt="1"/>
          </p:nvPr>
        </p:nvSpPr>
        <p:spPr>
          <a:xfrm>
            <a:off x="6134100" y="38862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20" name="Text Placeholder 4"/>
          <p:cNvSpPr>
            <a:spLocks noGrp="1"/>
          </p:cNvSpPr>
          <p:nvPr>
            <p:ph type="body" sz="quarter" idx="19" hasCustomPrompt="1"/>
          </p:nvPr>
        </p:nvSpPr>
        <p:spPr>
          <a:xfrm>
            <a:off x="6743700" y="38862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21" name="Text Placeholder 4"/>
          <p:cNvSpPr>
            <a:spLocks noGrp="1"/>
          </p:cNvSpPr>
          <p:nvPr>
            <p:ph type="body" sz="quarter" idx="20" hasCustomPrompt="1"/>
          </p:nvPr>
        </p:nvSpPr>
        <p:spPr>
          <a:xfrm>
            <a:off x="6134100" y="44958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22" name="Text Placeholder 4"/>
          <p:cNvSpPr>
            <a:spLocks noGrp="1"/>
          </p:cNvSpPr>
          <p:nvPr>
            <p:ph type="body" sz="quarter" idx="21" hasCustomPrompt="1"/>
          </p:nvPr>
        </p:nvSpPr>
        <p:spPr>
          <a:xfrm>
            <a:off x="6743700" y="44958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3" name="Picture Placeholder 2"/>
          <p:cNvSpPr>
            <a:spLocks noGrp="1"/>
          </p:cNvSpPr>
          <p:nvPr>
            <p:ph type="pic" sz="quarter" idx="24" hasCustomPrompt="1"/>
          </p:nvPr>
        </p:nvSpPr>
        <p:spPr>
          <a:xfrm>
            <a:off x="1" y="0"/>
            <a:ext cx="6057568" cy="25146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25" name="Picture Placeholder 2"/>
          <p:cNvSpPr>
            <a:spLocks noGrp="1"/>
          </p:cNvSpPr>
          <p:nvPr>
            <p:ph type="pic" sz="quarter" idx="25" hasCustomPrompt="1"/>
          </p:nvPr>
        </p:nvSpPr>
        <p:spPr>
          <a:xfrm>
            <a:off x="6127573" y="0"/>
            <a:ext cx="6064427" cy="2514600"/>
          </a:xfrm>
          <a:solidFill>
            <a:schemeClr val="bg2">
              <a:lumMod val="90000"/>
            </a:schemeClr>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26" name="Text Placeholder 4"/>
          <p:cNvSpPr>
            <a:spLocks noGrp="1"/>
          </p:cNvSpPr>
          <p:nvPr>
            <p:ph type="body" sz="quarter" idx="26" hasCustomPrompt="1"/>
          </p:nvPr>
        </p:nvSpPr>
        <p:spPr>
          <a:xfrm>
            <a:off x="6134100" y="51054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27" name="Text Placeholder 4"/>
          <p:cNvSpPr>
            <a:spLocks noGrp="1"/>
          </p:cNvSpPr>
          <p:nvPr>
            <p:ph type="body" sz="quarter" idx="27" hasCustomPrompt="1"/>
          </p:nvPr>
        </p:nvSpPr>
        <p:spPr>
          <a:xfrm>
            <a:off x="6743700" y="51054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4" name="Text Placeholder 3"/>
          <p:cNvSpPr>
            <a:spLocks noGrp="1"/>
          </p:cNvSpPr>
          <p:nvPr>
            <p:ph type="body" sz="quarter" idx="28" hasCustomPrompt="1"/>
          </p:nvPr>
        </p:nvSpPr>
        <p:spPr>
          <a:xfrm>
            <a:off x="640398" y="3281999"/>
            <a:ext cx="4622800" cy="152082"/>
          </a:xfrm>
        </p:spPr>
        <p:txBody>
          <a:bodyPr/>
          <a:lstStyle>
            <a:lvl1pPr marL="0" indent="0">
              <a:spcBef>
                <a:spcPts val="0"/>
              </a:spcBef>
              <a:spcAft>
                <a:spcPts val="0"/>
              </a:spcAft>
              <a:buNone/>
              <a:defRPr sz="1400" b="1" spc="300">
                <a:latin typeface="+mn-lt"/>
              </a:defRPr>
            </a:lvl1pPr>
          </a:lstStyle>
          <a:p>
            <a:pPr lvl="0"/>
            <a:r>
              <a:rPr lang="en-US"/>
              <a:t>AGENDA</a:t>
            </a:r>
          </a:p>
        </p:txBody>
      </p:sp>
    </p:spTree>
    <p:extLst>
      <p:ext uri="{BB962C8B-B14F-4D97-AF65-F5344CB8AC3E}">
        <p14:creationId xmlns:p14="http://schemas.microsoft.com/office/powerpoint/2010/main" val="41581722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4_Agenda">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 y="45720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6" name="Text Placeholder 4"/>
          <p:cNvSpPr>
            <a:spLocks noGrp="1"/>
          </p:cNvSpPr>
          <p:nvPr>
            <p:ph type="body" sz="quarter" idx="11" hasCustomPrompt="1"/>
          </p:nvPr>
        </p:nvSpPr>
        <p:spPr>
          <a:xfrm>
            <a:off x="1219200" y="45720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13" name="Text Placeholder 4"/>
          <p:cNvSpPr>
            <a:spLocks noGrp="1"/>
          </p:cNvSpPr>
          <p:nvPr>
            <p:ph type="body" sz="quarter" idx="12" hasCustomPrompt="1"/>
          </p:nvPr>
        </p:nvSpPr>
        <p:spPr>
          <a:xfrm>
            <a:off x="609600" y="51816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14" name="Text Placeholder 4"/>
          <p:cNvSpPr>
            <a:spLocks noGrp="1"/>
          </p:cNvSpPr>
          <p:nvPr>
            <p:ph type="body" sz="quarter" idx="13" hasCustomPrompt="1"/>
          </p:nvPr>
        </p:nvSpPr>
        <p:spPr>
          <a:xfrm>
            <a:off x="1219200" y="51816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15" name="Text Placeholder 4"/>
          <p:cNvSpPr>
            <a:spLocks noGrp="1"/>
          </p:cNvSpPr>
          <p:nvPr>
            <p:ph type="body" sz="quarter" idx="14" hasCustomPrompt="1"/>
          </p:nvPr>
        </p:nvSpPr>
        <p:spPr>
          <a:xfrm>
            <a:off x="609600" y="57912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16" name="Text Placeholder 4"/>
          <p:cNvSpPr>
            <a:spLocks noGrp="1"/>
          </p:cNvSpPr>
          <p:nvPr>
            <p:ph type="body" sz="quarter" idx="15" hasCustomPrompt="1"/>
          </p:nvPr>
        </p:nvSpPr>
        <p:spPr>
          <a:xfrm>
            <a:off x="1219200" y="57912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17" name="Text Placeholder 4"/>
          <p:cNvSpPr>
            <a:spLocks noGrp="1"/>
          </p:cNvSpPr>
          <p:nvPr>
            <p:ph type="body" sz="quarter" idx="16" hasCustomPrompt="1"/>
          </p:nvPr>
        </p:nvSpPr>
        <p:spPr>
          <a:xfrm>
            <a:off x="6137088" y="45720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18" name="Text Placeholder 4"/>
          <p:cNvSpPr>
            <a:spLocks noGrp="1"/>
          </p:cNvSpPr>
          <p:nvPr>
            <p:ph type="body" sz="quarter" idx="17" hasCustomPrompt="1"/>
          </p:nvPr>
        </p:nvSpPr>
        <p:spPr>
          <a:xfrm>
            <a:off x="6746688" y="45720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19" name="Text Placeholder 4"/>
          <p:cNvSpPr>
            <a:spLocks noGrp="1"/>
          </p:cNvSpPr>
          <p:nvPr>
            <p:ph type="body" sz="quarter" idx="18" hasCustomPrompt="1"/>
          </p:nvPr>
        </p:nvSpPr>
        <p:spPr>
          <a:xfrm>
            <a:off x="6137088" y="51816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20" name="Text Placeholder 4"/>
          <p:cNvSpPr>
            <a:spLocks noGrp="1"/>
          </p:cNvSpPr>
          <p:nvPr>
            <p:ph type="body" sz="quarter" idx="19" hasCustomPrompt="1"/>
          </p:nvPr>
        </p:nvSpPr>
        <p:spPr>
          <a:xfrm>
            <a:off x="6746688" y="51816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21" name="Text Placeholder 4"/>
          <p:cNvSpPr>
            <a:spLocks noGrp="1"/>
          </p:cNvSpPr>
          <p:nvPr>
            <p:ph type="body" sz="quarter" idx="20" hasCustomPrompt="1"/>
          </p:nvPr>
        </p:nvSpPr>
        <p:spPr>
          <a:xfrm>
            <a:off x="6137088" y="57912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22" name="Text Placeholder 4"/>
          <p:cNvSpPr>
            <a:spLocks noGrp="1"/>
          </p:cNvSpPr>
          <p:nvPr>
            <p:ph type="body" sz="quarter" idx="21" hasCustomPrompt="1"/>
          </p:nvPr>
        </p:nvSpPr>
        <p:spPr>
          <a:xfrm>
            <a:off x="6746688" y="5791200"/>
            <a:ext cx="43434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3" name="Picture Placeholder 2"/>
          <p:cNvSpPr>
            <a:spLocks noGrp="1"/>
          </p:cNvSpPr>
          <p:nvPr>
            <p:ph type="pic" sz="quarter" idx="24" hasCustomPrompt="1"/>
          </p:nvPr>
        </p:nvSpPr>
        <p:spPr>
          <a:xfrm>
            <a:off x="0" y="0"/>
            <a:ext cx="12192000" cy="3429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23" name="Text Placeholder 3"/>
          <p:cNvSpPr>
            <a:spLocks noGrp="1"/>
          </p:cNvSpPr>
          <p:nvPr>
            <p:ph type="body" sz="quarter" idx="28" hasCustomPrompt="1"/>
          </p:nvPr>
        </p:nvSpPr>
        <p:spPr>
          <a:xfrm>
            <a:off x="640398" y="4176079"/>
            <a:ext cx="4622800" cy="152082"/>
          </a:xfrm>
        </p:spPr>
        <p:txBody>
          <a:bodyPr/>
          <a:lstStyle>
            <a:lvl1pPr marL="0" indent="0">
              <a:spcBef>
                <a:spcPts val="0"/>
              </a:spcBef>
              <a:spcAft>
                <a:spcPts val="0"/>
              </a:spcAft>
              <a:buNone/>
              <a:defRPr sz="1400" b="1" spc="300">
                <a:latin typeface="+mn-lt"/>
              </a:defRPr>
            </a:lvl1pPr>
          </a:lstStyle>
          <a:p>
            <a:pPr lvl="0"/>
            <a:r>
              <a:rPr lang="en-US"/>
              <a:t>AGENDA</a:t>
            </a:r>
          </a:p>
        </p:txBody>
      </p:sp>
    </p:spTree>
    <p:extLst>
      <p:ext uri="{BB962C8B-B14F-4D97-AF65-F5344CB8AC3E}">
        <p14:creationId xmlns:p14="http://schemas.microsoft.com/office/powerpoint/2010/main" val="31107542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5_Agenda">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1524000" y="14478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6" name="Text Placeholder 4"/>
          <p:cNvSpPr>
            <a:spLocks noGrp="1"/>
          </p:cNvSpPr>
          <p:nvPr>
            <p:ph type="body" sz="quarter" idx="11" hasCustomPrompt="1"/>
          </p:nvPr>
        </p:nvSpPr>
        <p:spPr>
          <a:xfrm>
            <a:off x="2133600" y="1447800"/>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13" name="Text Placeholder 4"/>
          <p:cNvSpPr>
            <a:spLocks noGrp="1"/>
          </p:cNvSpPr>
          <p:nvPr>
            <p:ph type="body" sz="quarter" idx="12" hasCustomPrompt="1"/>
          </p:nvPr>
        </p:nvSpPr>
        <p:spPr>
          <a:xfrm>
            <a:off x="1524000" y="20574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14" name="Text Placeholder 4"/>
          <p:cNvSpPr>
            <a:spLocks noGrp="1"/>
          </p:cNvSpPr>
          <p:nvPr>
            <p:ph type="body" sz="quarter" idx="13" hasCustomPrompt="1"/>
          </p:nvPr>
        </p:nvSpPr>
        <p:spPr>
          <a:xfrm>
            <a:off x="2133600" y="2057400"/>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15" name="Text Placeholder 4"/>
          <p:cNvSpPr>
            <a:spLocks noGrp="1"/>
          </p:cNvSpPr>
          <p:nvPr>
            <p:ph type="body" sz="quarter" idx="14" hasCustomPrompt="1"/>
          </p:nvPr>
        </p:nvSpPr>
        <p:spPr>
          <a:xfrm>
            <a:off x="1524000" y="26670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16" name="Text Placeholder 4"/>
          <p:cNvSpPr>
            <a:spLocks noGrp="1"/>
          </p:cNvSpPr>
          <p:nvPr>
            <p:ph type="body" sz="quarter" idx="15" hasCustomPrompt="1"/>
          </p:nvPr>
        </p:nvSpPr>
        <p:spPr>
          <a:xfrm>
            <a:off x="2133600" y="2667000"/>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17" name="Text Placeholder 4"/>
          <p:cNvSpPr>
            <a:spLocks noGrp="1"/>
          </p:cNvSpPr>
          <p:nvPr>
            <p:ph type="body" sz="quarter" idx="16" hasCustomPrompt="1"/>
          </p:nvPr>
        </p:nvSpPr>
        <p:spPr>
          <a:xfrm>
            <a:off x="1524000" y="32766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18" name="Text Placeholder 4"/>
          <p:cNvSpPr>
            <a:spLocks noGrp="1"/>
          </p:cNvSpPr>
          <p:nvPr>
            <p:ph type="body" sz="quarter" idx="17" hasCustomPrompt="1"/>
          </p:nvPr>
        </p:nvSpPr>
        <p:spPr>
          <a:xfrm>
            <a:off x="2133600" y="3276600"/>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19" name="Text Placeholder 4"/>
          <p:cNvSpPr>
            <a:spLocks noGrp="1"/>
          </p:cNvSpPr>
          <p:nvPr>
            <p:ph type="body" sz="quarter" idx="18" hasCustomPrompt="1"/>
          </p:nvPr>
        </p:nvSpPr>
        <p:spPr>
          <a:xfrm>
            <a:off x="1524000" y="38862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20" name="Text Placeholder 4"/>
          <p:cNvSpPr>
            <a:spLocks noGrp="1"/>
          </p:cNvSpPr>
          <p:nvPr>
            <p:ph type="body" sz="quarter" idx="19" hasCustomPrompt="1"/>
          </p:nvPr>
        </p:nvSpPr>
        <p:spPr>
          <a:xfrm>
            <a:off x="2133600" y="3886200"/>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21" name="Text Placeholder 4"/>
          <p:cNvSpPr>
            <a:spLocks noGrp="1"/>
          </p:cNvSpPr>
          <p:nvPr>
            <p:ph type="body" sz="quarter" idx="20" hasCustomPrompt="1"/>
          </p:nvPr>
        </p:nvSpPr>
        <p:spPr>
          <a:xfrm>
            <a:off x="1524000" y="44958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22" name="Text Placeholder 4"/>
          <p:cNvSpPr>
            <a:spLocks noGrp="1"/>
          </p:cNvSpPr>
          <p:nvPr>
            <p:ph type="body" sz="quarter" idx="21" hasCustomPrompt="1"/>
          </p:nvPr>
        </p:nvSpPr>
        <p:spPr>
          <a:xfrm>
            <a:off x="2133600" y="4495800"/>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23" name="Text Placeholder 4"/>
          <p:cNvSpPr>
            <a:spLocks noGrp="1"/>
          </p:cNvSpPr>
          <p:nvPr>
            <p:ph type="body" sz="quarter" idx="22" hasCustomPrompt="1"/>
          </p:nvPr>
        </p:nvSpPr>
        <p:spPr>
          <a:xfrm>
            <a:off x="1524000" y="51054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24" name="Text Placeholder 4"/>
          <p:cNvSpPr>
            <a:spLocks noGrp="1"/>
          </p:cNvSpPr>
          <p:nvPr>
            <p:ph type="body" sz="quarter" idx="23" hasCustomPrompt="1"/>
          </p:nvPr>
        </p:nvSpPr>
        <p:spPr>
          <a:xfrm>
            <a:off x="2133600" y="5105400"/>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32" name="Text Placeholder 4"/>
          <p:cNvSpPr>
            <a:spLocks noGrp="1"/>
          </p:cNvSpPr>
          <p:nvPr>
            <p:ph type="body" sz="quarter" idx="24" hasCustomPrompt="1"/>
          </p:nvPr>
        </p:nvSpPr>
        <p:spPr>
          <a:xfrm>
            <a:off x="1524000" y="57150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33" name="Text Placeholder 4"/>
          <p:cNvSpPr>
            <a:spLocks noGrp="1"/>
          </p:cNvSpPr>
          <p:nvPr>
            <p:ph type="body" sz="quarter" idx="25" hasCustomPrompt="1"/>
          </p:nvPr>
        </p:nvSpPr>
        <p:spPr>
          <a:xfrm>
            <a:off x="2133600" y="5715000"/>
            <a:ext cx="8610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25" name="Text Placeholder 3"/>
          <p:cNvSpPr>
            <a:spLocks noGrp="1"/>
          </p:cNvSpPr>
          <p:nvPr>
            <p:ph type="body" sz="quarter" idx="28" hasCustomPrompt="1"/>
          </p:nvPr>
        </p:nvSpPr>
        <p:spPr>
          <a:xfrm>
            <a:off x="1534478" y="823279"/>
            <a:ext cx="4622800" cy="152082"/>
          </a:xfrm>
        </p:spPr>
        <p:txBody>
          <a:bodyPr/>
          <a:lstStyle>
            <a:lvl1pPr marL="0" indent="0">
              <a:spcBef>
                <a:spcPts val="0"/>
              </a:spcBef>
              <a:spcAft>
                <a:spcPts val="0"/>
              </a:spcAft>
              <a:buNone/>
              <a:defRPr sz="1400" b="1" spc="300">
                <a:latin typeface="+mn-lt"/>
              </a:defRPr>
            </a:lvl1pPr>
          </a:lstStyle>
          <a:p>
            <a:pPr lvl="0"/>
            <a:r>
              <a:rPr lang="en-US"/>
              <a:t>AGENDA</a:t>
            </a:r>
          </a:p>
        </p:txBody>
      </p:sp>
    </p:spTree>
    <p:extLst>
      <p:ext uri="{BB962C8B-B14F-4D97-AF65-F5344CB8AC3E}">
        <p14:creationId xmlns:p14="http://schemas.microsoft.com/office/powerpoint/2010/main" val="49373021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1_Divider">
    <p:bg>
      <p:bgPr>
        <a:solidFill>
          <a:schemeClr val="bg1"/>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0"/>
            <a:ext cx="12192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3" name="Text Placeholder 4"/>
          <p:cNvSpPr>
            <a:spLocks noGrp="1"/>
          </p:cNvSpPr>
          <p:nvPr>
            <p:ph type="body" sz="quarter" idx="11" hasCustomPrompt="1"/>
          </p:nvPr>
        </p:nvSpPr>
        <p:spPr>
          <a:xfrm>
            <a:off x="1524000" y="4648200"/>
            <a:ext cx="1143000" cy="762000"/>
          </a:xfrm>
          <a:noFill/>
        </p:spPr>
        <p:txBody>
          <a:bodyPr anchor="ctr">
            <a:noAutofit/>
          </a:bodyPr>
          <a:lstStyle>
            <a:lvl1pPr marL="0" indent="0">
              <a:spcBef>
                <a:spcPts val="0"/>
              </a:spcBef>
              <a:spcAft>
                <a:spcPts val="0"/>
              </a:spcAft>
              <a:buNone/>
              <a:defRPr sz="6000" b="1" spc="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4" name="Text Placeholder 4"/>
          <p:cNvSpPr>
            <a:spLocks noGrp="1"/>
          </p:cNvSpPr>
          <p:nvPr>
            <p:ph type="body" sz="quarter" idx="12" hasCustomPrompt="1"/>
          </p:nvPr>
        </p:nvSpPr>
        <p:spPr>
          <a:xfrm>
            <a:off x="2667000" y="4648200"/>
            <a:ext cx="8915400" cy="762000"/>
          </a:xfrm>
          <a:noFill/>
        </p:spPr>
        <p:txBody>
          <a:bodyPr anchor="ctr">
            <a:noAutofit/>
          </a:bodyPr>
          <a:lstStyle>
            <a:lvl1pPr marL="0" indent="0">
              <a:spcBef>
                <a:spcPts val="0"/>
              </a:spcBef>
              <a:spcAft>
                <a:spcPts val="0"/>
              </a:spcAft>
              <a:buNone/>
              <a:defRPr sz="6000" b="1" spc="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Tree>
    <p:extLst>
      <p:ext uri="{BB962C8B-B14F-4D97-AF65-F5344CB8AC3E}">
        <p14:creationId xmlns:p14="http://schemas.microsoft.com/office/powerpoint/2010/main" val="10571325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2_Divider">
    <p:bg>
      <p:bgPr>
        <a:solidFill>
          <a:schemeClr val="bg1"/>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0"/>
            <a:ext cx="12192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4" name="Text Placeholder 4"/>
          <p:cNvSpPr>
            <a:spLocks noGrp="1"/>
          </p:cNvSpPr>
          <p:nvPr>
            <p:ph type="body" sz="quarter" idx="12" hasCustomPrompt="1"/>
          </p:nvPr>
        </p:nvSpPr>
        <p:spPr>
          <a:xfrm>
            <a:off x="1534885" y="4648200"/>
            <a:ext cx="9122230" cy="762000"/>
          </a:xfrm>
          <a:noFill/>
        </p:spPr>
        <p:txBody>
          <a:bodyPr anchor="ctr">
            <a:noAutofit/>
          </a:bodyPr>
          <a:lstStyle>
            <a:lvl1pPr marL="0" indent="0">
              <a:spcBef>
                <a:spcPts val="0"/>
              </a:spcBef>
              <a:spcAft>
                <a:spcPts val="0"/>
              </a:spcAft>
              <a:buNone/>
              <a:defRPr sz="6000" b="1" spc="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Tree>
    <p:extLst>
      <p:ext uri="{BB962C8B-B14F-4D97-AF65-F5344CB8AC3E}">
        <p14:creationId xmlns:p14="http://schemas.microsoft.com/office/powerpoint/2010/main" val="13865671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3_Divider">
    <p:bg>
      <p:bgPr>
        <a:solidFill>
          <a:schemeClr val="bg1"/>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0"/>
            <a:ext cx="12192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6" name="Text Placeholder 4"/>
          <p:cNvSpPr>
            <a:spLocks noGrp="1"/>
          </p:cNvSpPr>
          <p:nvPr>
            <p:ph type="body" sz="quarter" idx="13" hasCustomPrompt="1"/>
          </p:nvPr>
        </p:nvSpPr>
        <p:spPr>
          <a:xfrm>
            <a:off x="622300" y="2289177"/>
            <a:ext cx="10058400" cy="1819275"/>
          </a:xfrm>
          <a:noFill/>
        </p:spPr>
        <p:txBody>
          <a:bodyPr>
            <a:noAutofit/>
          </a:bodyPr>
          <a:lstStyle>
            <a:lvl1pPr marL="0" indent="0">
              <a:spcBef>
                <a:spcPts val="0"/>
              </a:spcBef>
              <a:spcAft>
                <a:spcPts val="0"/>
              </a:spcAft>
              <a:buNone/>
              <a:defRPr sz="4400" b="1" spc="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7" name="Text Placeholder 4"/>
          <p:cNvSpPr>
            <a:spLocks noGrp="1"/>
          </p:cNvSpPr>
          <p:nvPr>
            <p:ph type="body" sz="quarter" idx="11" hasCustomPrompt="1"/>
          </p:nvPr>
        </p:nvSpPr>
        <p:spPr>
          <a:xfrm>
            <a:off x="622300" y="685800"/>
            <a:ext cx="2819400" cy="1676400"/>
          </a:xfrm>
          <a:noFill/>
        </p:spPr>
        <p:txBody>
          <a:bodyPr>
            <a:noAutofit/>
          </a:bodyPr>
          <a:lstStyle>
            <a:lvl1pPr marL="0" indent="0">
              <a:spcBef>
                <a:spcPts val="0"/>
              </a:spcBef>
              <a:spcAft>
                <a:spcPts val="0"/>
              </a:spcAft>
              <a:buNone/>
              <a:defRPr sz="11500" b="1" spc="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Tree>
    <p:extLst>
      <p:ext uri="{BB962C8B-B14F-4D97-AF65-F5344CB8AC3E}">
        <p14:creationId xmlns:p14="http://schemas.microsoft.com/office/powerpoint/2010/main" val="8709757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4_Divider">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12192000" cy="3429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5" name="Text Placeholder 4"/>
          <p:cNvSpPr>
            <a:spLocks noGrp="1"/>
          </p:cNvSpPr>
          <p:nvPr>
            <p:ph type="body" sz="quarter" idx="11" hasCustomPrompt="1"/>
          </p:nvPr>
        </p:nvSpPr>
        <p:spPr>
          <a:xfrm>
            <a:off x="1524000" y="4648200"/>
            <a:ext cx="1143000" cy="762000"/>
          </a:xfrm>
          <a:noFill/>
        </p:spPr>
        <p:txBody>
          <a:bodyPr anchor="ctr">
            <a:noAutofit/>
          </a:bodyPr>
          <a:lstStyle>
            <a:lvl1pPr marL="0" indent="0">
              <a:spcBef>
                <a:spcPts val="0"/>
              </a:spcBef>
              <a:spcAft>
                <a:spcPts val="0"/>
              </a:spcAft>
              <a:buNone/>
              <a:defRPr sz="6000" b="1" spc="0">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6" name="Text Placeholder 4"/>
          <p:cNvSpPr>
            <a:spLocks noGrp="1"/>
          </p:cNvSpPr>
          <p:nvPr>
            <p:ph type="body" sz="quarter" idx="12" hasCustomPrompt="1"/>
          </p:nvPr>
        </p:nvSpPr>
        <p:spPr>
          <a:xfrm>
            <a:off x="2667000" y="4648200"/>
            <a:ext cx="8915400" cy="762000"/>
          </a:xfrm>
          <a:noFill/>
        </p:spPr>
        <p:txBody>
          <a:bodyPr anchor="ctr">
            <a:noAutofit/>
          </a:bodyPr>
          <a:lstStyle>
            <a:lvl1pPr marL="0" indent="0">
              <a:spcBef>
                <a:spcPts val="0"/>
              </a:spcBef>
              <a:spcAft>
                <a:spcPts val="0"/>
              </a:spcAft>
              <a:buNone/>
              <a:defRPr sz="6000" b="1" spc="0">
                <a:solidFill>
                  <a:schemeClr val="tx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Tree>
    <p:extLst>
      <p:ext uri="{BB962C8B-B14F-4D97-AF65-F5344CB8AC3E}">
        <p14:creationId xmlns:p14="http://schemas.microsoft.com/office/powerpoint/2010/main" val="38787859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5_Divider">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4267200" y="2362200"/>
            <a:ext cx="7924800" cy="44958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10" name="Text Placeholder 4"/>
          <p:cNvSpPr>
            <a:spLocks noGrp="1"/>
          </p:cNvSpPr>
          <p:nvPr>
            <p:ph type="body" sz="quarter" idx="13" hasCustomPrompt="1"/>
          </p:nvPr>
        </p:nvSpPr>
        <p:spPr>
          <a:xfrm>
            <a:off x="609600" y="2289178"/>
            <a:ext cx="3200400" cy="615387"/>
          </a:xfrm>
          <a:noFill/>
        </p:spPr>
        <p:txBody>
          <a:bodyPr>
            <a:noAutofit/>
          </a:bodyPr>
          <a:lstStyle>
            <a:lvl1pPr marL="0" indent="0">
              <a:spcBef>
                <a:spcPts val="0"/>
              </a:spcBef>
              <a:spcAft>
                <a:spcPts val="0"/>
              </a:spcAft>
              <a:buNone/>
              <a:defRPr sz="4400" b="1" spc="0">
                <a:solidFill>
                  <a:schemeClr val="tx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11" name="Text Placeholder 4"/>
          <p:cNvSpPr>
            <a:spLocks noGrp="1"/>
          </p:cNvSpPr>
          <p:nvPr>
            <p:ph type="body" sz="quarter" idx="11" hasCustomPrompt="1"/>
          </p:nvPr>
        </p:nvSpPr>
        <p:spPr>
          <a:xfrm>
            <a:off x="571500" y="685800"/>
            <a:ext cx="2819400" cy="1676400"/>
          </a:xfrm>
          <a:noFill/>
        </p:spPr>
        <p:txBody>
          <a:bodyPr>
            <a:noAutofit/>
          </a:bodyPr>
          <a:lstStyle>
            <a:lvl1pPr marL="0" indent="0">
              <a:spcBef>
                <a:spcPts val="0"/>
              </a:spcBef>
              <a:spcAft>
                <a:spcPts val="0"/>
              </a:spcAft>
              <a:buNone/>
              <a:defRPr sz="11500" b="1" spc="0">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6" name="Text Placeholder 4"/>
          <p:cNvSpPr>
            <a:spLocks noGrp="1"/>
          </p:cNvSpPr>
          <p:nvPr>
            <p:ph type="body" sz="quarter" idx="10" hasCustomPrompt="1"/>
          </p:nvPr>
        </p:nvSpPr>
        <p:spPr>
          <a:xfrm>
            <a:off x="609600" y="3106271"/>
            <a:ext cx="3209365" cy="3218329"/>
          </a:xfrm>
        </p:spPr>
        <p:txBody>
          <a:bodyPr>
            <a:noAutofit/>
          </a:bodyPr>
          <a:lstStyle>
            <a:lvl1pPr>
              <a:spcBef>
                <a:spcPts val="1200"/>
              </a:spcBef>
              <a:spcAft>
                <a:spcPts val="600"/>
              </a:spcAft>
              <a:defRPr/>
            </a:lvl1pPr>
            <a:lvl2pPr>
              <a:spcBef>
                <a:spcPts val="600"/>
              </a:spcBef>
              <a:spcAft>
                <a:spcPts val="600"/>
              </a:spcAft>
              <a:defRPr/>
            </a:lvl2pPr>
            <a:lvl3pPr>
              <a:spcBef>
                <a:spcPts val="600"/>
              </a:spcBef>
              <a:spcAft>
                <a:spcPts val="600"/>
              </a:spcAft>
              <a:defRPr/>
            </a:lvl3pPr>
            <a:lvl4pPr>
              <a:spcBef>
                <a:spcPts val="600"/>
              </a:spcBef>
              <a:spcAft>
                <a:spcPts val="600"/>
              </a:spcAft>
              <a:defRPr/>
            </a:lvl4pPr>
            <a:lvl5pPr>
              <a:spcBef>
                <a:spcPts val="600"/>
              </a:spcBef>
              <a:spcAft>
                <a:spcPts val="600"/>
              </a:spcAft>
              <a:defRPr/>
            </a:lvl5p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37052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6_Divider">
    <p:bg>
      <p:bgPr>
        <a:solidFill>
          <a:schemeClr val="bg1"/>
        </a:solidFill>
        <a:effectLst/>
      </p:bgPr>
    </p:bg>
    <p:spTree>
      <p:nvGrpSpPr>
        <p:cNvPr id="1" name=""/>
        <p:cNvGrpSpPr/>
        <p:nvPr/>
      </p:nvGrpSpPr>
      <p:grpSpPr>
        <a:xfrm>
          <a:off x="0" y="0"/>
          <a:ext cx="0" cy="0"/>
          <a:chOff x="0" y="0"/>
          <a:chExt cx="0" cy="0"/>
        </a:xfrm>
      </p:grpSpPr>
      <p:sp>
        <p:nvSpPr>
          <p:cNvPr id="3" name="Text Placeholder 4"/>
          <p:cNvSpPr>
            <a:spLocks noGrp="1"/>
          </p:cNvSpPr>
          <p:nvPr>
            <p:ph type="body" sz="quarter" idx="11" hasCustomPrompt="1"/>
          </p:nvPr>
        </p:nvSpPr>
        <p:spPr>
          <a:xfrm>
            <a:off x="609600" y="685800"/>
            <a:ext cx="2819400" cy="1676400"/>
          </a:xfrm>
          <a:noFill/>
        </p:spPr>
        <p:txBody>
          <a:bodyPr>
            <a:noAutofit/>
          </a:bodyPr>
          <a:lstStyle>
            <a:lvl1pPr marL="0" indent="0">
              <a:spcBef>
                <a:spcPts val="0"/>
              </a:spcBef>
              <a:spcAft>
                <a:spcPts val="0"/>
              </a:spcAft>
              <a:buNone/>
              <a:defRPr sz="11500" b="0" spc="0">
                <a:solidFill>
                  <a:schemeClr val="accent1"/>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5" name="Picture Placeholder 4"/>
          <p:cNvSpPr>
            <a:spLocks noGrp="1"/>
          </p:cNvSpPr>
          <p:nvPr>
            <p:ph type="pic" sz="quarter" idx="12" hasCustomPrompt="1"/>
          </p:nvPr>
        </p:nvSpPr>
        <p:spPr>
          <a:xfrm>
            <a:off x="612742" y="2362202"/>
            <a:ext cx="5483258" cy="3962398"/>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10" name="Text Placeholder 4"/>
          <p:cNvSpPr>
            <a:spLocks noGrp="1"/>
          </p:cNvSpPr>
          <p:nvPr>
            <p:ph type="body" sz="quarter" idx="13" hasCustomPrompt="1"/>
          </p:nvPr>
        </p:nvSpPr>
        <p:spPr>
          <a:xfrm>
            <a:off x="6526306" y="2308632"/>
            <a:ext cx="5063059" cy="413684"/>
          </a:xfrm>
          <a:noFill/>
        </p:spPr>
        <p:txBody>
          <a:bodyPr>
            <a:noAutofit/>
          </a:bodyPr>
          <a:lstStyle>
            <a:lvl1pPr marL="0" indent="0">
              <a:spcBef>
                <a:spcPts val="0"/>
              </a:spcBef>
              <a:spcAft>
                <a:spcPts val="0"/>
              </a:spcAft>
              <a:buNone/>
              <a:defRPr sz="3600" b="1" spc="0">
                <a:solidFill>
                  <a:schemeClr val="tx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14" name="Text Placeholder 5"/>
          <p:cNvSpPr>
            <a:spLocks noGrp="1"/>
          </p:cNvSpPr>
          <p:nvPr>
            <p:ph type="body" sz="quarter" idx="14" hasCustomPrompt="1"/>
          </p:nvPr>
        </p:nvSpPr>
        <p:spPr>
          <a:xfrm>
            <a:off x="6526306" y="3396342"/>
            <a:ext cx="5065776" cy="2928258"/>
          </a:xfrm>
        </p:spPr>
        <p:txBody>
          <a:bodyPr/>
          <a:lstStyle>
            <a:lvl1pPr>
              <a:spcBef>
                <a:spcPts val="1200"/>
              </a:spcBef>
              <a:spcAft>
                <a:spcPts val="600"/>
              </a:spcAft>
              <a:defRPr/>
            </a:lvl1pPr>
            <a:lvl2pPr>
              <a:spcBef>
                <a:spcPts val="600"/>
              </a:spcBef>
              <a:spcAft>
                <a:spcPts val="600"/>
              </a:spcAft>
              <a:defRPr/>
            </a:lvl2pPr>
            <a:lvl3pPr>
              <a:spcBef>
                <a:spcPts val="600"/>
              </a:spcBef>
              <a:spcAft>
                <a:spcPts val="600"/>
              </a:spcAft>
              <a:defRPr/>
            </a:lvl3pPr>
            <a:lvl4pPr>
              <a:spcBef>
                <a:spcPts val="600"/>
              </a:spcBef>
              <a:spcAft>
                <a:spcPts val="600"/>
              </a:spcAft>
              <a:defRPr/>
            </a:lvl4pPr>
            <a:lvl5pPr>
              <a:spcBef>
                <a:spcPts val="600"/>
              </a:spcBef>
              <a:spcAft>
                <a:spcPts val="600"/>
              </a:spcAft>
              <a:defRPr/>
            </a:lvl5p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sp>
        <p:nvSpPr>
          <p:cNvPr id="15" name="Text Placeholder 4"/>
          <p:cNvSpPr>
            <a:spLocks noGrp="1"/>
          </p:cNvSpPr>
          <p:nvPr>
            <p:ph type="body" sz="quarter" idx="15" hasCustomPrompt="1"/>
          </p:nvPr>
        </p:nvSpPr>
        <p:spPr>
          <a:xfrm>
            <a:off x="6526306" y="2856704"/>
            <a:ext cx="5065776" cy="320870"/>
          </a:xfrm>
        </p:spPr>
        <p:txBody>
          <a:bodyPr>
            <a:noAutofit/>
          </a:bodyPr>
          <a:lstStyle>
            <a:lvl1pPr marL="0" indent="0">
              <a:spcBef>
                <a:spcPts val="0"/>
              </a:spcBef>
              <a:spcAft>
                <a:spcPts val="0"/>
              </a:spcAft>
              <a:buNone/>
              <a:defRPr sz="2800" b="1">
                <a:solidFill>
                  <a:schemeClr val="tx2"/>
                </a:solidFill>
                <a:latin typeface="+mn-lt"/>
              </a:defRPr>
            </a:lvl1pPr>
          </a:lstStyle>
          <a:p>
            <a:pPr lvl="0"/>
            <a:r>
              <a:rPr lang="en-US"/>
              <a:t>Subhead</a:t>
            </a:r>
          </a:p>
        </p:txBody>
      </p:sp>
    </p:spTree>
    <p:extLst>
      <p:ext uri="{BB962C8B-B14F-4D97-AF65-F5344CB8AC3E}">
        <p14:creationId xmlns:p14="http://schemas.microsoft.com/office/powerpoint/2010/main" val="20341734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7_Divider">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0" y="0"/>
            <a:ext cx="12192000" cy="43434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3" name="Text Placeholder 4"/>
          <p:cNvSpPr>
            <a:spLocks noGrp="1"/>
          </p:cNvSpPr>
          <p:nvPr>
            <p:ph type="body" sz="quarter" idx="11" hasCustomPrompt="1"/>
          </p:nvPr>
        </p:nvSpPr>
        <p:spPr>
          <a:xfrm>
            <a:off x="6042660" y="5006340"/>
            <a:ext cx="2819400" cy="1424940"/>
          </a:xfrm>
          <a:noFill/>
        </p:spPr>
        <p:txBody>
          <a:bodyPr>
            <a:noAutofit/>
          </a:bodyPr>
          <a:lstStyle>
            <a:lvl1pPr marL="0" indent="0">
              <a:spcBef>
                <a:spcPts val="0"/>
              </a:spcBef>
              <a:spcAft>
                <a:spcPts val="0"/>
              </a:spcAft>
              <a:buNone/>
              <a:defRPr sz="11500" b="1" spc="0">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10" name="Text Placeholder 4"/>
          <p:cNvSpPr>
            <a:spLocks noGrp="1"/>
          </p:cNvSpPr>
          <p:nvPr>
            <p:ph type="body" sz="quarter" idx="13" hasCustomPrompt="1"/>
          </p:nvPr>
        </p:nvSpPr>
        <p:spPr>
          <a:xfrm>
            <a:off x="7993382" y="5181602"/>
            <a:ext cx="3589018" cy="1089660"/>
          </a:xfrm>
          <a:noFill/>
        </p:spPr>
        <p:txBody>
          <a:bodyPr anchor="ctr">
            <a:noAutofit/>
          </a:bodyPr>
          <a:lstStyle>
            <a:lvl1pPr marL="0" indent="0">
              <a:spcBef>
                <a:spcPts val="0"/>
              </a:spcBef>
              <a:spcAft>
                <a:spcPts val="0"/>
              </a:spcAft>
              <a:buNone/>
              <a:defRPr sz="3600" b="1" spc="0">
                <a:solidFill>
                  <a:schemeClr val="tx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Tree>
    <p:extLst>
      <p:ext uri="{BB962C8B-B14F-4D97-AF65-F5344CB8AC3E}">
        <p14:creationId xmlns:p14="http://schemas.microsoft.com/office/powerpoint/2010/main" val="2726325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019175" y="295275"/>
            <a:ext cx="10763247" cy="1057275"/>
          </a:xfrm>
        </p:spPr>
        <p:txBody>
          <a:bodyPr anchor="ctr" anchorCtr="0">
            <a:normAutofit/>
          </a:bodyPr>
          <a:lstStyle>
            <a:lvl1pPr>
              <a:defRPr sz="3200">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714500"/>
            <a:ext cx="11306172" cy="47323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562725"/>
            <a:ext cx="2057402" cy="295275"/>
          </a:xfrm>
        </p:spPr>
        <p:txBody>
          <a:bodyPr/>
          <a:lstStyle>
            <a:lvl1pPr>
              <a:defRPr sz="900">
                <a:solidFill>
                  <a:schemeClr val="bg1"/>
                </a:solidFill>
              </a:defRPr>
            </a:lvl1pPr>
          </a:lstStyle>
          <a:p>
            <a:fld id="{29CA1F89-46AF-4E3F-BF50-3C017A01CFE4}" type="datetimeFigureOut">
              <a:rPr lang="en-US" smtClean="0"/>
              <a:pPr/>
              <a:t>10/11/2023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562725"/>
            <a:ext cx="8543924" cy="295275"/>
          </a:xfrm>
        </p:spPr>
        <p:txBody>
          <a:bodyPr/>
          <a:lstStyle>
            <a:lvl1pPr>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516686"/>
            <a:ext cx="485773" cy="295275"/>
          </a:xfrm>
        </p:spPr>
        <p:txBody>
          <a:bodyPr/>
          <a:lstStyle>
            <a:lvl1pPr>
              <a:defRPr sz="900">
                <a:solidFill>
                  <a:schemeClr val="bg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46831460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8_Divider">
    <p:bg>
      <p:bgPr>
        <a:solidFill>
          <a:schemeClr val="bg1"/>
        </a:solidFill>
        <a:effectLst/>
      </p:bgPr>
    </p:bg>
    <p:spTree>
      <p:nvGrpSpPr>
        <p:cNvPr id="1" name=""/>
        <p:cNvGrpSpPr/>
        <p:nvPr/>
      </p:nvGrpSpPr>
      <p:grpSpPr>
        <a:xfrm>
          <a:off x="0" y="0"/>
          <a:ext cx="0" cy="0"/>
          <a:chOff x="0" y="0"/>
          <a:chExt cx="0" cy="0"/>
        </a:xfrm>
      </p:grpSpPr>
      <p:sp>
        <p:nvSpPr>
          <p:cNvPr id="3" name="Text Placeholder 4"/>
          <p:cNvSpPr>
            <a:spLocks noGrp="1"/>
          </p:cNvSpPr>
          <p:nvPr>
            <p:ph type="body" sz="quarter" idx="11" hasCustomPrompt="1"/>
          </p:nvPr>
        </p:nvSpPr>
        <p:spPr>
          <a:xfrm>
            <a:off x="594360" y="5157317"/>
            <a:ext cx="10988040" cy="670560"/>
          </a:xfrm>
          <a:noFill/>
        </p:spPr>
        <p:txBody>
          <a:bodyPr>
            <a:noAutofit/>
          </a:bodyPr>
          <a:lstStyle>
            <a:lvl1pPr marL="0" indent="0">
              <a:spcBef>
                <a:spcPts val="0"/>
              </a:spcBef>
              <a:spcAft>
                <a:spcPts val="0"/>
              </a:spcAft>
              <a:buNone/>
              <a:defRPr sz="5400" b="1" spc="0">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5" name="Picture Placeholder 4"/>
          <p:cNvSpPr>
            <a:spLocks noGrp="1"/>
          </p:cNvSpPr>
          <p:nvPr>
            <p:ph type="pic" sz="quarter" idx="12" hasCustomPrompt="1"/>
          </p:nvPr>
        </p:nvSpPr>
        <p:spPr>
          <a:xfrm>
            <a:off x="0" y="0"/>
            <a:ext cx="12192000" cy="47244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10" name="Text Placeholder 4"/>
          <p:cNvSpPr>
            <a:spLocks noGrp="1"/>
          </p:cNvSpPr>
          <p:nvPr>
            <p:ph type="body" sz="quarter" idx="13" hasCustomPrompt="1"/>
          </p:nvPr>
        </p:nvSpPr>
        <p:spPr>
          <a:xfrm>
            <a:off x="609600" y="5928360"/>
            <a:ext cx="10972800" cy="396240"/>
          </a:xfrm>
          <a:noFill/>
        </p:spPr>
        <p:txBody>
          <a:bodyPr>
            <a:noAutofit/>
          </a:bodyPr>
          <a:lstStyle>
            <a:lvl1pPr marL="0" indent="0">
              <a:spcBef>
                <a:spcPts val="0"/>
              </a:spcBef>
              <a:spcAft>
                <a:spcPts val="0"/>
              </a:spcAft>
              <a:buNone/>
              <a:defRPr sz="2800" b="0" spc="0">
                <a:solidFill>
                  <a:schemeClr val="tx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Tree>
    <p:extLst>
      <p:ext uri="{BB962C8B-B14F-4D97-AF65-F5344CB8AC3E}">
        <p14:creationId xmlns:p14="http://schemas.microsoft.com/office/powerpoint/2010/main" val="29050210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9_Divider">
    <p:bg>
      <p:bgPr>
        <a:solidFill>
          <a:schemeClr val="bg2">
            <a:lumMod val="90000"/>
          </a:schemeClr>
        </a:solidFill>
        <a:effectLst/>
      </p:bgPr>
    </p:bg>
    <p:spTree>
      <p:nvGrpSpPr>
        <p:cNvPr id="1" name=""/>
        <p:cNvGrpSpPr/>
        <p:nvPr/>
      </p:nvGrpSpPr>
      <p:grpSpPr>
        <a:xfrm>
          <a:off x="0" y="0"/>
          <a:ext cx="0" cy="0"/>
          <a:chOff x="0" y="0"/>
          <a:chExt cx="0" cy="0"/>
        </a:xfrm>
      </p:grpSpPr>
      <p:sp>
        <p:nvSpPr>
          <p:cNvPr id="3" name="Text Placeholder 4"/>
          <p:cNvSpPr>
            <a:spLocks noGrp="1"/>
          </p:cNvSpPr>
          <p:nvPr>
            <p:ph type="body" sz="quarter" idx="11" hasCustomPrompt="1"/>
          </p:nvPr>
        </p:nvSpPr>
        <p:spPr>
          <a:xfrm>
            <a:off x="1752600" y="1981200"/>
            <a:ext cx="2362200" cy="2590800"/>
          </a:xfrm>
          <a:noFill/>
        </p:spPr>
        <p:txBody>
          <a:bodyPr>
            <a:noAutofit/>
          </a:bodyPr>
          <a:lstStyle>
            <a:lvl1pPr marL="0" indent="0" algn="ctr">
              <a:spcBef>
                <a:spcPts val="0"/>
              </a:spcBef>
              <a:spcAft>
                <a:spcPts val="0"/>
              </a:spcAft>
              <a:buNone/>
              <a:defRPr sz="19900" b="1" spc="0">
                <a:solidFill>
                  <a:schemeClr val="bg1"/>
                </a:solidFill>
                <a:latin typeface="+mn-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cxnSp>
        <p:nvCxnSpPr>
          <p:cNvPr id="7" name="Straight Connector 6"/>
          <p:cNvCxnSpPr/>
          <p:nvPr/>
        </p:nvCxnSpPr>
        <p:spPr>
          <a:xfrm>
            <a:off x="1752600" y="4572000"/>
            <a:ext cx="23622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4"/>
          <p:cNvSpPr>
            <a:spLocks noGrp="1"/>
          </p:cNvSpPr>
          <p:nvPr>
            <p:ph type="body" sz="quarter" idx="13" hasCustomPrompt="1"/>
          </p:nvPr>
        </p:nvSpPr>
        <p:spPr>
          <a:xfrm>
            <a:off x="4495800" y="2362200"/>
            <a:ext cx="7086600" cy="1828800"/>
          </a:xfrm>
          <a:noFill/>
        </p:spPr>
        <p:txBody>
          <a:bodyPr anchor="ctr">
            <a:noAutofit/>
          </a:bodyPr>
          <a:lstStyle>
            <a:lvl1pPr marL="0" indent="0">
              <a:spcBef>
                <a:spcPts val="0"/>
              </a:spcBef>
              <a:spcAft>
                <a:spcPts val="0"/>
              </a:spcAft>
              <a:buNone/>
              <a:defRPr sz="5400" b="1" spc="0">
                <a:solidFill>
                  <a:schemeClr val="tx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cxnSp>
        <p:nvCxnSpPr>
          <p:cNvPr id="5" name="Straight Connector 4"/>
          <p:cNvCxnSpPr/>
          <p:nvPr/>
        </p:nvCxnSpPr>
        <p:spPr>
          <a:xfrm>
            <a:off x="1752600" y="4572000"/>
            <a:ext cx="23622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1752600" y="4572000"/>
            <a:ext cx="23622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22029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10_Divider">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12192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4" name="Text Placeholder 4"/>
          <p:cNvSpPr>
            <a:spLocks noGrp="1"/>
          </p:cNvSpPr>
          <p:nvPr>
            <p:ph type="body" sz="quarter" idx="12" hasCustomPrompt="1"/>
          </p:nvPr>
        </p:nvSpPr>
        <p:spPr>
          <a:xfrm>
            <a:off x="1524002" y="1828800"/>
            <a:ext cx="9143996" cy="1600200"/>
          </a:xfrm>
          <a:noFill/>
        </p:spPr>
        <p:txBody>
          <a:bodyPr>
            <a:noAutofit/>
          </a:bodyPr>
          <a:lstStyle>
            <a:lvl1pPr marL="0" indent="0">
              <a:spcBef>
                <a:spcPts val="0"/>
              </a:spcBef>
              <a:spcAft>
                <a:spcPts val="0"/>
              </a:spcAft>
              <a:buNone/>
              <a:defRPr sz="6000" b="1" spc="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Tree>
    <p:extLst>
      <p:ext uri="{BB962C8B-B14F-4D97-AF65-F5344CB8AC3E}">
        <p14:creationId xmlns:p14="http://schemas.microsoft.com/office/powerpoint/2010/main" val="32131331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11_Divider">
    <p:spTree>
      <p:nvGrpSpPr>
        <p:cNvPr id="1" name=""/>
        <p:cNvGrpSpPr/>
        <p:nvPr/>
      </p:nvGrpSpPr>
      <p:grpSpPr>
        <a:xfrm>
          <a:off x="0" y="0"/>
          <a:ext cx="0" cy="0"/>
          <a:chOff x="0" y="0"/>
          <a:chExt cx="0" cy="0"/>
        </a:xfrm>
      </p:grpSpPr>
      <p:sp>
        <p:nvSpPr>
          <p:cNvPr id="3" name="Rectangle 2"/>
          <p:cNvSpPr/>
          <p:nvPr/>
        </p:nvSpPr>
        <p:spPr>
          <a:xfrm>
            <a:off x="609600" y="0"/>
            <a:ext cx="4341779" cy="3344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82882" y="2048256"/>
            <a:ext cx="3780558" cy="942156"/>
          </a:xfrm>
        </p:spPr>
        <p:txBody>
          <a:bodyPr anchor="t" anchorCtr="0"/>
          <a:lstStyle>
            <a:lvl1pPr>
              <a:defRPr sz="3600">
                <a:solidFill>
                  <a:schemeClr val="bg1"/>
                </a:solidFill>
              </a:defRPr>
            </a:lvl1pPr>
          </a:lstStyle>
          <a:p>
            <a:r>
              <a:rPr lang="en-US"/>
              <a:t>Section</a:t>
            </a:r>
          </a:p>
        </p:txBody>
      </p:sp>
      <p:sp>
        <p:nvSpPr>
          <p:cNvPr id="9" name="Text Placeholder 4"/>
          <p:cNvSpPr>
            <a:spLocks noGrp="1"/>
          </p:cNvSpPr>
          <p:nvPr>
            <p:ph type="body" sz="quarter" idx="10" hasCustomPrompt="1"/>
          </p:nvPr>
        </p:nvSpPr>
        <p:spPr>
          <a:xfrm>
            <a:off x="5410738" y="3442003"/>
            <a:ext cx="6165566" cy="2882597"/>
          </a:xfrm>
        </p:spPr>
        <p:txBody>
          <a:bodyPr>
            <a:noAutofit/>
          </a:body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sp>
        <p:nvSpPr>
          <p:cNvPr id="10" name="Text Placeholder 4"/>
          <p:cNvSpPr>
            <a:spLocks noGrp="1"/>
          </p:cNvSpPr>
          <p:nvPr>
            <p:ph type="body" sz="quarter" idx="11" hasCustomPrompt="1"/>
          </p:nvPr>
        </p:nvSpPr>
        <p:spPr>
          <a:xfrm>
            <a:off x="867156" y="598932"/>
            <a:ext cx="2819400" cy="1284732"/>
          </a:xfrm>
          <a:noFill/>
        </p:spPr>
        <p:txBody>
          <a:bodyPr>
            <a:noAutofit/>
          </a:bodyPr>
          <a:lstStyle>
            <a:lvl1pPr marL="0" indent="0">
              <a:buNone/>
              <a:defRPr sz="11500" b="1" spc="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12" name="Picture Placeholder 11"/>
          <p:cNvSpPr>
            <a:spLocks noGrp="1"/>
          </p:cNvSpPr>
          <p:nvPr>
            <p:ph type="pic" sz="quarter" idx="12" hasCustomPrompt="1"/>
          </p:nvPr>
        </p:nvSpPr>
        <p:spPr>
          <a:xfrm>
            <a:off x="609600" y="3419856"/>
            <a:ext cx="4343400" cy="3438144"/>
          </a:xfrm>
          <a:solidFill>
            <a:schemeClr val="bg2">
              <a:lumMod val="90000"/>
            </a:schemeClr>
          </a:solidFill>
        </p:spPr>
        <p:txBody>
          <a:bodyPr lIns="91440" tIns="91440" rIns="91440" bIns="91440"/>
          <a:lstStyle>
            <a:lvl1pPr marL="0" indent="0">
              <a:buNone/>
              <a:defRPr sz="1600" baseline="0">
                <a:solidFill>
                  <a:schemeClr val="tx2">
                    <a:lumMod val="60000"/>
                    <a:lumOff val="40000"/>
                  </a:schemeClr>
                </a:solidFill>
                <a:latin typeface="+mj-lt"/>
              </a:defRPr>
            </a:lvl1pPr>
          </a:lstStyle>
          <a:p>
            <a:r>
              <a:rPr lang="en-US"/>
              <a:t>Color block or insert picture</a:t>
            </a:r>
          </a:p>
        </p:txBody>
      </p:sp>
      <p:sp>
        <p:nvSpPr>
          <p:cNvPr id="7" name="Rectangle 6"/>
          <p:cNvSpPr/>
          <p:nvPr/>
        </p:nvSpPr>
        <p:spPr>
          <a:xfrm>
            <a:off x="609600" y="0"/>
            <a:ext cx="4341779" cy="3344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609600" y="0"/>
            <a:ext cx="4341779" cy="33446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74459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1_Quo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7118" y="685800"/>
            <a:ext cx="5948082" cy="5486400"/>
          </a:xfrm>
        </p:spPr>
        <p:txBody>
          <a:bodyPr anchor="ctr">
            <a:normAutofit/>
          </a:bodyPr>
          <a:lstStyle>
            <a:lvl1pPr marL="0" marR="0" indent="0" algn="ctr" defTabSz="914354" rtl="0" eaLnBrk="1" fontAlgn="auto" latinLnBrk="0" hangingPunct="1">
              <a:lnSpc>
                <a:spcPts val="4400"/>
              </a:lnSpc>
              <a:spcBef>
                <a:spcPct val="0"/>
              </a:spcBef>
              <a:spcAft>
                <a:spcPts val="0"/>
              </a:spcAft>
              <a:buClrTx/>
              <a:buSzTx/>
              <a:buFontTx/>
              <a:buNone/>
              <a:tabLst/>
              <a:defRPr sz="3600" baseline="0">
                <a:solidFill>
                  <a:schemeClr val="tx1"/>
                </a:solidFill>
              </a:defRPr>
            </a:lvl1pPr>
          </a:lstStyle>
          <a:p>
            <a:pPr marL="0" marR="0" lvl="0" indent="0" algn="ctr" defTabSz="914354" rtl="0" eaLnBrk="1" fontAlgn="auto" latinLnBrk="0" hangingPunct="1">
              <a:lnSpc>
                <a:spcPts val="4400"/>
              </a:lnSpc>
              <a:spcBef>
                <a:spcPct val="0"/>
              </a:spcBef>
              <a:spcAft>
                <a:spcPts val="0"/>
              </a:spcAft>
              <a:buClrTx/>
              <a:buSzTx/>
              <a:buFontTx/>
              <a:buNone/>
              <a:tabLst/>
              <a:defRPr/>
            </a:pPr>
            <a:r>
              <a:rPr lang="en-US"/>
              <a:t>“Tap to add quote text”</a:t>
            </a:r>
          </a:p>
        </p:txBody>
      </p:sp>
      <p:sp>
        <p:nvSpPr>
          <p:cNvPr id="3" name="Picture Placeholder 4"/>
          <p:cNvSpPr>
            <a:spLocks noGrp="1"/>
          </p:cNvSpPr>
          <p:nvPr>
            <p:ph type="pic" sz="quarter" idx="12" hasCustomPrompt="1"/>
          </p:nvPr>
        </p:nvSpPr>
        <p:spPr>
          <a:xfrm>
            <a:off x="609599" y="1520190"/>
            <a:ext cx="3693459" cy="381762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picture</a:t>
            </a:r>
          </a:p>
          <a:p>
            <a:endParaRPr lang="en-US"/>
          </a:p>
        </p:txBody>
      </p:sp>
    </p:spTree>
    <p:extLst>
      <p:ext uri="{BB962C8B-B14F-4D97-AF65-F5344CB8AC3E}">
        <p14:creationId xmlns:p14="http://schemas.microsoft.com/office/powerpoint/2010/main" val="33873048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2_Quot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7118" y="685800"/>
            <a:ext cx="5948082" cy="5486400"/>
          </a:xfrm>
        </p:spPr>
        <p:txBody>
          <a:bodyPr anchor="ctr">
            <a:normAutofit/>
          </a:bodyPr>
          <a:lstStyle>
            <a:lvl1pPr algn="ctr">
              <a:lnSpc>
                <a:spcPts val="4400"/>
              </a:lnSpc>
              <a:defRPr sz="3600" baseline="0">
                <a:solidFill>
                  <a:schemeClr val="bg1"/>
                </a:solidFill>
              </a:defRPr>
            </a:lvl1pPr>
          </a:lstStyle>
          <a:p>
            <a:r>
              <a:rPr lang="en-US"/>
              <a:t>“Tap to add quote text”</a:t>
            </a:r>
          </a:p>
        </p:txBody>
      </p:sp>
      <p:sp>
        <p:nvSpPr>
          <p:cNvPr id="3" name="Picture Placeholder 4"/>
          <p:cNvSpPr>
            <a:spLocks noGrp="1"/>
          </p:cNvSpPr>
          <p:nvPr>
            <p:ph type="pic" sz="quarter" idx="12" hasCustomPrompt="1"/>
          </p:nvPr>
        </p:nvSpPr>
        <p:spPr>
          <a:xfrm>
            <a:off x="609599" y="1520190"/>
            <a:ext cx="3693459" cy="3817620"/>
          </a:xfrm>
          <a:solidFill>
            <a:schemeClr val="bg2">
              <a:lumMod val="90000"/>
            </a:schemeClr>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picture</a:t>
            </a:r>
          </a:p>
        </p:txBody>
      </p:sp>
    </p:spTree>
    <p:extLst>
      <p:ext uri="{BB962C8B-B14F-4D97-AF65-F5344CB8AC3E}">
        <p14:creationId xmlns:p14="http://schemas.microsoft.com/office/powerpoint/2010/main" val="365312691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3_Quote">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66800" y="685800"/>
            <a:ext cx="10058400" cy="5486400"/>
          </a:xfrm>
        </p:spPr>
        <p:txBody>
          <a:bodyPr anchor="ctr">
            <a:normAutofit/>
          </a:bodyPr>
          <a:lstStyle>
            <a:lvl1pPr algn="ctr">
              <a:lnSpc>
                <a:spcPts val="4400"/>
              </a:lnSpc>
              <a:defRPr sz="3600">
                <a:solidFill>
                  <a:schemeClr val="tx1"/>
                </a:solidFill>
              </a:defRPr>
            </a:lvl1pPr>
          </a:lstStyle>
          <a:p>
            <a:r>
              <a:rPr lang="en-US"/>
              <a:t>“Tap to add quote text”</a:t>
            </a:r>
          </a:p>
        </p:txBody>
      </p:sp>
    </p:spTree>
    <p:extLst>
      <p:ext uri="{BB962C8B-B14F-4D97-AF65-F5344CB8AC3E}">
        <p14:creationId xmlns:p14="http://schemas.microsoft.com/office/powerpoint/2010/main" val="3862880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4_Quot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66800" y="685800"/>
            <a:ext cx="10058400" cy="5486400"/>
          </a:xfrm>
        </p:spPr>
        <p:txBody>
          <a:bodyPr anchor="ctr">
            <a:normAutofit/>
          </a:bodyPr>
          <a:lstStyle>
            <a:lvl1pPr algn="ctr">
              <a:lnSpc>
                <a:spcPts val="4400"/>
              </a:lnSpc>
              <a:defRPr sz="3600">
                <a:solidFill>
                  <a:schemeClr val="bg1"/>
                </a:solidFill>
              </a:defRPr>
            </a:lvl1pPr>
          </a:lstStyle>
          <a:p>
            <a:r>
              <a:rPr lang="en-US"/>
              <a:t>“Tap to add quote text”</a:t>
            </a:r>
          </a:p>
        </p:txBody>
      </p:sp>
    </p:spTree>
    <p:extLst>
      <p:ext uri="{BB962C8B-B14F-4D97-AF65-F5344CB8AC3E}">
        <p14:creationId xmlns:p14="http://schemas.microsoft.com/office/powerpoint/2010/main" val="180785546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1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lvl1pPr>
          </a:lstStyle>
          <a:p>
            <a:r>
              <a:rPr lang="en-US"/>
              <a:t>Tap to add title</a:t>
            </a:r>
          </a:p>
        </p:txBody>
      </p:sp>
      <p:sp>
        <p:nvSpPr>
          <p:cNvPr id="4" name="Text Placeholder 5"/>
          <p:cNvSpPr>
            <a:spLocks noGrp="1"/>
          </p:cNvSpPr>
          <p:nvPr>
            <p:ph type="body" sz="quarter" idx="10" hasCustomPrompt="1"/>
          </p:nvPr>
        </p:nvSpPr>
        <p:spPr>
          <a:xfrm>
            <a:off x="619759" y="1452880"/>
            <a:ext cx="10972165" cy="4871720"/>
          </a:xfrm>
        </p:spPr>
        <p:txBody>
          <a:body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25831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2_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81000"/>
            <a:ext cx="10972800" cy="838200"/>
          </a:xfrm>
        </p:spPr>
        <p:txBody>
          <a:bodyPr>
            <a:noAutofit/>
          </a:bodyPr>
          <a:lstStyle/>
          <a:p>
            <a:r>
              <a:rPr lang="en-US"/>
              <a:t>Tap to add title</a:t>
            </a:r>
          </a:p>
        </p:txBody>
      </p:sp>
      <p:sp>
        <p:nvSpPr>
          <p:cNvPr id="4" name="Text Placeholder 5"/>
          <p:cNvSpPr>
            <a:spLocks noGrp="1"/>
          </p:cNvSpPr>
          <p:nvPr>
            <p:ph type="body" sz="quarter" idx="10" hasCustomPrompt="1"/>
          </p:nvPr>
        </p:nvSpPr>
        <p:spPr>
          <a:xfrm>
            <a:off x="609600" y="1917470"/>
            <a:ext cx="10972165" cy="4407130"/>
          </a:xfrm>
        </p:spPr>
        <p:txBody>
          <a:body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3" hasCustomPrompt="1"/>
          </p:nvPr>
        </p:nvSpPr>
        <p:spPr>
          <a:xfrm>
            <a:off x="609600" y="1364484"/>
            <a:ext cx="10972800" cy="320870"/>
          </a:xfrm>
        </p:spPr>
        <p:txBody>
          <a:bodyPr>
            <a:no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2800" b="1" baseline="0">
                <a:solidFill>
                  <a:schemeClr val="tx2"/>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Subhead</a:t>
            </a:r>
          </a:p>
        </p:txBody>
      </p:sp>
    </p:spTree>
    <p:extLst>
      <p:ext uri="{BB962C8B-B14F-4D97-AF65-F5344CB8AC3E}">
        <p14:creationId xmlns:p14="http://schemas.microsoft.com/office/powerpoint/2010/main" val="3169899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057275" y="266700"/>
            <a:ext cx="10725147" cy="1190625"/>
          </a:xfrm>
        </p:spPr>
        <p:txBody>
          <a:bodyPr anchor="ctr" anchorCtr="0">
            <a:normAutofit/>
          </a:bodyPr>
          <a:lstStyle>
            <a:lvl1pPr>
              <a:defRPr sz="3200">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971674"/>
            <a:ext cx="11306172" cy="44751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638925"/>
            <a:ext cx="2057402" cy="173036"/>
          </a:xfrm>
        </p:spPr>
        <p:txBody>
          <a:bodyPr/>
          <a:lstStyle>
            <a:lvl1pPr>
              <a:defRPr sz="900">
                <a:solidFill>
                  <a:schemeClr val="bg1"/>
                </a:solidFill>
              </a:defRPr>
            </a:lvl1pPr>
          </a:lstStyle>
          <a:p>
            <a:fld id="{29CA1F89-46AF-4E3F-BF50-3C017A01CFE4}" type="datetimeFigureOut">
              <a:rPr lang="en-US" smtClean="0"/>
              <a:pPr/>
              <a:t>10/11/2023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638925"/>
            <a:ext cx="8543924" cy="173036"/>
          </a:xfrm>
        </p:spPr>
        <p:txBody>
          <a:bodyPr/>
          <a:lstStyle>
            <a:lvl1pPr>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638925"/>
            <a:ext cx="485773" cy="173036"/>
          </a:xfrm>
        </p:spPr>
        <p:txBody>
          <a:bodyPr/>
          <a:lstStyle>
            <a:lvl1pPr>
              <a:defRPr sz="900">
                <a:solidFill>
                  <a:schemeClr val="bg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41360176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3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a:t>Tap to add title</a:t>
            </a:r>
          </a:p>
        </p:txBody>
      </p:sp>
      <p:sp>
        <p:nvSpPr>
          <p:cNvPr id="4" name="Rectangle 3"/>
          <p:cNvSpPr/>
          <p:nvPr/>
        </p:nvSpPr>
        <p:spPr>
          <a:xfrm>
            <a:off x="0" y="0"/>
            <a:ext cx="1524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Text Placeholder 5"/>
          <p:cNvSpPr>
            <a:spLocks noGrp="1"/>
          </p:cNvSpPr>
          <p:nvPr>
            <p:ph type="body" sz="quarter" idx="10" hasCustomPrompt="1"/>
          </p:nvPr>
        </p:nvSpPr>
        <p:spPr>
          <a:xfrm>
            <a:off x="619759" y="1452880"/>
            <a:ext cx="10972165" cy="4871720"/>
          </a:xfrm>
        </p:spPr>
        <p:txBody>
          <a:body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sp>
        <p:nvSpPr>
          <p:cNvPr id="5" name="Rectangle 4"/>
          <p:cNvSpPr/>
          <p:nvPr/>
        </p:nvSpPr>
        <p:spPr>
          <a:xfrm>
            <a:off x="0" y="0"/>
            <a:ext cx="152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6" name="Rectangle 5"/>
          <p:cNvSpPr/>
          <p:nvPr userDrawn="1"/>
        </p:nvSpPr>
        <p:spPr>
          <a:xfrm>
            <a:off x="0" y="0"/>
            <a:ext cx="1524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9760673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4_Text">
    <p:spTree>
      <p:nvGrpSpPr>
        <p:cNvPr id="1" name=""/>
        <p:cNvGrpSpPr/>
        <p:nvPr/>
      </p:nvGrpSpPr>
      <p:grpSpPr>
        <a:xfrm>
          <a:off x="0" y="0"/>
          <a:ext cx="0" cy="0"/>
          <a:chOff x="0" y="0"/>
          <a:chExt cx="0" cy="0"/>
        </a:xfrm>
      </p:grpSpPr>
      <p:sp>
        <p:nvSpPr>
          <p:cNvPr id="4" name="Rectangle 3"/>
          <p:cNvSpPr/>
          <p:nvPr/>
        </p:nvSpPr>
        <p:spPr>
          <a:xfrm>
            <a:off x="12039600" y="0"/>
            <a:ext cx="1524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6" name="Title 1"/>
          <p:cNvSpPr>
            <a:spLocks noGrp="1"/>
          </p:cNvSpPr>
          <p:nvPr>
            <p:ph type="title" hasCustomPrompt="1"/>
          </p:nvPr>
        </p:nvSpPr>
        <p:spPr>
          <a:xfrm>
            <a:off x="609600" y="381000"/>
            <a:ext cx="10972800" cy="838200"/>
          </a:xfrm>
        </p:spPr>
        <p:txBody>
          <a:bodyPr>
            <a:noAutofit/>
          </a:bodyPr>
          <a:lstStyle/>
          <a:p>
            <a:r>
              <a:rPr lang="en-US"/>
              <a:t>Tap to add title</a:t>
            </a:r>
          </a:p>
        </p:txBody>
      </p:sp>
      <p:sp>
        <p:nvSpPr>
          <p:cNvPr id="7" name="Text Placeholder 5"/>
          <p:cNvSpPr>
            <a:spLocks noGrp="1"/>
          </p:cNvSpPr>
          <p:nvPr>
            <p:ph type="body" sz="quarter" idx="10" hasCustomPrompt="1"/>
          </p:nvPr>
        </p:nvSpPr>
        <p:spPr>
          <a:xfrm>
            <a:off x="609600" y="1917470"/>
            <a:ext cx="10972165" cy="4407130"/>
          </a:xfrm>
        </p:spPr>
        <p:txBody>
          <a:body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sp>
        <p:nvSpPr>
          <p:cNvPr id="8" name="Text Placeholder 4"/>
          <p:cNvSpPr>
            <a:spLocks noGrp="1"/>
          </p:cNvSpPr>
          <p:nvPr>
            <p:ph type="body" sz="quarter" idx="13" hasCustomPrompt="1"/>
          </p:nvPr>
        </p:nvSpPr>
        <p:spPr>
          <a:xfrm>
            <a:off x="609600" y="1364484"/>
            <a:ext cx="10972800" cy="320870"/>
          </a:xfrm>
        </p:spPr>
        <p:txBody>
          <a:bodyPr>
            <a:no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2800" b="1" baseline="0">
                <a:solidFill>
                  <a:schemeClr val="tx2"/>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Subhead</a:t>
            </a:r>
          </a:p>
        </p:txBody>
      </p:sp>
      <p:sp>
        <p:nvSpPr>
          <p:cNvPr id="9" name="Rectangle 8"/>
          <p:cNvSpPr/>
          <p:nvPr/>
        </p:nvSpPr>
        <p:spPr>
          <a:xfrm>
            <a:off x="12039600" y="0"/>
            <a:ext cx="152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0" name="Rectangle 9"/>
          <p:cNvSpPr/>
          <p:nvPr userDrawn="1"/>
        </p:nvSpPr>
        <p:spPr>
          <a:xfrm>
            <a:off x="12039600" y="0"/>
            <a:ext cx="1524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4886193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5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a:t>Tap to add title</a:t>
            </a:r>
          </a:p>
        </p:txBody>
      </p:sp>
      <p:sp>
        <p:nvSpPr>
          <p:cNvPr id="9" name="Text Placeholder 8"/>
          <p:cNvSpPr>
            <a:spLocks noGrp="1"/>
          </p:cNvSpPr>
          <p:nvPr>
            <p:ph type="body" sz="quarter" idx="12" hasCustomPrompt="1"/>
          </p:nvPr>
        </p:nvSpPr>
        <p:spPr>
          <a:xfrm>
            <a:off x="609600" y="1441228"/>
            <a:ext cx="5257800" cy="4873752"/>
          </a:xfrm>
        </p:spPr>
        <p:txBody>
          <a:bodyPr/>
          <a:lstStyle>
            <a:lvl1pPr marL="342900" marR="0" indent="-342900" algn="l" defTabSz="914354" rtl="0" eaLnBrk="1" fontAlgn="auto" latinLnBrk="0" hangingPunct="1">
              <a:lnSpc>
                <a:spcPct val="90000"/>
              </a:lnSpc>
              <a:spcBef>
                <a:spcPts val="1200"/>
              </a:spcBef>
              <a:spcAft>
                <a:spcPts val="600"/>
              </a:spcAft>
              <a:buClrTx/>
              <a:buSzTx/>
              <a:buFont typeface="Arial" panose="020B0604020202020204" pitchFamily="34" charset="0"/>
              <a:buChar char="•"/>
              <a:tabLst/>
              <a:defRPr baseline="0"/>
            </a:lvl1pPr>
          </a:lstStyle>
          <a:p>
            <a:pPr lvl="0"/>
            <a:r>
              <a:rPr lang="en-US"/>
              <a:t>Tap to add text col 1</a:t>
            </a:r>
          </a:p>
          <a:p>
            <a:pPr lvl="1"/>
            <a:r>
              <a:rPr lang="en-US"/>
              <a:t>Second level</a:t>
            </a:r>
          </a:p>
          <a:p>
            <a:pPr lvl="2"/>
            <a:r>
              <a:rPr lang="en-US"/>
              <a:t>Third level</a:t>
            </a:r>
          </a:p>
          <a:p>
            <a:pPr lvl="3"/>
            <a:r>
              <a:rPr lang="en-US"/>
              <a:t>Fourth level</a:t>
            </a:r>
          </a:p>
          <a:p>
            <a:pPr lvl="4"/>
            <a:r>
              <a:rPr lang="en-US"/>
              <a:t>Fifth level</a:t>
            </a:r>
          </a:p>
        </p:txBody>
      </p:sp>
      <p:sp>
        <p:nvSpPr>
          <p:cNvPr id="10" name="Text Placeholder 8"/>
          <p:cNvSpPr>
            <a:spLocks noGrp="1"/>
          </p:cNvSpPr>
          <p:nvPr>
            <p:ph type="body" sz="quarter" idx="13" hasCustomPrompt="1"/>
          </p:nvPr>
        </p:nvSpPr>
        <p:spPr>
          <a:xfrm>
            <a:off x="6324600" y="1450848"/>
            <a:ext cx="5257800" cy="4873752"/>
          </a:xfrm>
        </p:spPr>
        <p:txBody>
          <a:bodyPr/>
          <a:lstStyle>
            <a:lvl1pPr marL="342900" marR="0" indent="-342900" algn="l" defTabSz="914354" rtl="0" eaLnBrk="1" fontAlgn="auto" latinLnBrk="0" hangingPunct="1">
              <a:lnSpc>
                <a:spcPct val="90000"/>
              </a:lnSpc>
              <a:spcBef>
                <a:spcPts val="1200"/>
              </a:spcBef>
              <a:spcAft>
                <a:spcPts val="600"/>
              </a:spcAft>
              <a:buClrTx/>
              <a:buSzTx/>
              <a:buFont typeface="Arial" panose="020B0604020202020204" pitchFamily="34" charset="0"/>
              <a:buChar char="•"/>
              <a:tabLst/>
              <a:defRPr/>
            </a:lvl1pPr>
          </a:lstStyle>
          <a:p>
            <a:pPr lvl="0"/>
            <a:r>
              <a:rPr lang="en-US"/>
              <a:t>Tap to add text col 2</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16993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6_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99" y="381000"/>
            <a:ext cx="5257800" cy="838200"/>
          </a:xfrm>
        </p:spPr>
        <p:txBody>
          <a:bodyPr anchor="t">
            <a:noAutofit/>
          </a:bodyPr>
          <a:lstStyle>
            <a:lvl1pPr marL="0" indent="0">
              <a:spcBef>
                <a:spcPts val="0"/>
              </a:spcBef>
              <a:spcAft>
                <a:spcPts val="0"/>
              </a:spcAft>
              <a:buFont typeface="Arial" panose="020B0604020202020204" pitchFamily="34" charset="0"/>
              <a:buNone/>
              <a:defRPr sz="3200" baseline="0"/>
            </a:lvl1pPr>
          </a:lstStyle>
          <a:p>
            <a:pPr lvl="0"/>
            <a:r>
              <a:rPr lang="en-US"/>
              <a:t>Tap to add title 1</a:t>
            </a:r>
          </a:p>
        </p:txBody>
      </p:sp>
      <p:sp>
        <p:nvSpPr>
          <p:cNvPr id="13" name="Text Placeholder 12"/>
          <p:cNvSpPr>
            <a:spLocks noGrp="1"/>
          </p:cNvSpPr>
          <p:nvPr>
            <p:ph type="body" sz="quarter" idx="14" hasCustomPrompt="1"/>
          </p:nvPr>
        </p:nvSpPr>
        <p:spPr>
          <a:xfrm>
            <a:off x="6323433" y="381000"/>
            <a:ext cx="5257800" cy="841248"/>
          </a:xfrm>
        </p:spPr>
        <p:txBody>
          <a:bodyPr tIns="0" anchor="t" anchorCtr="0">
            <a:noAutofit/>
          </a:bodyPr>
          <a:lstStyle>
            <a:lvl1pPr marL="0" indent="0">
              <a:spcBef>
                <a:spcPts val="0"/>
              </a:spcBef>
              <a:spcAft>
                <a:spcPts val="0"/>
              </a:spcAft>
              <a:buNone/>
              <a:defRPr sz="3200" b="1" baseline="0"/>
            </a:lvl1pPr>
            <a:lvl2pPr marL="457189" indent="0">
              <a:buNone/>
              <a:defRPr sz="3200" b="1"/>
            </a:lvl2pPr>
            <a:lvl3pPr marL="960067" indent="0">
              <a:buNone/>
              <a:defRPr sz="3200" b="1"/>
            </a:lvl3pPr>
            <a:lvl4pPr marL="1417245" indent="0">
              <a:buNone/>
              <a:defRPr sz="3200" b="1"/>
            </a:lvl4pPr>
            <a:lvl5pPr marL="1874423" indent="0">
              <a:buNone/>
              <a:defRPr sz="3200" b="1"/>
            </a:lvl5pPr>
          </a:lstStyle>
          <a:p>
            <a:pPr lvl="0"/>
            <a:r>
              <a:rPr lang="en-US"/>
              <a:t>Tap to add title 2</a:t>
            </a:r>
          </a:p>
        </p:txBody>
      </p:sp>
      <p:sp>
        <p:nvSpPr>
          <p:cNvPr id="8" name="Text Placeholder 8"/>
          <p:cNvSpPr>
            <a:spLocks noGrp="1"/>
          </p:cNvSpPr>
          <p:nvPr>
            <p:ph type="body" sz="quarter" idx="12" hasCustomPrompt="1"/>
          </p:nvPr>
        </p:nvSpPr>
        <p:spPr>
          <a:xfrm>
            <a:off x="609600" y="1441228"/>
            <a:ext cx="5257800" cy="4873752"/>
          </a:xfrm>
        </p:spPr>
        <p:txBody>
          <a:bodyPr/>
          <a:lstStyle>
            <a:lvl1pPr marL="342900" marR="0" indent="-342900" algn="l" defTabSz="914354" rtl="0" eaLnBrk="1" fontAlgn="auto" latinLnBrk="0" hangingPunct="1">
              <a:lnSpc>
                <a:spcPct val="90000"/>
              </a:lnSpc>
              <a:spcBef>
                <a:spcPts val="1200"/>
              </a:spcBef>
              <a:spcAft>
                <a:spcPts val="600"/>
              </a:spcAft>
              <a:buClrTx/>
              <a:buSzTx/>
              <a:buFont typeface="Arial" panose="020B0604020202020204" pitchFamily="34" charset="0"/>
              <a:buChar char="•"/>
              <a:tabLst/>
              <a:defRPr baseline="0"/>
            </a:lvl1pPr>
          </a:lstStyle>
          <a:p>
            <a:pPr lvl="0"/>
            <a:r>
              <a:rPr lang="en-US"/>
              <a:t>Tap to add text col 1</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hasCustomPrompt="1"/>
          </p:nvPr>
        </p:nvSpPr>
        <p:spPr>
          <a:xfrm>
            <a:off x="6324600" y="1450848"/>
            <a:ext cx="5257800" cy="4873752"/>
          </a:xfrm>
        </p:spPr>
        <p:txBody>
          <a:bodyPr/>
          <a:lstStyle>
            <a:lvl1pPr marL="342900" marR="0" indent="-342900" algn="l" defTabSz="914354" rtl="0" eaLnBrk="1" fontAlgn="auto" latinLnBrk="0" hangingPunct="1">
              <a:lnSpc>
                <a:spcPct val="90000"/>
              </a:lnSpc>
              <a:spcBef>
                <a:spcPts val="1200"/>
              </a:spcBef>
              <a:spcAft>
                <a:spcPts val="600"/>
              </a:spcAft>
              <a:buClrTx/>
              <a:buSzTx/>
              <a:buFont typeface="Arial" panose="020B0604020202020204" pitchFamily="34" charset="0"/>
              <a:buChar char="•"/>
              <a:tabLst/>
              <a:defRPr/>
            </a:lvl1pPr>
          </a:lstStyle>
          <a:p>
            <a:pPr lvl="0"/>
            <a:r>
              <a:rPr lang="en-US"/>
              <a:t>Tap to add text col 2</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439445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7_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705600" y="1450848"/>
            <a:ext cx="4876800" cy="4873752"/>
          </a:xfrm>
        </p:spPr>
        <p:txBody>
          <a:bodyPr>
            <a:noAutofit/>
          </a:bodyPr>
          <a:lstStyle>
            <a:lvl1pPr marL="233357" marR="0" indent="-233357" algn="l" defTabSz="914354" rtl="0" eaLnBrk="1" fontAlgn="auto" latinLnBrk="0" hangingPunct="1">
              <a:lnSpc>
                <a:spcPct val="90000"/>
              </a:lnSpc>
              <a:spcBef>
                <a:spcPts val="1200"/>
              </a:spcBef>
              <a:spcAft>
                <a:spcPts val="600"/>
              </a:spcAft>
              <a:buClrTx/>
              <a:buSzTx/>
              <a:buFont typeface="Arial" panose="020B0604020202020204" pitchFamily="34" charset="0"/>
              <a:buChar char="•"/>
              <a:tabLst/>
              <a:defRPr/>
            </a:lvl1pPr>
          </a:lstStyle>
          <a:p>
            <a:pPr marL="233357" marR="0" lvl="0" indent="-233357" algn="l" defTabSz="914354" rtl="0" eaLnBrk="1" fontAlgn="auto" latinLnBrk="0" hangingPunct="1">
              <a:lnSpc>
                <a:spcPct val="90000"/>
              </a:lnSpc>
              <a:spcBef>
                <a:spcPts val="600"/>
              </a:spcBef>
              <a:spcAft>
                <a:spcPts val="600"/>
              </a:spcAft>
              <a:buClrTx/>
              <a:buSzTx/>
              <a:buFont typeface="Arial" panose="020B0604020202020204" pitchFamily="34" charset="0"/>
              <a:buChar char="•"/>
              <a:tabLst/>
              <a:defRPr/>
            </a:pPr>
            <a:r>
              <a:rPr lang="en-US"/>
              <a:t>Tap to add text col 1</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6705600" y="381000"/>
            <a:ext cx="4876800" cy="838200"/>
          </a:xfrm>
        </p:spPr>
        <p:txBody>
          <a:bodyPr anchor="t">
            <a:noAutofit/>
          </a:bodyPr>
          <a:lstStyle>
            <a:lvl1pPr marL="0" indent="0">
              <a:buFont typeface="Arial" panose="020B0604020202020204" pitchFamily="34" charset="0"/>
              <a:buNone/>
              <a:defRPr baseline="0"/>
            </a:lvl1pPr>
          </a:lstStyle>
          <a:p>
            <a:r>
              <a:rPr lang="en-US"/>
              <a:t>Tap to add title 2</a:t>
            </a:r>
          </a:p>
        </p:txBody>
      </p:sp>
      <p:sp>
        <p:nvSpPr>
          <p:cNvPr id="7" name="Picture Placeholder 6"/>
          <p:cNvSpPr>
            <a:spLocks noGrp="1"/>
          </p:cNvSpPr>
          <p:nvPr>
            <p:ph type="pic" sz="quarter" idx="11" hasCustomPrompt="1"/>
          </p:nvPr>
        </p:nvSpPr>
        <p:spPr>
          <a:xfrm>
            <a:off x="0" y="0"/>
            <a:ext cx="6089904"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a:t>
            </a:r>
          </a:p>
        </p:txBody>
      </p:sp>
      <p:sp>
        <p:nvSpPr>
          <p:cNvPr id="11" name="Text Placeholder 8"/>
          <p:cNvSpPr>
            <a:spLocks noGrp="1"/>
          </p:cNvSpPr>
          <p:nvPr>
            <p:ph type="body" sz="quarter" idx="12" hasCustomPrompt="1"/>
          </p:nvPr>
        </p:nvSpPr>
        <p:spPr>
          <a:xfrm>
            <a:off x="609600" y="1450848"/>
            <a:ext cx="4873752" cy="4873752"/>
          </a:xfrm>
        </p:spPr>
        <p:txBody>
          <a:bodyPr/>
          <a:lstStyle>
            <a:lvl1pPr marL="233357" marR="0" indent="-233357" algn="l" defTabSz="914354" rtl="0" eaLnBrk="1" fontAlgn="auto" latinLnBrk="0" hangingPunct="1">
              <a:lnSpc>
                <a:spcPct val="90000"/>
              </a:lnSpc>
              <a:spcBef>
                <a:spcPts val="1200"/>
              </a:spcBef>
              <a:spcAft>
                <a:spcPts val="600"/>
              </a:spcAft>
              <a:buClrTx/>
              <a:buSzTx/>
              <a:buFont typeface="Arial" panose="020B0604020202020204" pitchFamily="34" charset="0"/>
              <a:buChar char="•"/>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233357" marR="0" lvl="0" indent="-233357" algn="l" defTabSz="914354" rtl="0" eaLnBrk="1" fontAlgn="auto" latinLnBrk="0" hangingPunct="1">
              <a:lnSpc>
                <a:spcPct val="90000"/>
              </a:lnSpc>
              <a:spcBef>
                <a:spcPts val="600"/>
              </a:spcBef>
              <a:spcAft>
                <a:spcPts val="600"/>
              </a:spcAft>
              <a:buClrTx/>
              <a:buSzTx/>
              <a:buFont typeface="Arial" panose="020B0604020202020204" pitchFamily="34" charset="0"/>
              <a:buChar char="•"/>
              <a:tabLst/>
              <a:defRPr/>
            </a:pPr>
            <a:r>
              <a:rPr lang="en-US"/>
              <a:t>Tap to add text col 1</a:t>
            </a:r>
          </a:p>
          <a:p>
            <a:pPr lvl="1"/>
            <a:r>
              <a:rPr lang="en-US"/>
              <a:t>Second level</a:t>
            </a:r>
          </a:p>
          <a:p>
            <a:pPr lvl="2"/>
            <a:r>
              <a:rPr lang="en-US"/>
              <a:t>Third level</a:t>
            </a:r>
          </a:p>
          <a:p>
            <a:pPr lvl="3"/>
            <a:r>
              <a:rPr lang="en-US"/>
              <a:t>Fourth level</a:t>
            </a:r>
          </a:p>
          <a:p>
            <a:pPr lvl="4"/>
            <a:r>
              <a:rPr lang="en-US"/>
              <a:t>Fifth level</a:t>
            </a:r>
          </a:p>
        </p:txBody>
      </p:sp>
      <p:sp>
        <p:nvSpPr>
          <p:cNvPr id="10" name="Text Placeholder 9"/>
          <p:cNvSpPr>
            <a:spLocks noGrp="1"/>
          </p:cNvSpPr>
          <p:nvPr>
            <p:ph type="body" sz="quarter" idx="14" hasCustomPrompt="1"/>
          </p:nvPr>
        </p:nvSpPr>
        <p:spPr>
          <a:xfrm>
            <a:off x="619432" y="381000"/>
            <a:ext cx="4873752" cy="841248"/>
          </a:xfrm>
        </p:spPr>
        <p:txBody>
          <a:bodyPr anchor="t" anchorCtr="0"/>
          <a:lstStyle>
            <a:lvl1pPr marL="0" indent="0">
              <a:spcBef>
                <a:spcPts val="0"/>
              </a:spcBef>
              <a:spcAft>
                <a:spcPts val="0"/>
              </a:spcAft>
              <a:buNone/>
              <a:defRPr sz="3200" b="1">
                <a:solidFill>
                  <a:schemeClr val="bg1"/>
                </a:solidFill>
              </a:defRPr>
            </a:lvl1pPr>
            <a:lvl2pPr marL="457189" indent="0">
              <a:buNone/>
              <a:defRPr sz="3200" b="1"/>
            </a:lvl2pPr>
            <a:lvl3pPr marL="960067" indent="0">
              <a:buNone/>
              <a:defRPr sz="3200" b="1"/>
            </a:lvl3pPr>
            <a:lvl4pPr marL="1417245" indent="0">
              <a:buNone/>
              <a:defRPr sz="3200" b="1"/>
            </a:lvl4pPr>
            <a:lvl5pPr marL="1874423" indent="0">
              <a:buNone/>
              <a:defRPr sz="3200" b="1"/>
            </a:lvl5pPr>
          </a:lstStyle>
          <a:p>
            <a:pPr lvl="0"/>
            <a:r>
              <a:rPr lang="en-US"/>
              <a:t>Tap to add title 1</a:t>
            </a:r>
          </a:p>
        </p:txBody>
      </p:sp>
    </p:spTree>
    <p:extLst>
      <p:ext uri="{BB962C8B-B14F-4D97-AF65-F5344CB8AC3E}">
        <p14:creationId xmlns:p14="http://schemas.microsoft.com/office/powerpoint/2010/main" val="196320952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1_Text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6477000" y="0"/>
            <a:ext cx="57150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12" name="Title 1"/>
          <p:cNvSpPr>
            <a:spLocks noGrp="1"/>
          </p:cNvSpPr>
          <p:nvPr>
            <p:ph type="title" hasCustomPrompt="1"/>
          </p:nvPr>
        </p:nvSpPr>
        <p:spPr>
          <a:xfrm>
            <a:off x="609600" y="381000"/>
            <a:ext cx="5486400" cy="838200"/>
          </a:xfrm>
        </p:spPr>
        <p:txBody>
          <a:bodyPr>
            <a:noAutofit/>
          </a:bodyPr>
          <a:lstStyle/>
          <a:p>
            <a:r>
              <a:rPr lang="en-US"/>
              <a:t>Tap to add title</a:t>
            </a:r>
          </a:p>
        </p:txBody>
      </p:sp>
      <p:sp>
        <p:nvSpPr>
          <p:cNvPr id="13" name="Text Placeholder 5"/>
          <p:cNvSpPr>
            <a:spLocks noGrp="1"/>
          </p:cNvSpPr>
          <p:nvPr>
            <p:ph type="body" sz="quarter" idx="10" hasCustomPrompt="1"/>
          </p:nvPr>
        </p:nvSpPr>
        <p:spPr>
          <a:xfrm>
            <a:off x="609600" y="1917470"/>
            <a:ext cx="5486400" cy="4407130"/>
          </a:xfrm>
        </p:spPr>
        <p:txBody>
          <a:body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sp>
        <p:nvSpPr>
          <p:cNvPr id="14" name="Text Placeholder 4"/>
          <p:cNvSpPr>
            <a:spLocks noGrp="1"/>
          </p:cNvSpPr>
          <p:nvPr>
            <p:ph type="body" sz="quarter" idx="13" hasCustomPrompt="1"/>
          </p:nvPr>
        </p:nvSpPr>
        <p:spPr>
          <a:xfrm>
            <a:off x="609600" y="1364484"/>
            <a:ext cx="5486400" cy="320870"/>
          </a:xfrm>
        </p:spPr>
        <p:txBody>
          <a:bodyPr>
            <a:no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2800" b="1" baseline="0">
                <a:solidFill>
                  <a:schemeClr val="tx2"/>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Subhead</a:t>
            </a:r>
          </a:p>
        </p:txBody>
      </p:sp>
    </p:spTree>
    <p:extLst>
      <p:ext uri="{BB962C8B-B14F-4D97-AF65-F5344CB8AC3E}">
        <p14:creationId xmlns:p14="http://schemas.microsoft.com/office/powerpoint/2010/main" val="79256147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2_TextImag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599" y="1447800"/>
            <a:ext cx="3291841" cy="4876799"/>
          </a:xfrm>
        </p:spPr>
        <p:txBody>
          <a:bodyPr>
            <a:noAutofit/>
          </a:body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609599" y="381000"/>
            <a:ext cx="3291841" cy="838200"/>
          </a:xfrm>
        </p:spPr>
        <p:txBody>
          <a:bodyPr>
            <a:noAutofit/>
          </a:bodyPr>
          <a:lstStyle/>
          <a:p>
            <a:r>
              <a:rPr lang="en-US"/>
              <a:t>Tap to add title</a:t>
            </a:r>
          </a:p>
        </p:txBody>
      </p:sp>
      <p:sp>
        <p:nvSpPr>
          <p:cNvPr id="7" name="Picture Placeholder 6"/>
          <p:cNvSpPr>
            <a:spLocks noGrp="1"/>
          </p:cNvSpPr>
          <p:nvPr>
            <p:ph type="pic" sz="quarter" idx="11" hasCustomPrompt="1"/>
          </p:nvPr>
        </p:nvSpPr>
        <p:spPr>
          <a:xfrm>
            <a:off x="4282440" y="0"/>
            <a:ext cx="790956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Tree>
    <p:extLst>
      <p:ext uri="{BB962C8B-B14F-4D97-AF65-F5344CB8AC3E}">
        <p14:creationId xmlns:p14="http://schemas.microsoft.com/office/powerpoint/2010/main" val="14126348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3_Text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6477000" y="0"/>
            <a:ext cx="5715000" cy="3407664"/>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6" name="Picture Placeholder 6"/>
          <p:cNvSpPr>
            <a:spLocks noGrp="1"/>
          </p:cNvSpPr>
          <p:nvPr>
            <p:ph type="pic" sz="quarter" idx="12" hasCustomPrompt="1"/>
          </p:nvPr>
        </p:nvSpPr>
        <p:spPr>
          <a:xfrm>
            <a:off x="6477000" y="3471673"/>
            <a:ext cx="5715000" cy="3386328"/>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11" name="Title 1"/>
          <p:cNvSpPr>
            <a:spLocks noGrp="1"/>
          </p:cNvSpPr>
          <p:nvPr>
            <p:ph type="title" hasCustomPrompt="1"/>
          </p:nvPr>
        </p:nvSpPr>
        <p:spPr>
          <a:xfrm>
            <a:off x="609600" y="381000"/>
            <a:ext cx="5486400" cy="838200"/>
          </a:xfrm>
        </p:spPr>
        <p:txBody>
          <a:bodyPr>
            <a:noAutofit/>
          </a:bodyPr>
          <a:lstStyle/>
          <a:p>
            <a:r>
              <a:rPr lang="en-US"/>
              <a:t>Tap to add title</a:t>
            </a:r>
          </a:p>
        </p:txBody>
      </p:sp>
      <p:sp>
        <p:nvSpPr>
          <p:cNvPr id="12" name="Text Placeholder 5"/>
          <p:cNvSpPr>
            <a:spLocks noGrp="1"/>
          </p:cNvSpPr>
          <p:nvPr>
            <p:ph type="body" sz="quarter" idx="10" hasCustomPrompt="1"/>
          </p:nvPr>
        </p:nvSpPr>
        <p:spPr>
          <a:xfrm>
            <a:off x="609600" y="1917470"/>
            <a:ext cx="5486400" cy="4407130"/>
          </a:xfrm>
        </p:spPr>
        <p:txBody>
          <a:body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sp>
        <p:nvSpPr>
          <p:cNvPr id="13" name="Text Placeholder 4"/>
          <p:cNvSpPr>
            <a:spLocks noGrp="1"/>
          </p:cNvSpPr>
          <p:nvPr>
            <p:ph type="body" sz="quarter" idx="13" hasCustomPrompt="1"/>
          </p:nvPr>
        </p:nvSpPr>
        <p:spPr>
          <a:xfrm>
            <a:off x="609600" y="1364484"/>
            <a:ext cx="5486400" cy="320870"/>
          </a:xfrm>
        </p:spPr>
        <p:txBody>
          <a:bodyPr>
            <a:no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2800" b="1" baseline="0">
                <a:solidFill>
                  <a:schemeClr val="tx2"/>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Subhead</a:t>
            </a:r>
          </a:p>
        </p:txBody>
      </p:sp>
    </p:spTree>
    <p:extLst>
      <p:ext uri="{BB962C8B-B14F-4D97-AF65-F5344CB8AC3E}">
        <p14:creationId xmlns:p14="http://schemas.microsoft.com/office/powerpoint/2010/main" val="388861234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4_Text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6477000" y="0"/>
            <a:ext cx="5715000" cy="341376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6" name="Picture Placeholder 6"/>
          <p:cNvSpPr>
            <a:spLocks noGrp="1"/>
          </p:cNvSpPr>
          <p:nvPr>
            <p:ph type="pic" sz="quarter" idx="12" hasCustomPrompt="1"/>
          </p:nvPr>
        </p:nvSpPr>
        <p:spPr>
          <a:xfrm>
            <a:off x="6477000" y="3477768"/>
            <a:ext cx="2398982" cy="3380232"/>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8" name="Picture Placeholder 6"/>
          <p:cNvSpPr>
            <a:spLocks noGrp="1"/>
          </p:cNvSpPr>
          <p:nvPr>
            <p:ph type="pic" sz="quarter" idx="13" hasCustomPrompt="1"/>
          </p:nvPr>
        </p:nvSpPr>
        <p:spPr>
          <a:xfrm>
            <a:off x="8939990" y="3477768"/>
            <a:ext cx="3252011" cy="3383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12" name="Title 1"/>
          <p:cNvSpPr>
            <a:spLocks noGrp="1"/>
          </p:cNvSpPr>
          <p:nvPr>
            <p:ph type="title" hasCustomPrompt="1"/>
          </p:nvPr>
        </p:nvSpPr>
        <p:spPr>
          <a:xfrm>
            <a:off x="609600" y="381000"/>
            <a:ext cx="5486400" cy="838200"/>
          </a:xfrm>
        </p:spPr>
        <p:txBody>
          <a:bodyPr>
            <a:noAutofit/>
          </a:bodyPr>
          <a:lstStyle/>
          <a:p>
            <a:r>
              <a:rPr lang="en-US"/>
              <a:t>Tap to add title</a:t>
            </a:r>
          </a:p>
        </p:txBody>
      </p:sp>
      <p:sp>
        <p:nvSpPr>
          <p:cNvPr id="13" name="Text Placeholder 5"/>
          <p:cNvSpPr>
            <a:spLocks noGrp="1"/>
          </p:cNvSpPr>
          <p:nvPr>
            <p:ph type="body" sz="quarter" idx="10" hasCustomPrompt="1"/>
          </p:nvPr>
        </p:nvSpPr>
        <p:spPr>
          <a:xfrm>
            <a:off x="609600" y="1917470"/>
            <a:ext cx="5486400" cy="4407130"/>
          </a:xfrm>
        </p:spPr>
        <p:txBody>
          <a:body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sp>
        <p:nvSpPr>
          <p:cNvPr id="14" name="Text Placeholder 4"/>
          <p:cNvSpPr>
            <a:spLocks noGrp="1"/>
          </p:cNvSpPr>
          <p:nvPr>
            <p:ph type="body" sz="quarter" idx="14" hasCustomPrompt="1"/>
          </p:nvPr>
        </p:nvSpPr>
        <p:spPr>
          <a:xfrm>
            <a:off x="609600" y="1364484"/>
            <a:ext cx="5486400" cy="320870"/>
          </a:xfrm>
        </p:spPr>
        <p:txBody>
          <a:bodyPr>
            <a:noAutofit/>
          </a:bodyPr>
          <a:lstStyle>
            <a:lvl1pPr marL="0" marR="0" indent="0" algn="l" defTabSz="914354" rtl="0" eaLnBrk="1" fontAlgn="auto" latinLnBrk="0" hangingPunct="1">
              <a:lnSpc>
                <a:spcPct val="90000"/>
              </a:lnSpc>
              <a:spcBef>
                <a:spcPts val="0"/>
              </a:spcBef>
              <a:spcAft>
                <a:spcPts val="0"/>
              </a:spcAft>
              <a:buClrTx/>
              <a:buSzTx/>
              <a:buFont typeface="Arial" panose="020B0604020202020204" pitchFamily="34" charset="0"/>
              <a:buNone/>
              <a:tabLst/>
              <a:defRPr sz="2800" b="1" baseline="0">
                <a:solidFill>
                  <a:schemeClr val="tx2"/>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Subhead</a:t>
            </a:r>
          </a:p>
        </p:txBody>
      </p:sp>
    </p:spTree>
    <p:extLst>
      <p:ext uri="{BB962C8B-B14F-4D97-AF65-F5344CB8AC3E}">
        <p14:creationId xmlns:p14="http://schemas.microsoft.com/office/powerpoint/2010/main" val="11909975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5_TextImage">
    <p:spTree>
      <p:nvGrpSpPr>
        <p:cNvPr id="1" name=""/>
        <p:cNvGrpSpPr/>
        <p:nvPr/>
      </p:nvGrpSpPr>
      <p:grpSpPr>
        <a:xfrm>
          <a:off x="0" y="0"/>
          <a:ext cx="0" cy="0"/>
          <a:chOff x="0" y="0"/>
          <a:chExt cx="0" cy="0"/>
        </a:xfrm>
      </p:grpSpPr>
      <p:sp>
        <p:nvSpPr>
          <p:cNvPr id="25" name="Picture Placeholder 58"/>
          <p:cNvSpPr>
            <a:spLocks noGrp="1"/>
          </p:cNvSpPr>
          <p:nvPr>
            <p:ph type="pic" sz="quarter" idx="11" hasCustomPrompt="1"/>
          </p:nvPr>
        </p:nvSpPr>
        <p:spPr>
          <a:xfrm>
            <a:off x="7354062"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8" name="Picture Placeholder 58"/>
          <p:cNvSpPr>
            <a:spLocks noGrp="1"/>
          </p:cNvSpPr>
          <p:nvPr>
            <p:ph type="pic" sz="quarter" idx="14" hasCustomPrompt="1"/>
          </p:nvPr>
        </p:nvSpPr>
        <p:spPr>
          <a:xfrm>
            <a:off x="9805416"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0" name="Picture Placeholder 58"/>
          <p:cNvSpPr>
            <a:spLocks noGrp="1"/>
          </p:cNvSpPr>
          <p:nvPr>
            <p:ph type="pic" sz="quarter" idx="16" hasCustomPrompt="1"/>
          </p:nvPr>
        </p:nvSpPr>
        <p:spPr>
          <a:xfrm>
            <a:off x="7354062" y="2304583"/>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3" name="Picture Placeholder 58"/>
          <p:cNvSpPr>
            <a:spLocks noGrp="1"/>
          </p:cNvSpPr>
          <p:nvPr>
            <p:ph type="pic" sz="quarter" idx="19" hasCustomPrompt="1"/>
          </p:nvPr>
        </p:nvSpPr>
        <p:spPr>
          <a:xfrm>
            <a:off x="9805416" y="2304583"/>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5" name="Picture Placeholder 58"/>
          <p:cNvSpPr>
            <a:spLocks noGrp="1"/>
          </p:cNvSpPr>
          <p:nvPr>
            <p:ph type="pic" sz="quarter" idx="21" hasCustomPrompt="1"/>
          </p:nvPr>
        </p:nvSpPr>
        <p:spPr>
          <a:xfrm>
            <a:off x="7354062"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8" name="Picture Placeholder 58"/>
          <p:cNvSpPr>
            <a:spLocks noGrp="1"/>
          </p:cNvSpPr>
          <p:nvPr>
            <p:ph type="pic" sz="quarter" idx="24" hasCustomPrompt="1"/>
          </p:nvPr>
        </p:nvSpPr>
        <p:spPr>
          <a:xfrm>
            <a:off x="9805416"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7" name="Text Placeholder 4"/>
          <p:cNvSpPr>
            <a:spLocks noGrp="1"/>
          </p:cNvSpPr>
          <p:nvPr>
            <p:ph type="body" sz="quarter" idx="10" hasCustomPrompt="1"/>
          </p:nvPr>
        </p:nvSpPr>
        <p:spPr>
          <a:xfrm>
            <a:off x="609599" y="1447800"/>
            <a:ext cx="6341459" cy="4876799"/>
          </a:xfrm>
        </p:spPr>
        <p:txBody>
          <a:bodyPr>
            <a:noAutofit/>
          </a:body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sp>
        <p:nvSpPr>
          <p:cNvPr id="18" name="Title 1"/>
          <p:cNvSpPr>
            <a:spLocks noGrp="1"/>
          </p:cNvSpPr>
          <p:nvPr>
            <p:ph type="title" hasCustomPrompt="1"/>
          </p:nvPr>
        </p:nvSpPr>
        <p:spPr>
          <a:xfrm>
            <a:off x="609599" y="381000"/>
            <a:ext cx="6341459" cy="838200"/>
          </a:xfrm>
        </p:spPr>
        <p:txBody>
          <a:bodyPr>
            <a:noAutofit/>
          </a:bodyPr>
          <a:lstStyle/>
          <a:p>
            <a:r>
              <a:rPr lang="en-US"/>
              <a:t>Tap to add title</a:t>
            </a:r>
          </a:p>
        </p:txBody>
      </p:sp>
    </p:spTree>
    <p:extLst>
      <p:ext uri="{BB962C8B-B14F-4D97-AF65-F5344CB8AC3E}">
        <p14:creationId xmlns:p14="http://schemas.microsoft.com/office/powerpoint/2010/main" val="41647991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057275" y="266700"/>
            <a:ext cx="10725147" cy="1190625"/>
          </a:xfrm>
        </p:spPr>
        <p:txBody>
          <a:bodyPr anchor="ctr" anchorCtr="0">
            <a:normAutofit/>
          </a:bodyPr>
          <a:lstStyle>
            <a:lvl1pPr>
              <a:defRPr sz="3200">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971674"/>
            <a:ext cx="11306172" cy="4475161"/>
          </a:xfrm>
        </p:spPr>
        <p:txBody>
          <a:bodyPr/>
          <a:lstStyle>
            <a:lvl2pPr>
              <a:buClr>
                <a:schemeClr val="tx2"/>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638925"/>
            <a:ext cx="2057402" cy="173036"/>
          </a:xfrm>
        </p:spPr>
        <p:txBody>
          <a:bodyPr/>
          <a:lstStyle>
            <a:lvl1pPr>
              <a:defRPr sz="900">
                <a:solidFill>
                  <a:schemeClr val="bg1"/>
                </a:solidFill>
              </a:defRPr>
            </a:lvl1pPr>
          </a:lstStyle>
          <a:p>
            <a:fld id="{29CA1F89-46AF-4E3F-BF50-3C017A01CFE4}" type="datetimeFigureOut">
              <a:rPr lang="en-US" smtClean="0"/>
              <a:pPr/>
              <a:t>10/11/2023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638925"/>
            <a:ext cx="8543924" cy="173036"/>
          </a:xfrm>
        </p:spPr>
        <p:txBody>
          <a:bodyPr/>
          <a:lstStyle>
            <a:lvl1pPr>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638925"/>
            <a:ext cx="485773" cy="173036"/>
          </a:xfrm>
        </p:spPr>
        <p:txBody>
          <a:bodyPr/>
          <a:lstStyle>
            <a:lvl1pPr>
              <a:defRPr sz="900">
                <a:solidFill>
                  <a:schemeClr val="bg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18652116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6_TextImage">
    <p:spTree>
      <p:nvGrpSpPr>
        <p:cNvPr id="1" name=""/>
        <p:cNvGrpSpPr/>
        <p:nvPr/>
      </p:nvGrpSpPr>
      <p:grpSpPr>
        <a:xfrm>
          <a:off x="0" y="0"/>
          <a:ext cx="0" cy="0"/>
          <a:chOff x="0" y="0"/>
          <a:chExt cx="0" cy="0"/>
        </a:xfrm>
      </p:grpSpPr>
      <p:sp>
        <p:nvSpPr>
          <p:cNvPr id="25" name="Picture Placeholder 58"/>
          <p:cNvSpPr>
            <a:spLocks noGrp="1"/>
          </p:cNvSpPr>
          <p:nvPr>
            <p:ph type="pic" sz="quarter" idx="11" hasCustomPrompt="1"/>
          </p:nvPr>
        </p:nvSpPr>
        <p:spPr>
          <a:xfrm>
            <a:off x="7354062"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8" name="Picture Placeholder 58"/>
          <p:cNvSpPr>
            <a:spLocks noGrp="1"/>
          </p:cNvSpPr>
          <p:nvPr>
            <p:ph type="pic" sz="quarter" idx="14" hasCustomPrompt="1"/>
          </p:nvPr>
        </p:nvSpPr>
        <p:spPr>
          <a:xfrm>
            <a:off x="9805416"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0" name="Picture Placeholder 58"/>
          <p:cNvSpPr>
            <a:spLocks noGrp="1"/>
          </p:cNvSpPr>
          <p:nvPr>
            <p:ph type="pic" sz="quarter" idx="16" hasCustomPrompt="1"/>
          </p:nvPr>
        </p:nvSpPr>
        <p:spPr>
          <a:xfrm>
            <a:off x="7354062" y="2304583"/>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3" name="Picture Placeholder 58"/>
          <p:cNvSpPr>
            <a:spLocks noGrp="1"/>
          </p:cNvSpPr>
          <p:nvPr>
            <p:ph type="pic" sz="quarter" idx="19" hasCustomPrompt="1"/>
          </p:nvPr>
        </p:nvSpPr>
        <p:spPr>
          <a:xfrm>
            <a:off x="9805416" y="2304583"/>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5" name="Picture Placeholder 58"/>
          <p:cNvSpPr>
            <a:spLocks noGrp="1"/>
          </p:cNvSpPr>
          <p:nvPr>
            <p:ph type="pic" sz="quarter" idx="21" hasCustomPrompt="1"/>
          </p:nvPr>
        </p:nvSpPr>
        <p:spPr>
          <a:xfrm>
            <a:off x="7354062"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8" name="Picture Placeholder 58"/>
          <p:cNvSpPr>
            <a:spLocks noGrp="1"/>
          </p:cNvSpPr>
          <p:nvPr>
            <p:ph type="pic" sz="quarter" idx="24" hasCustomPrompt="1"/>
          </p:nvPr>
        </p:nvSpPr>
        <p:spPr>
          <a:xfrm>
            <a:off x="9805416"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7" name="Text Placeholder 4"/>
          <p:cNvSpPr>
            <a:spLocks noGrp="1"/>
          </p:cNvSpPr>
          <p:nvPr>
            <p:ph type="body" sz="quarter" idx="10" hasCustomPrompt="1"/>
          </p:nvPr>
        </p:nvSpPr>
        <p:spPr>
          <a:xfrm>
            <a:off x="609599" y="1447800"/>
            <a:ext cx="3912109" cy="4876799"/>
          </a:xfrm>
        </p:spPr>
        <p:txBody>
          <a:bodyPr>
            <a:noAutofit/>
          </a:body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sp>
        <p:nvSpPr>
          <p:cNvPr id="18" name="Title 1"/>
          <p:cNvSpPr>
            <a:spLocks noGrp="1"/>
          </p:cNvSpPr>
          <p:nvPr>
            <p:ph type="title" hasCustomPrompt="1"/>
          </p:nvPr>
        </p:nvSpPr>
        <p:spPr>
          <a:xfrm>
            <a:off x="609599" y="381000"/>
            <a:ext cx="3912109" cy="838200"/>
          </a:xfrm>
        </p:spPr>
        <p:txBody>
          <a:bodyPr>
            <a:noAutofit/>
          </a:bodyPr>
          <a:lstStyle/>
          <a:p>
            <a:r>
              <a:rPr lang="en-US"/>
              <a:t>Tap to add title</a:t>
            </a:r>
          </a:p>
        </p:txBody>
      </p:sp>
      <p:sp>
        <p:nvSpPr>
          <p:cNvPr id="10" name="Picture Placeholder 58"/>
          <p:cNvSpPr>
            <a:spLocks noGrp="1"/>
          </p:cNvSpPr>
          <p:nvPr>
            <p:ph type="pic" sz="quarter" idx="13" hasCustomPrompt="1"/>
          </p:nvPr>
        </p:nvSpPr>
        <p:spPr>
          <a:xfrm>
            <a:off x="4902708"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1" name="Picture Placeholder 58"/>
          <p:cNvSpPr>
            <a:spLocks noGrp="1"/>
          </p:cNvSpPr>
          <p:nvPr>
            <p:ph type="pic" sz="quarter" idx="18" hasCustomPrompt="1"/>
          </p:nvPr>
        </p:nvSpPr>
        <p:spPr>
          <a:xfrm>
            <a:off x="4902708" y="2308859"/>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2" name="Picture Placeholder 58"/>
          <p:cNvSpPr>
            <a:spLocks noGrp="1"/>
          </p:cNvSpPr>
          <p:nvPr>
            <p:ph type="pic" sz="quarter" idx="23" hasCustomPrompt="1"/>
          </p:nvPr>
        </p:nvSpPr>
        <p:spPr>
          <a:xfrm>
            <a:off x="4902708"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Tree>
    <p:extLst>
      <p:ext uri="{BB962C8B-B14F-4D97-AF65-F5344CB8AC3E}">
        <p14:creationId xmlns:p14="http://schemas.microsoft.com/office/powerpoint/2010/main" val="2908119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7_TextImage">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12192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3" name="Text Placeholder 4"/>
          <p:cNvSpPr>
            <a:spLocks noGrp="1"/>
          </p:cNvSpPr>
          <p:nvPr>
            <p:ph type="body" sz="quarter" idx="11" hasCustomPrompt="1"/>
          </p:nvPr>
        </p:nvSpPr>
        <p:spPr>
          <a:xfrm>
            <a:off x="609599" y="1447800"/>
            <a:ext cx="6341459" cy="4876799"/>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hasCustomPrompt="1"/>
          </p:nvPr>
        </p:nvSpPr>
        <p:spPr>
          <a:xfrm>
            <a:off x="609599" y="381000"/>
            <a:ext cx="6341459" cy="838200"/>
          </a:xfrm>
        </p:spPr>
        <p:txBody>
          <a:bodyPr>
            <a:noAutofit/>
          </a:bodyPr>
          <a:lstStyle>
            <a:lvl1pPr>
              <a:defRPr>
                <a:solidFill>
                  <a:schemeClr val="bg1"/>
                </a:solidFill>
              </a:defRPr>
            </a:lvl1pPr>
          </a:lstStyle>
          <a:p>
            <a:r>
              <a:rPr lang="en-US"/>
              <a:t>Tap to add title</a:t>
            </a:r>
          </a:p>
        </p:txBody>
      </p:sp>
    </p:spTree>
    <p:extLst>
      <p:ext uri="{BB962C8B-B14F-4D97-AF65-F5344CB8AC3E}">
        <p14:creationId xmlns:p14="http://schemas.microsoft.com/office/powerpoint/2010/main" val="45276255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8_TextImag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0" y="1450848"/>
            <a:ext cx="5486400" cy="4873752"/>
          </a:xfrm>
        </p:spPr>
        <p:txBody>
          <a:bodyPr>
            <a:noAutofit/>
          </a:body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6096000" y="381000"/>
            <a:ext cx="5486400" cy="838200"/>
          </a:xfrm>
        </p:spPr>
        <p:txBody>
          <a:bodyPr>
            <a:noAutofit/>
          </a:bodyPr>
          <a:lstStyle/>
          <a:p>
            <a:r>
              <a:rPr lang="en-US"/>
              <a:t>Tap to add title</a:t>
            </a:r>
          </a:p>
        </p:txBody>
      </p:sp>
      <p:sp>
        <p:nvSpPr>
          <p:cNvPr id="7" name="Picture Placeholder 6"/>
          <p:cNvSpPr>
            <a:spLocks noGrp="1"/>
          </p:cNvSpPr>
          <p:nvPr>
            <p:ph type="pic" sz="quarter" idx="11" hasCustomPrompt="1"/>
          </p:nvPr>
        </p:nvSpPr>
        <p:spPr>
          <a:xfrm>
            <a:off x="0" y="0"/>
            <a:ext cx="57150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Tree>
    <p:extLst>
      <p:ext uri="{BB962C8B-B14F-4D97-AF65-F5344CB8AC3E}">
        <p14:creationId xmlns:p14="http://schemas.microsoft.com/office/powerpoint/2010/main" val="377543143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9_TextImage">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1742" y="0"/>
            <a:ext cx="7907272"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4" name="Text Placeholder 4"/>
          <p:cNvSpPr>
            <a:spLocks noGrp="1"/>
          </p:cNvSpPr>
          <p:nvPr>
            <p:ph type="body" sz="quarter" idx="24" hasCustomPrompt="1"/>
          </p:nvPr>
        </p:nvSpPr>
        <p:spPr>
          <a:xfrm>
            <a:off x="8290014" y="1450848"/>
            <a:ext cx="3294592" cy="4873752"/>
          </a:xfrm>
        </p:spPr>
        <p:txBody>
          <a:bodyPr>
            <a:noAutofit/>
          </a:body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hasCustomPrompt="1"/>
          </p:nvPr>
        </p:nvSpPr>
        <p:spPr>
          <a:xfrm>
            <a:off x="8290014" y="381000"/>
            <a:ext cx="3294592" cy="838200"/>
          </a:xfrm>
        </p:spPr>
        <p:txBody>
          <a:bodyPr>
            <a:noAutofit/>
          </a:bodyPr>
          <a:lstStyle/>
          <a:p>
            <a:r>
              <a:rPr lang="en-US"/>
              <a:t>Tap to add title</a:t>
            </a:r>
          </a:p>
        </p:txBody>
      </p:sp>
    </p:spTree>
    <p:extLst>
      <p:ext uri="{BB962C8B-B14F-4D97-AF65-F5344CB8AC3E}">
        <p14:creationId xmlns:p14="http://schemas.microsoft.com/office/powerpoint/2010/main" val="222544535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10_TextImag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0" y="1450848"/>
            <a:ext cx="5486400" cy="4873752"/>
          </a:xfrm>
        </p:spPr>
        <p:txBody>
          <a:bodyPr>
            <a:noAutofit/>
          </a:body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6096000" y="381000"/>
            <a:ext cx="5486400" cy="838200"/>
          </a:xfrm>
        </p:spPr>
        <p:txBody>
          <a:bodyPr>
            <a:noAutofit/>
          </a:bodyPr>
          <a:lstStyle/>
          <a:p>
            <a:r>
              <a:rPr lang="en-US"/>
              <a:t>Tap to add title</a:t>
            </a:r>
          </a:p>
        </p:txBody>
      </p:sp>
      <p:sp>
        <p:nvSpPr>
          <p:cNvPr id="9" name="Picture Placeholder 6"/>
          <p:cNvSpPr>
            <a:spLocks noGrp="1"/>
          </p:cNvSpPr>
          <p:nvPr>
            <p:ph type="pic" sz="quarter" idx="11" hasCustomPrompt="1"/>
          </p:nvPr>
        </p:nvSpPr>
        <p:spPr>
          <a:xfrm>
            <a:off x="0" y="0"/>
            <a:ext cx="5715000" cy="3407664"/>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10" name="Picture Placeholder 6"/>
          <p:cNvSpPr>
            <a:spLocks noGrp="1"/>
          </p:cNvSpPr>
          <p:nvPr>
            <p:ph type="pic" sz="quarter" idx="12" hasCustomPrompt="1"/>
          </p:nvPr>
        </p:nvSpPr>
        <p:spPr>
          <a:xfrm>
            <a:off x="0" y="3471673"/>
            <a:ext cx="5715000" cy="3386328"/>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Tree>
    <p:extLst>
      <p:ext uri="{BB962C8B-B14F-4D97-AF65-F5344CB8AC3E}">
        <p14:creationId xmlns:p14="http://schemas.microsoft.com/office/powerpoint/2010/main" val="334633700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11_TextImag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0" y="1450848"/>
            <a:ext cx="5486400" cy="4873752"/>
          </a:xfrm>
        </p:spPr>
        <p:txBody>
          <a:bodyPr>
            <a:noAutofit/>
          </a:body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6096000" y="381000"/>
            <a:ext cx="5486400" cy="838200"/>
          </a:xfrm>
        </p:spPr>
        <p:txBody>
          <a:bodyPr>
            <a:noAutofit/>
          </a:bodyPr>
          <a:lstStyle/>
          <a:p>
            <a:r>
              <a:rPr lang="en-US"/>
              <a:t>Tap to add title</a:t>
            </a:r>
          </a:p>
        </p:txBody>
      </p:sp>
      <p:sp>
        <p:nvSpPr>
          <p:cNvPr id="11" name="Picture Placeholder 6"/>
          <p:cNvSpPr>
            <a:spLocks noGrp="1"/>
          </p:cNvSpPr>
          <p:nvPr>
            <p:ph type="pic" sz="quarter" idx="11" hasCustomPrompt="1"/>
          </p:nvPr>
        </p:nvSpPr>
        <p:spPr>
          <a:xfrm>
            <a:off x="1" y="0"/>
            <a:ext cx="5715000" cy="341376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12" name="Picture Placeholder 6"/>
          <p:cNvSpPr>
            <a:spLocks noGrp="1"/>
          </p:cNvSpPr>
          <p:nvPr>
            <p:ph type="pic" sz="quarter" idx="12" hasCustomPrompt="1"/>
          </p:nvPr>
        </p:nvSpPr>
        <p:spPr>
          <a:xfrm>
            <a:off x="0" y="3477768"/>
            <a:ext cx="2398982" cy="3380232"/>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13" name="Picture Placeholder 6"/>
          <p:cNvSpPr>
            <a:spLocks noGrp="1"/>
          </p:cNvSpPr>
          <p:nvPr>
            <p:ph type="pic" sz="quarter" idx="13" hasCustomPrompt="1"/>
          </p:nvPr>
        </p:nvSpPr>
        <p:spPr>
          <a:xfrm>
            <a:off x="2462990" y="3477768"/>
            <a:ext cx="3252011" cy="3383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Tree>
    <p:extLst>
      <p:ext uri="{BB962C8B-B14F-4D97-AF65-F5344CB8AC3E}">
        <p14:creationId xmlns:p14="http://schemas.microsoft.com/office/powerpoint/2010/main" val="117580184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12_TextImage">
    <p:spTree>
      <p:nvGrpSpPr>
        <p:cNvPr id="1" name=""/>
        <p:cNvGrpSpPr/>
        <p:nvPr/>
      </p:nvGrpSpPr>
      <p:grpSpPr>
        <a:xfrm>
          <a:off x="0" y="0"/>
          <a:ext cx="0" cy="0"/>
          <a:chOff x="0" y="0"/>
          <a:chExt cx="0" cy="0"/>
        </a:xfrm>
      </p:grpSpPr>
      <p:sp>
        <p:nvSpPr>
          <p:cNvPr id="25" name="Picture Placeholder 58"/>
          <p:cNvSpPr>
            <a:spLocks noGrp="1"/>
          </p:cNvSpPr>
          <p:nvPr>
            <p:ph type="pic" sz="quarter" idx="11" hasCustomPrompt="1"/>
          </p:nvPr>
        </p:nvSpPr>
        <p:spPr>
          <a:xfrm>
            <a:off x="0"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8" name="Picture Placeholder 58"/>
          <p:cNvSpPr>
            <a:spLocks noGrp="1"/>
          </p:cNvSpPr>
          <p:nvPr>
            <p:ph type="pic" sz="quarter" idx="14" hasCustomPrompt="1"/>
          </p:nvPr>
        </p:nvSpPr>
        <p:spPr>
          <a:xfrm>
            <a:off x="2451354"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0" name="Picture Placeholder 58"/>
          <p:cNvSpPr>
            <a:spLocks noGrp="1"/>
          </p:cNvSpPr>
          <p:nvPr>
            <p:ph type="pic" sz="quarter" idx="16" hasCustomPrompt="1"/>
          </p:nvPr>
        </p:nvSpPr>
        <p:spPr>
          <a:xfrm>
            <a:off x="0" y="2304583"/>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3" name="Picture Placeholder 58"/>
          <p:cNvSpPr>
            <a:spLocks noGrp="1"/>
          </p:cNvSpPr>
          <p:nvPr>
            <p:ph type="pic" sz="quarter" idx="19" hasCustomPrompt="1"/>
          </p:nvPr>
        </p:nvSpPr>
        <p:spPr>
          <a:xfrm>
            <a:off x="2451354" y="2304583"/>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5" name="Picture Placeholder 58"/>
          <p:cNvSpPr>
            <a:spLocks noGrp="1"/>
          </p:cNvSpPr>
          <p:nvPr>
            <p:ph type="pic" sz="quarter" idx="21" hasCustomPrompt="1"/>
          </p:nvPr>
        </p:nvSpPr>
        <p:spPr>
          <a:xfrm>
            <a:off x="0"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8" name="Picture Placeholder 58"/>
          <p:cNvSpPr>
            <a:spLocks noGrp="1"/>
          </p:cNvSpPr>
          <p:nvPr>
            <p:ph type="pic" sz="quarter" idx="24" hasCustomPrompt="1"/>
          </p:nvPr>
        </p:nvSpPr>
        <p:spPr>
          <a:xfrm>
            <a:off x="2451354"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7" name="Text Placeholder 4"/>
          <p:cNvSpPr>
            <a:spLocks noGrp="1"/>
          </p:cNvSpPr>
          <p:nvPr>
            <p:ph type="body" sz="quarter" idx="10" hasCustomPrompt="1"/>
          </p:nvPr>
        </p:nvSpPr>
        <p:spPr>
          <a:xfrm>
            <a:off x="5243146" y="1447800"/>
            <a:ext cx="6341459" cy="4876799"/>
          </a:xfrm>
        </p:spPr>
        <p:txBody>
          <a:bodyPr>
            <a:noAutofit/>
          </a:body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sp>
        <p:nvSpPr>
          <p:cNvPr id="18" name="Title 1"/>
          <p:cNvSpPr>
            <a:spLocks noGrp="1"/>
          </p:cNvSpPr>
          <p:nvPr>
            <p:ph type="title" hasCustomPrompt="1"/>
          </p:nvPr>
        </p:nvSpPr>
        <p:spPr>
          <a:xfrm>
            <a:off x="5243146" y="381000"/>
            <a:ext cx="6341459" cy="838200"/>
          </a:xfrm>
        </p:spPr>
        <p:txBody>
          <a:bodyPr>
            <a:noAutofit/>
          </a:bodyPr>
          <a:lstStyle/>
          <a:p>
            <a:r>
              <a:rPr lang="en-US"/>
              <a:t>Tap to add title</a:t>
            </a:r>
          </a:p>
        </p:txBody>
      </p:sp>
    </p:spTree>
    <p:extLst>
      <p:ext uri="{BB962C8B-B14F-4D97-AF65-F5344CB8AC3E}">
        <p14:creationId xmlns:p14="http://schemas.microsoft.com/office/powerpoint/2010/main" val="205777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13_TextImage">
    <p:spTree>
      <p:nvGrpSpPr>
        <p:cNvPr id="1" name=""/>
        <p:cNvGrpSpPr/>
        <p:nvPr/>
      </p:nvGrpSpPr>
      <p:grpSpPr>
        <a:xfrm>
          <a:off x="0" y="0"/>
          <a:ext cx="0" cy="0"/>
          <a:chOff x="0" y="0"/>
          <a:chExt cx="0" cy="0"/>
        </a:xfrm>
      </p:grpSpPr>
      <p:sp>
        <p:nvSpPr>
          <p:cNvPr id="59" name="Picture Placeholder 58"/>
          <p:cNvSpPr>
            <a:spLocks noGrp="1"/>
          </p:cNvSpPr>
          <p:nvPr>
            <p:ph type="pic" sz="quarter" idx="10" hasCustomPrompt="1"/>
          </p:nvPr>
        </p:nvSpPr>
        <p:spPr>
          <a:xfrm>
            <a:off x="0"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6" name="Picture Placeholder 58"/>
          <p:cNvSpPr>
            <a:spLocks noGrp="1"/>
          </p:cNvSpPr>
          <p:nvPr>
            <p:ph type="pic" sz="quarter" idx="12" hasCustomPrompt="1"/>
          </p:nvPr>
        </p:nvSpPr>
        <p:spPr>
          <a:xfrm>
            <a:off x="2451354"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7" name="Picture Placeholder 58"/>
          <p:cNvSpPr>
            <a:spLocks noGrp="1"/>
          </p:cNvSpPr>
          <p:nvPr>
            <p:ph type="pic" sz="quarter" idx="13" hasCustomPrompt="1"/>
          </p:nvPr>
        </p:nvSpPr>
        <p:spPr>
          <a:xfrm>
            <a:off x="4902708" y="-2"/>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9" name="Picture Placeholder 58"/>
          <p:cNvSpPr>
            <a:spLocks noGrp="1"/>
          </p:cNvSpPr>
          <p:nvPr>
            <p:ph type="pic" sz="quarter" idx="15" hasCustomPrompt="1"/>
          </p:nvPr>
        </p:nvSpPr>
        <p:spPr>
          <a:xfrm>
            <a:off x="0" y="2308859"/>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1" name="Picture Placeholder 58"/>
          <p:cNvSpPr>
            <a:spLocks noGrp="1"/>
          </p:cNvSpPr>
          <p:nvPr>
            <p:ph type="pic" sz="quarter" idx="17" hasCustomPrompt="1"/>
          </p:nvPr>
        </p:nvSpPr>
        <p:spPr>
          <a:xfrm>
            <a:off x="2451354" y="2308859"/>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2" name="Picture Placeholder 58"/>
          <p:cNvSpPr>
            <a:spLocks noGrp="1"/>
          </p:cNvSpPr>
          <p:nvPr>
            <p:ph type="pic" sz="quarter" idx="18" hasCustomPrompt="1"/>
          </p:nvPr>
        </p:nvSpPr>
        <p:spPr>
          <a:xfrm>
            <a:off x="4902708" y="2308859"/>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4" name="Picture Placeholder 58"/>
          <p:cNvSpPr>
            <a:spLocks noGrp="1"/>
          </p:cNvSpPr>
          <p:nvPr>
            <p:ph type="pic" sz="quarter" idx="20" hasCustomPrompt="1"/>
          </p:nvPr>
        </p:nvSpPr>
        <p:spPr>
          <a:xfrm>
            <a:off x="0"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6" name="Picture Placeholder 58"/>
          <p:cNvSpPr>
            <a:spLocks noGrp="1"/>
          </p:cNvSpPr>
          <p:nvPr>
            <p:ph type="pic" sz="quarter" idx="22" hasCustomPrompt="1"/>
          </p:nvPr>
        </p:nvSpPr>
        <p:spPr>
          <a:xfrm>
            <a:off x="2451354"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7" name="Picture Placeholder 58"/>
          <p:cNvSpPr>
            <a:spLocks noGrp="1"/>
          </p:cNvSpPr>
          <p:nvPr>
            <p:ph type="pic" sz="quarter" idx="23" hasCustomPrompt="1"/>
          </p:nvPr>
        </p:nvSpPr>
        <p:spPr>
          <a:xfrm>
            <a:off x="4902708" y="4617720"/>
            <a:ext cx="2386584" cy="224028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7" name="Text Placeholder 4"/>
          <p:cNvSpPr>
            <a:spLocks noGrp="1"/>
          </p:cNvSpPr>
          <p:nvPr>
            <p:ph type="body" sz="quarter" idx="24" hasCustomPrompt="1"/>
          </p:nvPr>
        </p:nvSpPr>
        <p:spPr>
          <a:xfrm>
            <a:off x="7670292" y="1447800"/>
            <a:ext cx="3914314" cy="4876799"/>
          </a:xfrm>
        </p:spPr>
        <p:txBody>
          <a:bodyPr>
            <a:noAutofit/>
          </a:bodyPr>
          <a:lstStyle>
            <a:lvl1pPr>
              <a:defRPr/>
            </a:lvl1pPr>
            <a:lvl2pPr>
              <a:defRPr/>
            </a:lvl2pPr>
            <a:lvl3pPr>
              <a:defRPr/>
            </a:lvl3p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sp>
        <p:nvSpPr>
          <p:cNvPr id="18" name="Title 1"/>
          <p:cNvSpPr>
            <a:spLocks noGrp="1"/>
          </p:cNvSpPr>
          <p:nvPr>
            <p:ph type="title" hasCustomPrompt="1"/>
          </p:nvPr>
        </p:nvSpPr>
        <p:spPr>
          <a:xfrm>
            <a:off x="7670292" y="381000"/>
            <a:ext cx="3914314" cy="838200"/>
          </a:xfrm>
        </p:spPr>
        <p:txBody>
          <a:bodyPr>
            <a:noAutofit/>
          </a:bodyPr>
          <a:lstStyle>
            <a:lvl1pPr>
              <a:defRPr/>
            </a:lvl1pPr>
          </a:lstStyle>
          <a:p>
            <a:r>
              <a:rPr lang="en-US"/>
              <a:t>Tap to add title</a:t>
            </a:r>
          </a:p>
        </p:txBody>
      </p:sp>
    </p:spTree>
    <p:extLst>
      <p:ext uri="{BB962C8B-B14F-4D97-AF65-F5344CB8AC3E}">
        <p14:creationId xmlns:p14="http://schemas.microsoft.com/office/powerpoint/2010/main" val="11036913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14_TextImage">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12192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3" name="Text Placeholder 4"/>
          <p:cNvSpPr>
            <a:spLocks noGrp="1"/>
          </p:cNvSpPr>
          <p:nvPr>
            <p:ph type="body" sz="quarter" idx="11" hasCustomPrompt="1"/>
          </p:nvPr>
        </p:nvSpPr>
        <p:spPr>
          <a:xfrm>
            <a:off x="5210628" y="1447801"/>
            <a:ext cx="6371772" cy="4876799"/>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hasCustomPrompt="1"/>
          </p:nvPr>
        </p:nvSpPr>
        <p:spPr>
          <a:xfrm>
            <a:off x="5210628" y="381000"/>
            <a:ext cx="6371772" cy="838200"/>
          </a:xfrm>
        </p:spPr>
        <p:txBody>
          <a:bodyPr>
            <a:noAutofit/>
          </a:bodyPr>
          <a:lstStyle>
            <a:lvl1pPr>
              <a:defRPr>
                <a:solidFill>
                  <a:schemeClr val="bg1"/>
                </a:solidFill>
              </a:defRPr>
            </a:lvl1pPr>
          </a:lstStyle>
          <a:p>
            <a:r>
              <a:rPr lang="en-US"/>
              <a:t>Tap to add title</a:t>
            </a:r>
          </a:p>
        </p:txBody>
      </p:sp>
    </p:spTree>
    <p:extLst>
      <p:ext uri="{BB962C8B-B14F-4D97-AF65-F5344CB8AC3E}">
        <p14:creationId xmlns:p14="http://schemas.microsoft.com/office/powerpoint/2010/main" val="6018459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15_TextImag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 y="4443984"/>
            <a:ext cx="10972800" cy="1880616"/>
          </a:xfrm>
        </p:spPr>
        <p:txBody>
          <a:bodyPr>
            <a:noAutofit/>
          </a:bodyPr>
          <a:lstStyle>
            <a:lvl1pPr marL="0" indent="0">
              <a:buNone/>
              <a:defRPr/>
            </a:lvl1pPr>
            <a:lvl2pPr marL="457178" indent="0">
              <a:buNone/>
              <a:defRPr/>
            </a:lvl2pPr>
            <a:lvl3pPr marL="914354" indent="0">
              <a:buNone/>
              <a:defRPr/>
            </a:lvl3pPr>
            <a:lvl4pPr marL="1371532" indent="0">
              <a:buNone/>
              <a:defRPr/>
            </a:lvl4pPr>
            <a:lvl5pPr marL="1828709" indent="0">
              <a:buNone/>
              <a:defRPr/>
            </a:lvl5pPr>
          </a:lstStyle>
          <a:p>
            <a:pPr lvl="0"/>
            <a:r>
              <a:rPr lang="en-US"/>
              <a:t>Tap to add text</a:t>
            </a:r>
          </a:p>
        </p:txBody>
      </p:sp>
      <p:sp>
        <p:nvSpPr>
          <p:cNvPr id="2" name="Title 1"/>
          <p:cNvSpPr>
            <a:spLocks noGrp="1"/>
          </p:cNvSpPr>
          <p:nvPr>
            <p:ph type="title" hasCustomPrompt="1"/>
          </p:nvPr>
        </p:nvSpPr>
        <p:spPr>
          <a:xfrm>
            <a:off x="609600" y="3733800"/>
            <a:ext cx="10972800" cy="710184"/>
          </a:xfrm>
        </p:spPr>
        <p:txBody>
          <a:bodyPr>
            <a:noAutofit/>
          </a:bodyPr>
          <a:lstStyle/>
          <a:p>
            <a:r>
              <a:rPr lang="en-US"/>
              <a:t>Tap to add title</a:t>
            </a:r>
          </a:p>
        </p:txBody>
      </p:sp>
      <p:sp>
        <p:nvSpPr>
          <p:cNvPr id="7" name="Picture Placeholder 6"/>
          <p:cNvSpPr>
            <a:spLocks noGrp="1"/>
          </p:cNvSpPr>
          <p:nvPr>
            <p:ph type="pic" sz="quarter" idx="11" hasCustomPrompt="1"/>
          </p:nvPr>
        </p:nvSpPr>
        <p:spPr>
          <a:xfrm>
            <a:off x="0" y="0"/>
            <a:ext cx="12192000" cy="3429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Tree>
    <p:extLst>
      <p:ext uri="{BB962C8B-B14F-4D97-AF65-F5344CB8AC3E}">
        <p14:creationId xmlns:p14="http://schemas.microsoft.com/office/powerpoint/2010/main" val="21579186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009651" y="266700"/>
            <a:ext cx="10772772" cy="1190625"/>
          </a:xfrm>
        </p:spPr>
        <p:txBody>
          <a:bodyPr anchor="ctr" anchorCtr="0">
            <a:normAutofit/>
          </a:bodyPr>
          <a:lstStyle>
            <a:lvl1pPr>
              <a:defRPr sz="3200">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971674"/>
            <a:ext cx="11306172" cy="44751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667500"/>
            <a:ext cx="2057402" cy="153986"/>
          </a:xfrm>
        </p:spPr>
        <p:txBody>
          <a:bodyPr/>
          <a:lstStyle>
            <a:lvl1pPr>
              <a:defRPr sz="900">
                <a:solidFill>
                  <a:schemeClr val="bg1"/>
                </a:solidFill>
              </a:defRPr>
            </a:lvl1pPr>
          </a:lstStyle>
          <a:p>
            <a:fld id="{29CA1F89-46AF-4E3F-BF50-3C017A01CFE4}" type="datetimeFigureOut">
              <a:rPr lang="en-US" smtClean="0"/>
              <a:pPr/>
              <a:t>10/11/2023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667500"/>
            <a:ext cx="8543924" cy="153986"/>
          </a:xfrm>
        </p:spPr>
        <p:txBody>
          <a:bodyPr/>
          <a:lstStyle>
            <a:lvl1pPr>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667500"/>
            <a:ext cx="485773" cy="153986"/>
          </a:xfrm>
        </p:spPr>
        <p:txBody>
          <a:bodyPr/>
          <a:lstStyle>
            <a:lvl1pPr>
              <a:defRPr sz="900">
                <a:solidFill>
                  <a:schemeClr val="bg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211622135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16_TextImage">
    <p:spTree>
      <p:nvGrpSpPr>
        <p:cNvPr id="1" name=""/>
        <p:cNvGrpSpPr/>
        <p:nvPr/>
      </p:nvGrpSpPr>
      <p:grpSpPr>
        <a:xfrm>
          <a:off x="0" y="0"/>
          <a:ext cx="0" cy="0"/>
          <a:chOff x="0" y="0"/>
          <a:chExt cx="0" cy="0"/>
        </a:xfrm>
      </p:grpSpPr>
      <p:sp>
        <p:nvSpPr>
          <p:cNvPr id="4" name="Text Placeholder 3"/>
          <p:cNvSpPr>
            <a:spLocks noGrp="1"/>
          </p:cNvSpPr>
          <p:nvPr>
            <p:ph type="body" sz="quarter" idx="12" hasCustomPrompt="1"/>
          </p:nvPr>
        </p:nvSpPr>
        <p:spPr>
          <a:xfrm>
            <a:off x="609600" y="4447210"/>
            <a:ext cx="5029200" cy="1877390"/>
          </a:xfrm>
        </p:spPr>
        <p:txBody>
          <a:bodyPr/>
          <a:lstStyle>
            <a:lvl1pPr>
              <a:defRPr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Tap to add text col 1</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1" hasCustomPrompt="1"/>
          </p:nvPr>
        </p:nvSpPr>
        <p:spPr>
          <a:xfrm>
            <a:off x="0" y="0"/>
            <a:ext cx="12192000" cy="3429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6" name="Title 1"/>
          <p:cNvSpPr>
            <a:spLocks noGrp="1"/>
          </p:cNvSpPr>
          <p:nvPr>
            <p:ph type="title" hasCustomPrompt="1"/>
          </p:nvPr>
        </p:nvSpPr>
        <p:spPr>
          <a:xfrm>
            <a:off x="609600" y="3730752"/>
            <a:ext cx="10972800" cy="399288"/>
          </a:xfrm>
        </p:spPr>
        <p:txBody>
          <a:bodyPr>
            <a:noAutofit/>
          </a:bodyPr>
          <a:lstStyle/>
          <a:p>
            <a:r>
              <a:rPr lang="en-US"/>
              <a:t>Tap to add title</a:t>
            </a:r>
          </a:p>
        </p:txBody>
      </p:sp>
      <p:sp>
        <p:nvSpPr>
          <p:cNvPr id="10" name="Text Placeholder 3"/>
          <p:cNvSpPr>
            <a:spLocks noGrp="1"/>
          </p:cNvSpPr>
          <p:nvPr>
            <p:ph type="body" sz="quarter" idx="13" hasCustomPrompt="1"/>
          </p:nvPr>
        </p:nvSpPr>
        <p:spPr>
          <a:xfrm>
            <a:off x="6096000" y="4447210"/>
            <a:ext cx="5486400" cy="1877390"/>
          </a:xfrm>
        </p:spPr>
        <p:txBody>
          <a:bodyPr/>
          <a:lstStyle>
            <a:lvl1pPr>
              <a:defRPr baseline="0"/>
            </a:lvl1pPr>
          </a:lstStyle>
          <a:p>
            <a:pPr lvl="0"/>
            <a:r>
              <a:rPr lang="en-US"/>
              <a:t>Tap to add text col 2</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340761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17_TextImage">
    <p:spTree>
      <p:nvGrpSpPr>
        <p:cNvPr id="1" name=""/>
        <p:cNvGrpSpPr/>
        <p:nvPr/>
      </p:nvGrpSpPr>
      <p:grpSpPr>
        <a:xfrm>
          <a:off x="0" y="0"/>
          <a:ext cx="0" cy="0"/>
          <a:chOff x="0" y="0"/>
          <a:chExt cx="0" cy="0"/>
        </a:xfrm>
      </p:grpSpPr>
      <p:sp>
        <p:nvSpPr>
          <p:cNvPr id="8" name="Picture Placeholder 6"/>
          <p:cNvSpPr>
            <a:spLocks noGrp="1"/>
          </p:cNvSpPr>
          <p:nvPr>
            <p:ph type="pic" sz="quarter" idx="15" hasCustomPrompt="1"/>
          </p:nvPr>
        </p:nvSpPr>
        <p:spPr>
          <a:xfrm>
            <a:off x="6122656" y="-1867"/>
            <a:ext cx="6062472" cy="25146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7" name="Picture Placeholder 6"/>
          <p:cNvSpPr>
            <a:spLocks noGrp="1"/>
          </p:cNvSpPr>
          <p:nvPr>
            <p:ph type="pic" sz="quarter" idx="11" hasCustomPrompt="1"/>
          </p:nvPr>
        </p:nvSpPr>
        <p:spPr>
          <a:xfrm>
            <a:off x="0" y="-1867"/>
            <a:ext cx="6062472" cy="25146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4" name="Text Placeholder 3"/>
          <p:cNvSpPr>
            <a:spLocks noGrp="1"/>
          </p:cNvSpPr>
          <p:nvPr>
            <p:ph type="body" sz="quarter" idx="13" hasCustomPrompt="1"/>
          </p:nvPr>
        </p:nvSpPr>
        <p:spPr>
          <a:xfrm>
            <a:off x="0" y="2076852"/>
            <a:ext cx="6062472" cy="435881"/>
          </a:xfrm>
          <a:solidFill>
            <a:schemeClr val="tx1">
              <a:alpha val="50000"/>
            </a:schemeClr>
          </a:solidFill>
        </p:spPr>
        <p:txBody>
          <a:bodyPr lIns="640080" tIns="91440" rIns="457200" bIns="91440">
            <a:normAutofit/>
          </a:bodyPr>
          <a:lstStyle>
            <a:lvl1pPr marL="0" indent="0">
              <a:spcBef>
                <a:spcPts val="0"/>
              </a:spcBef>
              <a:spcAft>
                <a:spcPts val="0"/>
              </a:spcAft>
              <a:buNone/>
              <a:defRPr sz="1800" baseline="0">
                <a:solidFill>
                  <a:schemeClr val="bg1"/>
                </a:solidFill>
                <a:latin typeface="+mn-lt"/>
              </a:defRPr>
            </a:lvl1pPr>
          </a:lstStyle>
          <a:p>
            <a:pPr lvl="0"/>
            <a:r>
              <a:rPr lang="en-US"/>
              <a:t>Click to edit Master photo caption styles</a:t>
            </a:r>
          </a:p>
        </p:txBody>
      </p:sp>
      <p:sp>
        <p:nvSpPr>
          <p:cNvPr id="11" name="Text Placeholder 3"/>
          <p:cNvSpPr>
            <a:spLocks noGrp="1"/>
          </p:cNvSpPr>
          <p:nvPr>
            <p:ph type="body" sz="quarter" idx="14" hasCustomPrompt="1"/>
          </p:nvPr>
        </p:nvSpPr>
        <p:spPr>
          <a:xfrm>
            <a:off x="6122656" y="2076852"/>
            <a:ext cx="6062472" cy="435881"/>
          </a:xfrm>
          <a:solidFill>
            <a:schemeClr val="tx1">
              <a:alpha val="50000"/>
            </a:schemeClr>
          </a:solidFill>
        </p:spPr>
        <p:txBody>
          <a:bodyPr lIns="640080" tIns="91440" rIns="457200" bIns="91440">
            <a:normAutofit/>
          </a:bodyPr>
          <a:lstStyle>
            <a:lvl1pPr marL="0" indent="0">
              <a:spcBef>
                <a:spcPts val="0"/>
              </a:spcBef>
              <a:spcAft>
                <a:spcPts val="0"/>
              </a:spcAft>
              <a:buNone/>
              <a:defRPr sz="1800" baseline="0">
                <a:solidFill>
                  <a:schemeClr val="bg1"/>
                </a:solidFill>
                <a:latin typeface="+mn-lt"/>
              </a:defRPr>
            </a:lvl1pPr>
          </a:lstStyle>
          <a:p>
            <a:pPr lvl="0"/>
            <a:r>
              <a:rPr lang="en-US"/>
              <a:t>Click to edit Master photo caption styles</a:t>
            </a:r>
          </a:p>
        </p:txBody>
      </p:sp>
      <p:sp>
        <p:nvSpPr>
          <p:cNvPr id="9" name="Title 1"/>
          <p:cNvSpPr>
            <a:spLocks noGrp="1"/>
          </p:cNvSpPr>
          <p:nvPr>
            <p:ph type="title" hasCustomPrompt="1"/>
          </p:nvPr>
        </p:nvSpPr>
        <p:spPr>
          <a:xfrm>
            <a:off x="609600" y="2887123"/>
            <a:ext cx="10972800" cy="402336"/>
          </a:xfrm>
          <a:ln>
            <a:noFill/>
          </a:ln>
        </p:spPr>
        <p:txBody>
          <a:bodyPr>
            <a:noAutofit/>
          </a:bodyPr>
          <a:lstStyle/>
          <a:p>
            <a:r>
              <a:rPr lang="en-US"/>
              <a:t>Tap to add title</a:t>
            </a:r>
          </a:p>
        </p:txBody>
      </p:sp>
      <p:sp>
        <p:nvSpPr>
          <p:cNvPr id="10" name="Text Placeholder 2"/>
          <p:cNvSpPr>
            <a:spLocks noGrp="1"/>
          </p:cNvSpPr>
          <p:nvPr>
            <p:ph type="body" sz="quarter" idx="16" hasCustomPrompt="1"/>
          </p:nvPr>
        </p:nvSpPr>
        <p:spPr>
          <a:xfrm>
            <a:off x="609600" y="3576098"/>
            <a:ext cx="10972800" cy="2748502"/>
          </a:xfrm>
        </p:spPr>
        <p:txBody>
          <a:bodyPr/>
          <a:lstStyle>
            <a:lvl1pPr>
              <a:defRPr/>
            </a:lvl1p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306014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18_TextImage">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09600" y="2887123"/>
            <a:ext cx="10972800" cy="402336"/>
          </a:xfrm>
          <a:ln>
            <a:noFill/>
          </a:ln>
        </p:spPr>
        <p:txBody>
          <a:bodyPr>
            <a:noAutofit/>
          </a:bodyPr>
          <a:lstStyle/>
          <a:p>
            <a:r>
              <a:rPr lang="en-US"/>
              <a:t>Tap to add title</a:t>
            </a:r>
          </a:p>
        </p:txBody>
      </p:sp>
      <p:sp>
        <p:nvSpPr>
          <p:cNvPr id="10" name="Picture Placeholder 6"/>
          <p:cNvSpPr>
            <a:spLocks noGrp="1"/>
          </p:cNvSpPr>
          <p:nvPr>
            <p:ph type="pic" sz="quarter" idx="11" hasCustomPrompt="1"/>
          </p:nvPr>
        </p:nvSpPr>
        <p:spPr>
          <a:xfrm>
            <a:off x="0" y="0"/>
            <a:ext cx="6062472" cy="25146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1" name="Picture Placeholder 6"/>
          <p:cNvSpPr>
            <a:spLocks noGrp="1"/>
          </p:cNvSpPr>
          <p:nvPr>
            <p:ph type="pic" sz="quarter" idx="12" hasCustomPrompt="1"/>
          </p:nvPr>
        </p:nvSpPr>
        <p:spPr>
          <a:xfrm>
            <a:off x="6129528" y="0"/>
            <a:ext cx="6062472" cy="25146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4" name="Text Placeholder 2"/>
          <p:cNvSpPr>
            <a:spLocks noGrp="1"/>
          </p:cNvSpPr>
          <p:nvPr>
            <p:ph type="body" sz="quarter" idx="14" hasCustomPrompt="1"/>
          </p:nvPr>
        </p:nvSpPr>
        <p:spPr>
          <a:xfrm>
            <a:off x="609600" y="3576098"/>
            <a:ext cx="5029200" cy="2748502"/>
          </a:xfrm>
        </p:spPr>
        <p:txBody>
          <a:bodyPr/>
          <a:lstStyle>
            <a:lvl1pPr>
              <a:defRPr/>
            </a:lvl1pPr>
          </a:lstStyle>
          <a:p>
            <a:pPr lvl="0"/>
            <a:r>
              <a:rPr lang="en-US"/>
              <a:t>Tap to add text col 1</a:t>
            </a:r>
          </a:p>
          <a:p>
            <a:pPr lvl="1"/>
            <a:r>
              <a:rPr lang="en-US"/>
              <a:t>Second level</a:t>
            </a:r>
          </a:p>
          <a:p>
            <a:pPr lvl="2"/>
            <a:r>
              <a:rPr lang="en-US"/>
              <a:t>Third level</a:t>
            </a:r>
          </a:p>
          <a:p>
            <a:pPr lvl="3"/>
            <a:r>
              <a:rPr lang="en-US"/>
              <a:t>Fourth level</a:t>
            </a:r>
          </a:p>
          <a:p>
            <a:pPr lvl="4"/>
            <a:r>
              <a:rPr lang="en-US"/>
              <a:t>Fifth level</a:t>
            </a:r>
          </a:p>
        </p:txBody>
      </p:sp>
      <p:sp>
        <p:nvSpPr>
          <p:cNvPr id="15" name="Text Placeholder 4"/>
          <p:cNvSpPr>
            <a:spLocks noGrp="1"/>
          </p:cNvSpPr>
          <p:nvPr>
            <p:ph type="body" sz="quarter" idx="15" hasCustomPrompt="1"/>
          </p:nvPr>
        </p:nvSpPr>
        <p:spPr>
          <a:xfrm>
            <a:off x="6086475" y="3575462"/>
            <a:ext cx="5495925" cy="2728409"/>
          </a:xfrm>
        </p:spPr>
        <p:txBody>
          <a:bodyPr/>
          <a:lstStyle>
            <a:lvl1pPr>
              <a:defRPr/>
            </a:lvl1pPr>
          </a:lstStyle>
          <a:p>
            <a:pPr lvl="0"/>
            <a:r>
              <a:rPr lang="en-US"/>
              <a:t>Tap to add text col 2</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033251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1_Headline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0" y="0"/>
            <a:ext cx="12192000" cy="52578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6" name="Title 1"/>
          <p:cNvSpPr>
            <a:spLocks noGrp="1"/>
          </p:cNvSpPr>
          <p:nvPr>
            <p:ph type="title" hasCustomPrompt="1"/>
          </p:nvPr>
        </p:nvSpPr>
        <p:spPr>
          <a:xfrm>
            <a:off x="613012" y="5486400"/>
            <a:ext cx="10972800" cy="838200"/>
          </a:xfrm>
        </p:spPr>
        <p:txBody>
          <a:bodyPr>
            <a:noAutofit/>
          </a:bodyPr>
          <a:lstStyle/>
          <a:p>
            <a:r>
              <a:rPr lang="en-US"/>
              <a:t>Tap to add title</a:t>
            </a:r>
          </a:p>
        </p:txBody>
      </p:sp>
    </p:spTree>
    <p:extLst>
      <p:ext uri="{BB962C8B-B14F-4D97-AF65-F5344CB8AC3E}">
        <p14:creationId xmlns:p14="http://schemas.microsoft.com/office/powerpoint/2010/main" val="418449747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2_Headline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1" y="0"/>
            <a:ext cx="6061999" cy="52578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6" name="Picture Placeholder 6"/>
          <p:cNvSpPr>
            <a:spLocks noGrp="1"/>
          </p:cNvSpPr>
          <p:nvPr>
            <p:ph type="pic" sz="quarter" idx="12" hasCustomPrompt="1"/>
          </p:nvPr>
        </p:nvSpPr>
        <p:spPr>
          <a:xfrm>
            <a:off x="6128004" y="0"/>
            <a:ext cx="6063996" cy="52578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8" name="Title 1"/>
          <p:cNvSpPr>
            <a:spLocks noGrp="1"/>
          </p:cNvSpPr>
          <p:nvPr>
            <p:ph type="title" hasCustomPrompt="1"/>
          </p:nvPr>
        </p:nvSpPr>
        <p:spPr>
          <a:xfrm>
            <a:off x="609600" y="5483352"/>
            <a:ext cx="10972800" cy="841248"/>
          </a:xfrm>
        </p:spPr>
        <p:txBody>
          <a:bodyPr anchor="t" anchorCtr="0">
            <a:noAutofit/>
          </a:bodyPr>
          <a:lstStyle/>
          <a:p>
            <a:r>
              <a:rPr lang="en-US"/>
              <a:t>Tap to add title</a:t>
            </a:r>
          </a:p>
        </p:txBody>
      </p:sp>
    </p:spTree>
    <p:extLst>
      <p:ext uri="{BB962C8B-B14F-4D97-AF65-F5344CB8AC3E}">
        <p14:creationId xmlns:p14="http://schemas.microsoft.com/office/powerpoint/2010/main" val="31916934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3_HeadlineImage">
    <p:spTree>
      <p:nvGrpSpPr>
        <p:cNvPr id="1" name=""/>
        <p:cNvGrpSpPr/>
        <p:nvPr/>
      </p:nvGrpSpPr>
      <p:grpSpPr>
        <a:xfrm>
          <a:off x="0" y="0"/>
          <a:ext cx="0" cy="0"/>
          <a:chOff x="0" y="0"/>
          <a:chExt cx="0" cy="0"/>
        </a:xfrm>
      </p:grpSpPr>
      <p:sp>
        <p:nvSpPr>
          <p:cNvPr id="18" name="Picture Placeholder 10"/>
          <p:cNvSpPr>
            <a:spLocks noGrp="1"/>
          </p:cNvSpPr>
          <p:nvPr>
            <p:ph type="pic" sz="quarter" idx="13" hasCustomPrompt="1"/>
          </p:nvPr>
        </p:nvSpPr>
        <p:spPr>
          <a:xfrm>
            <a:off x="0" y="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9" name="Picture Placeholder 10"/>
          <p:cNvSpPr>
            <a:spLocks noGrp="1"/>
          </p:cNvSpPr>
          <p:nvPr>
            <p:ph type="pic" sz="quarter" idx="14" hasCustomPrompt="1"/>
          </p:nvPr>
        </p:nvSpPr>
        <p:spPr>
          <a:xfrm>
            <a:off x="4084320" y="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0" name="Picture Placeholder 10"/>
          <p:cNvSpPr>
            <a:spLocks noGrp="1"/>
          </p:cNvSpPr>
          <p:nvPr>
            <p:ph type="pic" sz="quarter" idx="15" hasCustomPrompt="1"/>
          </p:nvPr>
        </p:nvSpPr>
        <p:spPr>
          <a:xfrm>
            <a:off x="8177784" y="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1" name="Picture Placeholder 10"/>
          <p:cNvSpPr>
            <a:spLocks noGrp="1"/>
          </p:cNvSpPr>
          <p:nvPr>
            <p:ph type="pic" sz="quarter" idx="16" hasCustomPrompt="1"/>
          </p:nvPr>
        </p:nvSpPr>
        <p:spPr>
          <a:xfrm>
            <a:off x="0"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2" name="Picture Placeholder 10"/>
          <p:cNvSpPr>
            <a:spLocks noGrp="1"/>
          </p:cNvSpPr>
          <p:nvPr>
            <p:ph type="pic" sz="quarter" idx="17" hasCustomPrompt="1"/>
          </p:nvPr>
        </p:nvSpPr>
        <p:spPr>
          <a:xfrm>
            <a:off x="4084320"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3" name="Picture Placeholder 10"/>
          <p:cNvSpPr>
            <a:spLocks noGrp="1"/>
          </p:cNvSpPr>
          <p:nvPr>
            <p:ph type="pic" sz="quarter" idx="18" hasCustomPrompt="1"/>
          </p:nvPr>
        </p:nvSpPr>
        <p:spPr>
          <a:xfrm>
            <a:off x="8177784"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3" name="Text Placeholder 4"/>
          <p:cNvSpPr>
            <a:spLocks noGrp="1"/>
          </p:cNvSpPr>
          <p:nvPr>
            <p:ph type="body" sz="quarter" idx="10" hasCustomPrompt="1"/>
          </p:nvPr>
        </p:nvSpPr>
        <p:spPr>
          <a:xfrm>
            <a:off x="609600" y="6045200"/>
            <a:ext cx="10972800" cy="279400"/>
          </a:xfrm>
        </p:spPr>
        <p:txBody>
          <a:bodyPr>
            <a:noAutofit/>
          </a:bodyPr>
          <a:lstStyle>
            <a:lvl1pPr marL="0" indent="0">
              <a:spcBef>
                <a:spcPts val="0"/>
              </a:spcBef>
              <a:spcAft>
                <a:spcPts val="0"/>
              </a:spcAft>
              <a:buNone/>
              <a:defRPr/>
            </a:lvl1pPr>
            <a:lvl2pPr marL="457178" indent="0">
              <a:buNone/>
              <a:defRPr/>
            </a:lvl2pPr>
            <a:lvl3pPr marL="914354" indent="0">
              <a:buNone/>
              <a:defRPr/>
            </a:lvl3pPr>
            <a:lvl4pPr marL="1371532" indent="0">
              <a:buNone/>
              <a:defRPr/>
            </a:lvl4pPr>
            <a:lvl5pPr marL="1828709" indent="0">
              <a:buNone/>
              <a:defRPr/>
            </a:lvl5pPr>
          </a:lstStyle>
          <a:p>
            <a:pPr lvl="0"/>
            <a:r>
              <a:rPr lang="en-US"/>
              <a:t>Tap to add text</a:t>
            </a:r>
          </a:p>
        </p:txBody>
      </p:sp>
      <p:sp>
        <p:nvSpPr>
          <p:cNvPr id="14" name="Title 1"/>
          <p:cNvSpPr>
            <a:spLocks noGrp="1"/>
          </p:cNvSpPr>
          <p:nvPr>
            <p:ph type="title" hasCustomPrompt="1"/>
          </p:nvPr>
        </p:nvSpPr>
        <p:spPr>
          <a:xfrm>
            <a:off x="609600" y="4978400"/>
            <a:ext cx="10972800" cy="838200"/>
          </a:xfrm>
        </p:spPr>
        <p:txBody>
          <a:bodyPr>
            <a:noAutofit/>
          </a:bodyPr>
          <a:lstStyle/>
          <a:p>
            <a:r>
              <a:rPr lang="en-US"/>
              <a:t>Tap to add title</a:t>
            </a:r>
          </a:p>
        </p:txBody>
      </p:sp>
    </p:spTree>
    <p:extLst>
      <p:ext uri="{BB962C8B-B14F-4D97-AF65-F5344CB8AC3E}">
        <p14:creationId xmlns:p14="http://schemas.microsoft.com/office/powerpoint/2010/main" val="37587929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4_HeadlineImage">
    <p:spTree>
      <p:nvGrpSpPr>
        <p:cNvPr id="1" name=""/>
        <p:cNvGrpSpPr/>
        <p:nvPr/>
      </p:nvGrpSpPr>
      <p:grpSpPr>
        <a:xfrm>
          <a:off x="0" y="0"/>
          <a:ext cx="0" cy="0"/>
          <a:chOff x="0" y="0"/>
          <a:chExt cx="0" cy="0"/>
        </a:xfrm>
      </p:grpSpPr>
      <p:sp>
        <p:nvSpPr>
          <p:cNvPr id="22" name="Picture Placeholder 10"/>
          <p:cNvSpPr>
            <a:spLocks noGrp="1"/>
          </p:cNvSpPr>
          <p:nvPr>
            <p:ph type="pic" sz="quarter" idx="17" hasCustomPrompt="1"/>
          </p:nvPr>
        </p:nvSpPr>
        <p:spPr>
          <a:xfrm>
            <a:off x="0" y="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0" name="Picture Placeholder 10"/>
          <p:cNvSpPr>
            <a:spLocks noGrp="1"/>
          </p:cNvSpPr>
          <p:nvPr>
            <p:ph type="pic" sz="quarter" idx="18" hasCustomPrompt="1"/>
          </p:nvPr>
        </p:nvSpPr>
        <p:spPr>
          <a:xfrm>
            <a:off x="2451354" y="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1" name="Picture Placeholder 10"/>
          <p:cNvSpPr>
            <a:spLocks noGrp="1"/>
          </p:cNvSpPr>
          <p:nvPr>
            <p:ph type="pic" sz="quarter" idx="19" hasCustomPrompt="1"/>
          </p:nvPr>
        </p:nvSpPr>
        <p:spPr>
          <a:xfrm>
            <a:off x="4902708" y="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3" name="Picture Placeholder 10"/>
          <p:cNvSpPr>
            <a:spLocks noGrp="1"/>
          </p:cNvSpPr>
          <p:nvPr>
            <p:ph type="pic" sz="quarter" idx="20" hasCustomPrompt="1"/>
          </p:nvPr>
        </p:nvSpPr>
        <p:spPr>
          <a:xfrm>
            <a:off x="7354062" y="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4" name="Picture Placeholder 10"/>
          <p:cNvSpPr>
            <a:spLocks noGrp="1"/>
          </p:cNvSpPr>
          <p:nvPr>
            <p:ph type="pic" sz="quarter" idx="21" hasCustomPrompt="1"/>
          </p:nvPr>
        </p:nvSpPr>
        <p:spPr>
          <a:xfrm>
            <a:off x="9805416" y="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5" name="Picture Placeholder 10"/>
          <p:cNvSpPr>
            <a:spLocks noGrp="1"/>
          </p:cNvSpPr>
          <p:nvPr>
            <p:ph type="pic" sz="quarter" idx="22" hasCustomPrompt="1"/>
          </p:nvPr>
        </p:nvSpPr>
        <p:spPr>
          <a:xfrm>
            <a:off x="0" y="1541084"/>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6" name="Picture Placeholder 10"/>
          <p:cNvSpPr>
            <a:spLocks noGrp="1"/>
          </p:cNvSpPr>
          <p:nvPr>
            <p:ph type="pic" sz="quarter" idx="23" hasCustomPrompt="1"/>
          </p:nvPr>
        </p:nvSpPr>
        <p:spPr>
          <a:xfrm>
            <a:off x="2451354" y="1541084"/>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7" name="Picture Placeholder 10"/>
          <p:cNvSpPr>
            <a:spLocks noGrp="1"/>
          </p:cNvSpPr>
          <p:nvPr>
            <p:ph type="pic" sz="quarter" idx="24" hasCustomPrompt="1"/>
          </p:nvPr>
        </p:nvSpPr>
        <p:spPr>
          <a:xfrm>
            <a:off x="4902708" y="1548063"/>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4" name="Picture Placeholder 10"/>
          <p:cNvSpPr>
            <a:spLocks noGrp="1"/>
          </p:cNvSpPr>
          <p:nvPr>
            <p:ph type="pic" sz="quarter" idx="25" hasCustomPrompt="1"/>
          </p:nvPr>
        </p:nvSpPr>
        <p:spPr>
          <a:xfrm>
            <a:off x="7354062" y="1548063"/>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5" name="Picture Placeholder 10"/>
          <p:cNvSpPr>
            <a:spLocks noGrp="1"/>
          </p:cNvSpPr>
          <p:nvPr>
            <p:ph type="pic" sz="quarter" idx="26" hasCustomPrompt="1"/>
          </p:nvPr>
        </p:nvSpPr>
        <p:spPr>
          <a:xfrm>
            <a:off x="9805416" y="1548063"/>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6" name="Picture Placeholder 10"/>
          <p:cNvSpPr>
            <a:spLocks noGrp="1"/>
          </p:cNvSpPr>
          <p:nvPr>
            <p:ph type="pic" sz="quarter" idx="27" hasCustomPrompt="1"/>
          </p:nvPr>
        </p:nvSpPr>
        <p:spPr>
          <a:xfrm>
            <a:off x="0" y="3082169"/>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7" name="Picture Placeholder 10"/>
          <p:cNvSpPr>
            <a:spLocks noGrp="1"/>
          </p:cNvSpPr>
          <p:nvPr>
            <p:ph type="pic" sz="quarter" idx="28" hasCustomPrompt="1"/>
          </p:nvPr>
        </p:nvSpPr>
        <p:spPr>
          <a:xfrm>
            <a:off x="2451354" y="3082169"/>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8" name="Picture Placeholder 10"/>
          <p:cNvSpPr>
            <a:spLocks noGrp="1"/>
          </p:cNvSpPr>
          <p:nvPr>
            <p:ph type="pic" sz="quarter" idx="29" hasCustomPrompt="1"/>
          </p:nvPr>
        </p:nvSpPr>
        <p:spPr>
          <a:xfrm>
            <a:off x="4902708" y="3082169"/>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9" name="Picture Placeholder 10"/>
          <p:cNvSpPr>
            <a:spLocks noGrp="1"/>
          </p:cNvSpPr>
          <p:nvPr>
            <p:ph type="pic" sz="quarter" idx="30" hasCustomPrompt="1"/>
          </p:nvPr>
        </p:nvSpPr>
        <p:spPr>
          <a:xfrm>
            <a:off x="7354062" y="3082169"/>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0" name="Picture Placeholder 10"/>
          <p:cNvSpPr>
            <a:spLocks noGrp="1"/>
          </p:cNvSpPr>
          <p:nvPr>
            <p:ph type="pic" sz="quarter" idx="31" hasCustomPrompt="1"/>
          </p:nvPr>
        </p:nvSpPr>
        <p:spPr>
          <a:xfrm>
            <a:off x="9805416" y="3082169"/>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1" name="Text Placeholder 4"/>
          <p:cNvSpPr>
            <a:spLocks noGrp="1"/>
          </p:cNvSpPr>
          <p:nvPr>
            <p:ph type="body" sz="quarter" idx="10" hasCustomPrompt="1"/>
          </p:nvPr>
        </p:nvSpPr>
        <p:spPr>
          <a:xfrm>
            <a:off x="609600" y="6045200"/>
            <a:ext cx="10972800" cy="279400"/>
          </a:xfrm>
        </p:spPr>
        <p:txBody>
          <a:bodyPr>
            <a:noAutofit/>
          </a:bodyPr>
          <a:lstStyle>
            <a:lvl1pPr marL="0" indent="0">
              <a:spcBef>
                <a:spcPts val="0"/>
              </a:spcBef>
              <a:spcAft>
                <a:spcPts val="0"/>
              </a:spcAft>
              <a:buNone/>
              <a:defRPr/>
            </a:lvl1pPr>
            <a:lvl2pPr marL="457178" indent="0">
              <a:buNone/>
              <a:defRPr/>
            </a:lvl2pPr>
            <a:lvl3pPr marL="914354" indent="0">
              <a:buNone/>
              <a:defRPr/>
            </a:lvl3pPr>
            <a:lvl4pPr marL="1371532" indent="0">
              <a:buNone/>
              <a:defRPr/>
            </a:lvl4pPr>
            <a:lvl5pPr marL="1828709" indent="0">
              <a:buNone/>
              <a:defRPr/>
            </a:lvl5pPr>
          </a:lstStyle>
          <a:p>
            <a:pPr lvl="0"/>
            <a:r>
              <a:rPr lang="en-US"/>
              <a:t>Tap to add text</a:t>
            </a:r>
          </a:p>
        </p:txBody>
      </p:sp>
      <p:sp>
        <p:nvSpPr>
          <p:cNvPr id="23" name="Title 1"/>
          <p:cNvSpPr>
            <a:spLocks noGrp="1"/>
          </p:cNvSpPr>
          <p:nvPr>
            <p:ph type="title" hasCustomPrompt="1"/>
          </p:nvPr>
        </p:nvSpPr>
        <p:spPr>
          <a:xfrm>
            <a:off x="609600" y="4978400"/>
            <a:ext cx="10972800" cy="838200"/>
          </a:xfrm>
        </p:spPr>
        <p:txBody>
          <a:bodyPr>
            <a:noAutofit/>
          </a:bodyPr>
          <a:lstStyle/>
          <a:p>
            <a:r>
              <a:rPr lang="en-US"/>
              <a:t>Tap to add title</a:t>
            </a:r>
          </a:p>
        </p:txBody>
      </p:sp>
    </p:spTree>
    <p:extLst>
      <p:ext uri="{BB962C8B-B14F-4D97-AF65-F5344CB8AC3E}">
        <p14:creationId xmlns:p14="http://schemas.microsoft.com/office/powerpoint/2010/main" val="317527292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5_HeadlineImage">
    <p:spTree>
      <p:nvGrpSpPr>
        <p:cNvPr id="1" name=""/>
        <p:cNvGrpSpPr/>
        <p:nvPr/>
      </p:nvGrpSpPr>
      <p:grpSpPr>
        <a:xfrm>
          <a:off x="0" y="0"/>
          <a:ext cx="0" cy="0"/>
          <a:chOff x="0" y="0"/>
          <a:chExt cx="0" cy="0"/>
        </a:xfrm>
      </p:grpSpPr>
      <p:sp>
        <p:nvSpPr>
          <p:cNvPr id="18" name="Picture Placeholder 10"/>
          <p:cNvSpPr>
            <a:spLocks noGrp="1"/>
          </p:cNvSpPr>
          <p:nvPr>
            <p:ph type="pic" sz="quarter" idx="13" hasCustomPrompt="1"/>
          </p:nvPr>
        </p:nvSpPr>
        <p:spPr>
          <a:xfrm>
            <a:off x="0" y="2308860"/>
            <a:ext cx="12192000" cy="454914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7" name="Text Placeholder 4"/>
          <p:cNvSpPr>
            <a:spLocks noGrp="1"/>
          </p:cNvSpPr>
          <p:nvPr>
            <p:ph type="body" sz="quarter" idx="10" hasCustomPrompt="1"/>
          </p:nvPr>
        </p:nvSpPr>
        <p:spPr>
          <a:xfrm>
            <a:off x="609600" y="1447800"/>
            <a:ext cx="10972800" cy="279400"/>
          </a:xfrm>
        </p:spPr>
        <p:txBody>
          <a:bodyPr>
            <a:noAutofit/>
          </a:bodyPr>
          <a:lstStyle>
            <a:lvl1pPr marL="0" indent="0">
              <a:spcBef>
                <a:spcPts val="0"/>
              </a:spcBef>
              <a:spcAft>
                <a:spcPts val="0"/>
              </a:spcAft>
              <a:buNone/>
              <a:defRPr/>
            </a:lvl1pPr>
            <a:lvl2pPr marL="457178" indent="0">
              <a:buNone/>
              <a:defRPr/>
            </a:lvl2pPr>
            <a:lvl3pPr marL="914354" indent="0">
              <a:buNone/>
              <a:defRPr/>
            </a:lvl3pPr>
            <a:lvl4pPr marL="1371532" indent="0">
              <a:buNone/>
              <a:defRPr/>
            </a:lvl4pPr>
            <a:lvl5pPr marL="1828709" indent="0">
              <a:buNone/>
              <a:defRPr/>
            </a:lvl5pPr>
          </a:lstStyle>
          <a:p>
            <a:pPr lvl="0"/>
            <a:r>
              <a:rPr lang="en-US"/>
              <a:t>Tap to add text</a:t>
            </a:r>
          </a:p>
        </p:txBody>
      </p:sp>
      <p:sp>
        <p:nvSpPr>
          <p:cNvPr id="8" name="Title 1"/>
          <p:cNvSpPr>
            <a:spLocks noGrp="1"/>
          </p:cNvSpPr>
          <p:nvPr>
            <p:ph type="title" hasCustomPrompt="1"/>
          </p:nvPr>
        </p:nvSpPr>
        <p:spPr>
          <a:xfrm>
            <a:off x="609600" y="381000"/>
            <a:ext cx="10972800" cy="838200"/>
          </a:xfrm>
        </p:spPr>
        <p:txBody>
          <a:bodyPr>
            <a:noAutofit/>
          </a:bodyPr>
          <a:lstStyle/>
          <a:p>
            <a:r>
              <a:rPr lang="en-US"/>
              <a:t>Tap to add title</a:t>
            </a:r>
          </a:p>
        </p:txBody>
      </p:sp>
    </p:spTree>
    <p:extLst>
      <p:ext uri="{BB962C8B-B14F-4D97-AF65-F5344CB8AC3E}">
        <p14:creationId xmlns:p14="http://schemas.microsoft.com/office/powerpoint/2010/main" val="33335868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6_Headline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1" y="1607574"/>
            <a:ext cx="6061999" cy="52578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6" name="Picture Placeholder 6"/>
          <p:cNvSpPr>
            <a:spLocks noGrp="1"/>
          </p:cNvSpPr>
          <p:nvPr>
            <p:ph type="pic" sz="quarter" idx="12" hasCustomPrompt="1"/>
          </p:nvPr>
        </p:nvSpPr>
        <p:spPr>
          <a:xfrm>
            <a:off x="6128004" y="1607574"/>
            <a:ext cx="6063996" cy="52578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8" name="Title 1"/>
          <p:cNvSpPr>
            <a:spLocks noGrp="1"/>
          </p:cNvSpPr>
          <p:nvPr>
            <p:ph type="title" hasCustomPrompt="1"/>
          </p:nvPr>
        </p:nvSpPr>
        <p:spPr>
          <a:xfrm>
            <a:off x="609600" y="390832"/>
            <a:ext cx="10972800" cy="841248"/>
          </a:xfrm>
        </p:spPr>
        <p:txBody>
          <a:bodyPr anchor="t" anchorCtr="0">
            <a:noAutofit/>
          </a:bodyPr>
          <a:lstStyle/>
          <a:p>
            <a:r>
              <a:rPr lang="en-US"/>
              <a:t>Tap to add title</a:t>
            </a:r>
          </a:p>
        </p:txBody>
      </p:sp>
    </p:spTree>
    <p:extLst>
      <p:ext uri="{BB962C8B-B14F-4D97-AF65-F5344CB8AC3E}">
        <p14:creationId xmlns:p14="http://schemas.microsoft.com/office/powerpoint/2010/main" val="87553345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7_HeadlineImage">
    <p:spTree>
      <p:nvGrpSpPr>
        <p:cNvPr id="1" name=""/>
        <p:cNvGrpSpPr/>
        <p:nvPr/>
      </p:nvGrpSpPr>
      <p:grpSpPr>
        <a:xfrm>
          <a:off x="0" y="0"/>
          <a:ext cx="0" cy="0"/>
          <a:chOff x="0" y="0"/>
          <a:chExt cx="0" cy="0"/>
        </a:xfrm>
      </p:grpSpPr>
      <p:sp>
        <p:nvSpPr>
          <p:cNvPr id="18" name="Picture Placeholder 10"/>
          <p:cNvSpPr>
            <a:spLocks noGrp="1"/>
          </p:cNvSpPr>
          <p:nvPr>
            <p:ph type="pic" sz="quarter" idx="13" hasCustomPrompt="1"/>
          </p:nvPr>
        </p:nvSpPr>
        <p:spPr>
          <a:xfrm>
            <a:off x="0"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9" name="Picture Placeholder 10"/>
          <p:cNvSpPr>
            <a:spLocks noGrp="1"/>
          </p:cNvSpPr>
          <p:nvPr>
            <p:ph type="pic" sz="quarter" idx="14" hasCustomPrompt="1"/>
          </p:nvPr>
        </p:nvSpPr>
        <p:spPr>
          <a:xfrm>
            <a:off x="4084320"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0" name="Picture Placeholder 10"/>
          <p:cNvSpPr>
            <a:spLocks noGrp="1"/>
          </p:cNvSpPr>
          <p:nvPr>
            <p:ph type="pic" sz="quarter" idx="15" hasCustomPrompt="1"/>
          </p:nvPr>
        </p:nvSpPr>
        <p:spPr>
          <a:xfrm>
            <a:off x="8177784"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1" name="Picture Placeholder 10"/>
          <p:cNvSpPr>
            <a:spLocks noGrp="1"/>
          </p:cNvSpPr>
          <p:nvPr>
            <p:ph type="pic" sz="quarter" idx="16" hasCustomPrompt="1"/>
          </p:nvPr>
        </p:nvSpPr>
        <p:spPr>
          <a:xfrm>
            <a:off x="0" y="461772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2" name="Picture Placeholder 10"/>
          <p:cNvSpPr>
            <a:spLocks noGrp="1"/>
          </p:cNvSpPr>
          <p:nvPr>
            <p:ph type="pic" sz="quarter" idx="17" hasCustomPrompt="1"/>
          </p:nvPr>
        </p:nvSpPr>
        <p:spPr>
          <a:xfrm>
            <a:off x="4084320" y="461772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3" name="Picture Placeholder 10"/>
          <p:cNvSpPr>
            <a:spLocks noGrp="1"/>
          </p:cNvSpPr>
          <p:nvPr>
            <p:ph type="pic" sz="quarter" idx="18" hasCustomPrompt="1"/>
          </p:nvPr>
        </p:nvSpPr>
        <p:spPr>
          <a:xfrm>
            <a:off x="8177784" y="461772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3" name="Text Placeholder 4"/>
          <p:cNvSpPr>
            <a:spLocks noGrp="1"/>
          </p:cNvSpPr>
          <p:nvPr>
            <p:ph type="body" sz="quarter" idx="10" hasCustomPrompt="1"/>
          </p:nvPr>
        </p:nvSpPr>
        <p:spPr>
          <a:xfrm>
            <a:off x="609600" y="1447800"/>
            <a:ext cx="10972800" cy="279400"/>
          </a:xfrm>
        </p:spPr>
        <p:txBody>
          <a:bodyPr>
            <a:noAutofit/>
          </a:bodyPr>
          <a:lstStyle>
            <a:lvl1pPr marL="0" indent="0">
              <a:spcBef>
                <a:spcPts val="0"/>
              </a:spcBef>
              <a:spcAft>
                <a:spcPts val="0"/>
              </a:spcAft>
              <a:buNone/>
              <a:defRPr/>
            </a:lvl1pPr>
            <a:lvl2pPr marL="457178" indent="0">
              <a:buNone/>
              <a:defRPr/>
            </a:lvl2pPr>
            <a:lvl3pPr marL="914354" indent="0">
              <a:buNone/>
              <a:defRPr/>
            </a:lvl3pPr>
            <a:lvl4pPr marL="1371532" indent="0">
              <a:buNone/>
              <a:defRPr/>
            </a:lvl4pPr>
            <a:lvl5pPr marL="1828709" indent="0">
              <a:buNone/>
              <a:defRPr/>
            </a:lvl5pPr>
          </a:lstStyle>
          <a:p>
            <a:pPr lvl="0"/>
            <a:r>
              <a:rPr lang="en-US"/>
              <a:t>Tap to add text</a:t>
            </a:r>
          </a:p>
        </p:txBody>
      </p:sp>
      <p:sp>
        <p:nvSpPr>
          <p:cNvPr id="14" name="Title 1"/>
          <p:cNvSpPr>
            <a:spLocks noGrp="1"/>
          </p:cNvSpPr>
          <p:nvPr>
            <p:ph type="title" hasCustomPrompt="1"/>
          </p:nvPr>
        </p:nvSpPr>
        <p:spPr>
          <a:xfrm>
            <a:off x="609600" y="381000"/>
            <a:ext cx="10972800" cy="838200"/>
          </a:xfrm>
        </p:spPr>
        <p:txBody>
          <a:bodyPr>
            <a:noAutofit/>
          </a:bodyPr>
          <a:lstStyle/>
          <a:p>
            <a:r>
              <a:rPr lang="en-US"/>
              <a:t>Tap to add title</a:t>
            </a:r>
          </a:p>
        </p:txBody>
      </p:sp>
    </p:spTree>
    <p:extLst>
      <p:ext uri="{BB962C8B-B14F-4D97-AF65-F5344CB8AC3E}">
        <p14:creationId xmlns:p14="http://schemas.microsoft.com/office/powerpoint/2010/main" val="415908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009651" y="266700"/>
            <a:ext cx="10772772" cy="1190625"/>
          </a:xfrm>
        </p:spPr>
        <p:txBody>
          <a:bodyPr anchor="ctr" anchorCtr="0">
            <a:normAutofit/>
          </a:bodyPr>
          <a:lstStyle>
            <a:lvl1pPr>
              <a:defRPr sz="3200">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971674"/>
            <a:ext cx="4027169" cy="44751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667500"/>
            <a:ext cx="2057402" cy="153986"/>
          </a:xfrm>
        </p:spPr>
        <p:txBody>
          <a:bodyPr/>
          <a:lstStyle>
            <a:lvl1pPr>
              <a:defRPr sz="900">
                <a:solidFill>
                  <a:schemeClr val="bg1"/>
                </a:solidFill>
              </a:defRPr>
            </a:lvl1pPr>
          </a:lstStyle>
          <a:p>
            <a:fld id="{29CA1F89-46AF-4E3F-BF50-3C017A01CFE4}" type="datetimeFigureOut">
              <a:rPr lang="en-US" smtClean="0"/>
              <a:pPr/>
              <a:t>10/11/2023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667500"/>
            <a:ext cx="8543924" cy="153986"/>
          </a:xfrm>
        </p:spPr>
        <p:txBody>
          <a:bodyPr/>
          <a:lstStyle>
            <a:lvl1pPr>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667500"/>
            <a:ext cx="485773" cy="153986"/>
          </a:xfrm>
        </p:spPr>
        <p:txBody>
          <a:bodyPr/>
          <a:lstStyle>
            <a:lvl1pPr>
              <a:defRPr sz="900">
                <a:solidFill>
                  <a:schemeClr val="bg1"/>
                </a:solidFill>
              </a:defRPr>
            </a:lvl1pPr>
          </a:lstStyle>
          <a:p>
            <a:fld id="{331A4F83-2A82-49BE-B181-FFCB22C659A2}" type="slidenum">
              <a:rPr lang="en-US" smtClean="0"/>
              <a:pPr/>
              <a:t>‹#›</a:t>
            </a:fld>
            <a:endParaRPr lang="en-US" dirty="0"/>
          </a:p>
        </p:txBody>
      </p:sp>
      <p:sp>
        <p:nvSpPr>
          <p:cNvPr id="8" name="Picture Placeholder 7">
            <a:extLst>
              <a:ext uri="{FF2B5EF4-FFF2-40B4-BE49-F238E27FC236}">
                <a16:creationId xmlns:a16="http://schemas.microsoft.com/office/drawing/2014/main" id="{FB25FB75-D508-484E-A646-2567841F2331}"/>
              </a:ext>
            </a:extLst>
          </p:cNvPr>
          <p:cNvSpPr>
            <a:spLocks noGrp="1"/>
          </p:cNvSpPr>
          <p:nvPr>
            <p:ph type="pic" sz="quarter" idx="13"/>
          </p:nvPr>
        </p:nvSpPr>
        <p:spPr>
          <a:xfrm>
            <a:off x="4972050" y="1782763"/>
            <a:ext cx="7219950" cy="4789487"/>
          </a:xfrm>
        </p:spPr>
        <p:txBody>
          <a:bodyPr/>
          <a:lstStyle/>
          <a:p>
            <a:endParaRPr lang="en-US" dirty="0"/>
          </a:p>
        </p:txBody>
      </p:sp>
    </p:spTree>
    <p:extLst>
      <p:ext uri="{BB962C8B-B14F-4D97-AF65-F5344CB8AC3E}">
        <p14:creationId xmlns:p14="http://schemas.microsoft.com/office/powerpoint/2010/main" val="102994209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8_HeadlineImage">
    <p:spTree>
      <p:nvGrpSpPr>
        <p:cNvPr id="1" name=""/>
        <p:cNvGrpSpPr/>
        <p:nvPr/>
      </p:nvGrpSpPr>
      <p:grpSpPr>
        <a:xfrm>
          <a:off x="0" y="0"/>
          <a:ext cx="0" cy="0"/>
          <a:chOff x="0" y="0"/>
          <a:chExt cx="0" cy="0"/>
        </a:xfrm>
      </p:grpSpPr>
      <p:sp>
        <p:nvSpPr>
          <p:cNvPr id="22" name="Picture Placeholder 10"/>
          <p:cNvSpPr>
            <a:spLocks noGrp="1"/>
          </p:cNvSpPr>
          <p:nvPr>
            <p:ph type="pic" sz="quarter" idx="17" hasCustomPrompt="1"/>
          </p:nvPr>
        </p:nvSpPr>
        <p:spPr>
          <a:xfrm>
            <a:off x="0" y="2303647"/>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0" name="Picture Placeholder 10"/>
          <p:cNvSpPr>
            <a:spLocks noGrp="1"/>
          </p:cNvSpPr>
          <p:nvPr>
            <p:ph type="pic" sz="quarter" idx="18" hasCustomPrompt="1"/>
          </p:nvPr>
        </p:nvSpPr>
        <p:spPr>
          <a:xfrm>
            <a:off x="2451354" y="2303647"/>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1" name="Picture Placeholder 10"/>
          <p:cNvSpPr>
            <a:spLocks noGrp="1"/>
          </p:cNvSpPr>
          <p:nvPr>
            <p:ph type="pic" sz="quarter" idx="19" hasCustomPrompt="1"/>
          </p:nvPr>
        </p:nvSpPr>
        <p:spPr>
          <a:xfrm>
            <a:off x="4902708" y="2303647"/>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3" name="Picture Placeholder 10"/>
          <p:cNvSpPr>
            <a:spLocks noGrp="1"/>
          </p:cNvSpPr>
          <p:nvPr>
            <p:ph type="pic" sz="quarter" idx="20" hasCustomPrompt="1"/>
          </p:nvPr>
        </p:nvSpPr>
        <p:spPr>
          <a:xfrm>
            <a:off x="7354062" y="2303647"/>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4" name="Picture Placeholder 10"/>
          <p:cNvSpPr>
            <a:spLocks noGrp="1"/>
          </p:cNvSpPr>
          <p:nvPr>
            <p:ph type="pic" sz="quarter" idx="21" hasCustomPrompt="1"/>
          </p:nvPr>
        </p:nvSpPr>
        <p:spPr>
          <a:xfrm>
            <a:off x="9805416" y="2303647"/>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5" name="Picture Placeholder 10"/>
          <p:cNvSpPr>
            <a:spLocks noGrp="1"/>
          </p:cNvSpPr>
          <p:nvPr>
            <p:ph type="pic" sz="quarter" idx="22" hasCustomPrompt="1"/>
          </p:nvPr>
        </p:nvSpPr>
        <p:spPr>
          <a:xfrm>
            <a:off x="0" y="3844731"/>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6" name="Picture Placeholder 10"/>
          <p:cNvSpPr>
            <a:spLocks noGrp="1"/>
          </p:cNvSpPr>
          <p:nvPr>
            <p:ph type="pic" sz="quarter" idx="23" hasCustomPrompt="1"/>
          </p:nvPr>
        </p:nvSpPr>
        <p:spPr>
          <a:xfrm>
            <a:off x="2451354" y="3844731"/>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7" name="Picture Placeholder 10"/>
          <p:cNvSpPr>
            <a:spLocks noGrp="1"/>
          </p:cNvSpPr>
          <p:nvPr>
            <p:ph type="pic" sz="quarter" idx="24" hasCustomPrompt="1"/>
          </p:nvPr>
        </p:nvSpPr>
        <p:spPr>
          <a:xfrm>
            <a:off x="4902708" y="385171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4" name="Picture Placeholder 10"/>
          <p:cNvSpPr>
            <a:spLocks noGrp="1"/>
          </p:cNvSpPr>
          <p:nvPr>
            <p:ph type="pic" sz="quarter" idx="25" hasCustomPrompt="1"/>
          </p:nvPr>
        </p:nvSpPr>
        <p:spPr>
          <a:xfrm>
            <a:off x="7354062" y="385171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5" name="Picture Placeholder 10"/>
          <p:cNvSpPr>
            <a:spLocks noGrp="1"/>
          </p:cNvSpPr>
          <p:nvPr>
            <p:ph type="pic" sz="quarter" idx="26" hasCustomPrompt="1"/>
          </p:nvPr>
        </p:nvSpPr>
        <p:spPr>
          <a:xfrm>
            <a:off x="9805416" y="3851710"/>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6" name="Picture Placeholder 10"/>
          <p:cNvSpPr>
            <a:spLocks noGrp="1"/>
          </p:cNvSpPr>
          <p:nvPr>
            <p:ph type="pic" sz="quarter" idx="27" hasCustomPrompt="1"/>
          </p:nvPr>
        </p:nvSpPr>
        <p:spPr>
          <a:xfrm>
            <a:off x="0" y="5385816"/>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7" name="Picture Placeholder 10"/>
          <p:cNvSpPr>
            <a:spLocks noGrp="1"/>
          </p:cNvSpPr>
          <p:nvPr>
            <p:ph type="pic" sz="quarter" idx="28" hasCustomPrompt="1"/>
          </p:nvPr>
        </p:nvSpPr>
        <p:spPr>
          <a:xfrm>
            <a:off x="2451354" y="5385816"/>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8" name="Picture Placeholder 10"/>
          <p:cNvSpPr>
            <a:spLocks noGrp="1"/>
          </p:cNvSpPr>
          <p:nvPr>
            <p:ph type="pic" sz="quarter" idx="29" hasCustomPrompt="1"/>
          </p:nvPr>
        </p:nvSpPr>
        <p:spPr>
          <a:xfrm>
            <a:off x="4902708" y="5385816"/>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9" name="Picture Placeholder 10"/>
          <p:cNvSpPr>
            <a:spLocks noGrp="1"/>
          </p:cNvSpPr>
          <p:nvPr>
            <p:ph type="pic" sz="quarter" idx="30" hasCustomPrompt="1"/>
          </p:nvPr>
        </p:nvSpPr>
        <p:spPr>
          <a:xfrm>
            <a:off x="7354062" y="5385816"/>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0" name="Picture Placeholder 10"/>
          <p:cNvSpPr>
            <a:spLocks noGrp="1"/>
          </p:cNvSpPr>
          <p:nvPr>
            <p:ph type="pic" sz="quarter" idx="31" hasCustomPrompt="1"/>
          </p:nvPr>
        </p:nvSpPr>
        <p:spPr>
          <a:xfrm>
            <a:off x="9805416" y="5385816"/>
            <a:ext cx="2386584" cy="1472184"/>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3" name="Text Placeholder 4"/>
          <p:cNvSpPr>
            <a:spLocks noGrp="1"/>
          </p:cNvSpPr>
          <p:nvPr>
            <p:ph type="body" sz="quarter" idx="10" hasCustomPrompt="1"/>
          </p:nvPr>
        </p:nvSpPr>
        <p:spPr>
          <a:xfrm>
            <a:off x="609600" y="1447800"/>
            <a:ext cx="10972800" cy="279400"/>
          </a:xfrm>
        </p:spPr>
        <p:txBody>
          <a:bodyPr>
            <a:noAutofit/>
          </a:bodyPr>
          <a:lstStyle>
            <a:lvl1pPr marL="0" indent="0">
              <a:spcBef>
                <a:spcPts val="0"/>
              </a:spcBef>
              <a:spcAft>
                <a:spcPts val="0"/>
              </a:spcAft>
              <a:buNone/>
              <a:defRPr/>
            </a:lvl1pPr>
            <a:lvl2pPr marL="457178" indent="0">
              <a:buNone/>
              <a:defRPr/>
            </a:lvl2pPr>
            <a:lvl3pPr marL="914354" indent="0">
              <a:buNone/>
              <a:defRPr/>
            </a:lvl3pPr>
            <a:lvl4pPr marL="1371532" indent="0">
              <a:buNone/>
              <a:defRPr/>
            </a:lvl4pPr>
            <a:lvl5pPr marL="1828709" indent="0">
              <a:buNone/>
              <a:defRPr/>
            </a:lvl5pPr>
          </a:lstStyle>
          <a:p>
            <a:pPr lvl="0"/>
            <a:r>
              <a:rPr lang="en-US"/>
              <a:t>Tap to add text</a:t>
            </a:r>
          </a:p>
        </p:txBody>
      </p:sp>
      <p:sp>
        <p:nvSpPr>
          <p:cNvPr id="31" name="Title 1"/>
          <p:cNvSpPr>
            <a:spLocks noGrp="1"/>
          </p:cNvSpPr>
          <p:nvPr>
            <p:ph type="title" hasCustomPrompt="1"/>
          </p:nvPr>
        </p:nvSpPr>
        <p:spPr>
          <a:xfrm>
            <a:off x="609600" y="381000"/>
            <a:ext cx="10972800" cy="838200"/>
          </a:xfrm>
        </p:spPr>
        <p:txBody>
          <a:bodyPr>
            <a:noAutofit/>
          </a:bodyPr>
          <a:lstStyle/>
          <a:p>
            <a:r>
              <a:rPr lang="en-US"/>
              <a:t>Tap to add title</a:t>
            </a:r>
          </a:p>
        </p:txBody>
      </p:sp>
    </p:spTree>
    <p:extLst>
      <p:ext uri="{BB962C8B-B14F-4D97-AF65-F5344CB8AC3E}">
        <p14:creationId xmlns:p14="http://schemas.microsoft.com/office/powerpoint/2010/main" val="152097780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1_Team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81000"/>
            <a:ext cx="10972800" cy="838200"/>
          </a:xfrm>
        </p:spPr>
        <p:txBody>
          <a:bodyPr>
            <a:noAutofit/>
          </a:bodyPr>
          <a:lstStyle/>
          <a:p>
            <a:r>
              <a:rPr lang="en-US"/>
              <a:t>Tap to add title</a:t>
            </a:r>
          </a:p>
        </p:txBody>
      </p:sp>
      <p:sp>
        <p:nvSpPr>
          <p:cNvPr id="8" name="Picture Placeholder 10"/>
          <p:cNvSpPr>
            <a:spLocks noGrp="1"/>
          </p:cNvSpPr>
          <p:nvPr>
            <p:ph type="pic" sz="quarter" idx="17" hasCustomPrompt="1"/>
          </p:nvPr>
        </p:nvSpPr>
        <p:spPr>
          <a:xfrm>
            <a:off x="609599" y="1828800"/>
            <a:ext cx="5340096" cy="3886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8" name="Text Placeholder 17"/>
          <p:cNvSpPr>
            <a:spLocks noGrp="1"/>
          </p:cNvSpPr>
          <p:nvPr>
            <p:ph type="body" sz="quarter" idx="23" hasCustomPrompt="1"/>
          </p:nvPr>
        </p:nvSpPr>
        <p:spPr>
          <a:xfrm>
            <a:off x="609600" y="5830195"/>
            <a:ext cx="5339303" cy="495300"/>
          </a:xfrm>
        </p:spPr>
        <p:txBody>
          <a:bodyPr>
            <a:noAutofit/>
          </a:bodyPr>
          <a:lstStyle>
            <a:lvl1pPr marL="0" indent="0" algn="ctr">
              <a:spcBef>
                <a:spcPts val="0"/>
              </a:spcBef>
              <a:spcAft>
                <a:spcPts val="0"/>
              </a:spcAft>
              <a:buNone/>
              <a:defRPr sz="1600" b="1" baseline="0"/>
            </a:lvl1pPr>
          </a:lstStyle>
          <a:p>
            <a:pPr lvl="0"/>
            <a:r>
              <a:rPr lang="en-US"/>
              <a:t>Name/Label</a:t>
            </a:r>
          </a:p>
        </p:txBody>
      </p:sp>
      <p:sp>
        <p:nvSpPr>
          <p:cNvPr id="16" name="Text Placeholder 17"/>
          <p:cNvSpPr>
            <a:spLocks noGrp="1"/>
          </p:cNvSpPr>
          <p:nvPr>
            <p:ph type="body" sz="quarter" idx="25" hasCustomPrompt="1"/>
          </p:nvPr>
        </p:nvSpPr>
        <p:spPr>
          <a:xfrm>
            <a:off x="6243096" y="5830195"/>
            <a:ext cx="5339304" cy="495300"/>
          </a:xfrm>
        </p:spPr>
        <p:txBody>
          <a:bodyPr>
            <a:noAutofit/>
          </a:bodyPr>
          <a:lstStyle>
            <a:lvl1pPr marL="0" indent="0" algn="ctr">
              <a:spcBef>
                <a:spcPts val="0"/>
              </a:spcBef>
              <a:spcAft>
                <a:spcPts val="0"/>
              </a:spcAft>
              <a:buNone/>
              <a:defRPr sz="1600" b="1" baseline="0"/>
            </a:lvl1pPr>
          </a:lstStyle>
          <a:p>
            <a:pPr lvl="0"/>
            <a:r>
              <a:rPr lang="en-US"/>
              <a:t>Name/Label</a:t>
            </a:r>
          </a:p>
        </p:txBody>
      </p:sp>
      <p:sp>
        <p:nvSpPr>
          <p:cNvPr id="7" name="Picture Placeholder 10"/>
          <p:cNvSpPr>
            <a:spLocks noGrp="1"/>
          </p:cNvSpPr>
          <p:nvPr>
            <p:ph type="pic" sz="quarter" idx="26" hasCustomPrompt="1"/>
          </p:nvPr>
        </p:nvSpPr>
        <p:spPr>
          <a:xfrm>
            <a:off x="6247085" y="1828800"/>
            <a:ext cx="5340096" cy="3886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Tree>
    <p:extLst>
      <p:ext uri="{BB962C8B-B14F-4D97-AF65-F5344CB8AC3E}">
        <p14:creationId xmlns:p14="http://schemas.microsoft.com/office/powerpoint/2010/main" val="186780770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2_Team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a:t>Tap to add title</a:t>
            </a:r>
          </a:p>
        </p:txBody>
      </p:sp>
      <p:sp>
        <p:nvSpPr>
          <p:cNvPr id="8" name="Picture Placeholder 10"/>
          <p:cNvSpPr>
            <a:spLocks noGrp="1"/>
          </p:cNvSpPr>
          <p:nvPr>
            <p:ph type="pic" sz="quarter" idx="17" hasCustomPrompt="1"/>
          </p:nvPr>
        </p:nvSpPr>
        <p:spPr>
          <a:xfrm>
            <a:off x="635000" y="1828800"/>
            <a:ext cx="3450336" cy="29464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8" name="Text Placeholder 17"/>
          <p:cNvSpPr>
            <a:spLocks noGrp="1"/>
          </p:cNvSpPr>
          <p:nvPr>
            <p:ph type="body" sz="quarter" idx="23" hasCustomPrompt="1"/>
          </p:nvPr>
        </p:nvSpPr>
        <p:spPr>
          <a:xfrm>
            <a:off x="635000" y="4927601"/>
            <a:ext cx="3450336" cy="495300"/>
          </a:xfrm>
        </p:spPr>
        <p:txBody>
          <a:bodyPr>
            <a:noAutofit/>
          </a:bodyPr>
          <a:lstStyle>
            <a:lvl1pPr marL="0" indent="0" algn="ctr">
              <a:spcBef>
                <a:spcPts val="0"/>
              </a:spcBef>
              <a:spcAft>
                <a:spcPts val="0"/>
              </a:spcAft>
              <a:buNone/>
              <a:defRPr sz="1600" b="1" baseline="0"/>
            </a:lvl1pPr>
          </a:lstStyle>
          <a:p>
            <a:pPr lvl="0"/>
            <a:r>
              <a:rPr lang="en-US"/>
              <a:t>Name/Label</a:t>
            </a:r>
          </a:p>
        </p:txBody>
      </p:sp>
      <p:sp>
        <p:nvSpPr>
          <p:cNvPr id="11" name="Picture Placeholder 10"/>
          <p:cNvSpPr>
            <a:spLocks noGrp="1"/>
          </p:cNvSpPr>
          <p:nvPr>
            <p:ph type="pic" sz="quarter" idx="24" hasCustomPrompt="1"/>
          </p:nvPr>
        </p:nvSpPr>
        <p:spPr>
          <a:xfrm>
            <a:off x="4401820" y="1828800"/>
            <a:ext cx="3413760" cy="29464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2" name="Text Placeholder 17"/>
          <p:cNvSpPr>
            <a:spLocks noGrp="1"/>
          </p:cNvSpPr>
          <p:nvPr>
            <p:ph type="body" sz="quarter" idx="25" hasCustomPrompt="1"/>
          </p:nvPr>
        </p:nvSpPr>
        <p:spPr>
          <a:xfrm>
            <a:off x="4401820" y="4927601"/>
            <a:ext cx="3413760" cy="495300"/>
          </a:xfrm>
        </p:spPr>
        <p:txBody>
          <a:bodyPr>
            <a:noAutofit/>
          </a:bodyPr>
          <a:lstStyle>
            <a:lvl1pPr marL="0" indent="0" algn="ctr">
              <a:spcBef>
                <a:spcPts val="0"/>
              </a:spcBef>
              <a:spcAft>
                <a:spcPts val="0"/>
              </a:spcAft>
              <a:buNone/>
              <a:defRPr sz="1600" b="1" baseline="0"/>
            </a:lvl1pPr>
          </a:lstStyle>
          <a:p>
            <a:pPr lvl="0"/>
            <a:r>
              <a:rPr lang="en-US"/>
              <a:t>Name/Label</a:t>
            </a:r>
          </a:p>
        </p:txBody>
      </p:sp>
      <p:sp>
        <p:nvSpPr>
          <p:cNvPr id="13" name="Picture Placeholder 10"/>
          <p:cNvSpPr>
            <a:spLocks noGrp="1"/>
          </p:cNvSpPr>
          <p:nvPr>
            <p:ph type="pic" sz="quarter" idx="26" hasCustomPrompt="1"/>
          </p:nvPr>
        </p:nvSpPr>
        <p:spPr>
          <a:xfrm>
            <a:off x="8132064" y="1828800"/>
            <a:ext cx="3450336" cy="29464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4" name="Text Placeholder 17"/>
          <p:cNvSpPr>
            <a:spLocks noGrp="1"/>
          </p:cNvSpPr>
          <p:nvPr>
            <p:ph type="body" sz="quarter" idx="27" hasCustomPrompt="1"/>
          </p:nvPr>
        </p:nvSpPr>
        <p:spPr>
          <a:xfrm>
            <a:off x="8132064" y="4927601"/>
            <a:ext cx="3450336" cy="495300"/>
          </a:xfrm>
        </p:spPr>
        <p:txBody>
          <a:bodyPr>
            <a:noAutofit/>
          </a:bodyPr>
          <a:lstStyle>
            <a:lvl1pPr marL="0" indent="0" algn="ctr">
              <a:buNone/>
              <a:defRPr sz="1600" b="1" baseline="0"/>
            </a:lvl1pPr>
          </a:lstStyle>
          <a:p>
            <a:pPr lvl="0"/>
            <a:r>
              <a:rPr lang="en-US"/>
              <a:t>Name/Label</a:t>
            </a:r>
          </a:p>
        </p:txBody>
      </p:sp>
    </p:spTree>
    <p:extLst>
      <p:ext uri="{BB962C8B-B14F-4D97-AF65-F5344CB8AC3E}">
        <p14:creationId xmlns:p14="http://schemas.microsoft.com/office/powerpoint/2010/main" val="362710182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3_Team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a:t>Tap to add title</a:t>
            </a:r>
          </a:p>
        </p:txBody>
      </p:sp>
      <p:sp>
        <p:nvSpPr>
          <p:cNvPr id="8" name="Picture Placeholder 10"/>
          <p:cNvSpPr>
            <a:spLocks noGrp="1"/>
          </p:cNvSpPr>
          <p:nvPr>
            <p:ph type="pic" sz="quarter" idx="17" hasCustomPrompt="1"/>
          </p:nvPr>
        </p:nvSpPr>
        <p:spPr>
          <a:xfrm>
            <a:off x="635000" y="1828800"/>
            <a:ext cx="2511552" cy="29464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8" name="Text Placeholder 17"/>
          <p:cNvSpPr>
            <a:spLocks noGrp="1"/>
          </p:cNvSpPr>
          <p:nvPr>
            <p:ph type="body" sz="quarter" idx="23" hasCustomPrompt="1"/>
          </p:nvPr>
        </p:nvSpPr>
        <p:spPr>
          <a:xfrm>
            <a:off x="634999" y="4927601"/>
            <a:ext cx="2511552" cy="495300"/>
          </a:xfrm>
        </p:spPr>
        <p:txBody>
          <a:bodyPr>
            <a:noAutofit/>
          </a:bodyPr>
          <a:lstStyle>
            <a:lvl1pPr marL="0" indent="0" algn="ctr">
              <a:spcBef>
                <a:spcPts val="0"/>
              </a:spcBef>
              <a:spcAft>
                <a:spcPts val="0"/>
              </a:spcAft>
              <a:buNone/>
              <a:defRPr sz="1600" b="1" baseline="0"/>
            </a:lvl1pPr>
          </a:lstStyle>
          <a:p>
            <a:pPr lvl="0"/>
            <a:r>
              <a:rPr lang="en-US"/>
              <a:t>Name/Label</a:t>
            </a:r>
          </a:p>
        </p:txBody>
      </p:sp>
      <p:sp>
        <p:nvSpPr>
          <p:cNvPr id="20" name="Picture Placeholder 10"/>
          <p:cNvSpPr>
            <a:spLocks noGrp="1"/>
          </p:cNvSpPr>
          <p:nvPr>
            <p:ph type="pic" sz="quarter" idx="24" hasCustomPrompt="1"/>
          </p:nvPr>
        </p:nvSpPr>
        <p:spPr>
          <a:xfrm>
            <a:off x="3442885" y="1828800"/>
            <a:ext cx="2511552" cy="29464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1" name="Text Placeholder 17"/>
          <p:cNvSpPr>
            <a:spLocks noGrp="1"/>
          </p:cNvSpPr>
          <p:nvPr>
            <p:ph type="body" sz="quarter" idx="25" hasCustomPrompt="1"/>
          </p:nvPr>
        </p:nvSpPr>
        <p:spPr>
          <a:xfrm>
            <a:off x="3442885" y="4927601"/>
            <a:ext cx="2511552" cy="495300"/>
          </a:xfrm>
        </p:spPr>
        <p:txBody>
          <a:bodyPr>
            <a:noAutofit/>
          </a:bodyPr>
          <a:lstStyle>
            <a:lvl1pPr marL="0" indent="0" algn="ctr">
              <a:spcBef>
                <a:spcPts val="0"/>
              </a:spcBef>
              <a:spcAft>
                <a:spcPts val="0"/>
              </a:spcAft>
              <a:buNone/>
              <a:defRPr sz="1600" b="1" baseline="0"/>
            </a:lvl1pPr>
          </a:lstStyle>
          <a:p>
            <a:pPr lvl="0"/>
            <a:r>
              <a:rPr lang="en-US"/>
              <a:t>Name/Label</a:t>
            </a:r>
          </a:p>
        </p:txBody>
      </p:sp>
      <p:sp>
        <p:nvSpPr>
          <p:cNvPr id="26" name="Picture Placeholder 10"/>
          <p:cNvSpPr>
            <a:spLocks noGrp="1"/>
          </p:cNvSpPr>
          <p:nvPr>
            <p:ph type="pic" sz="quarter" idx="26" hasCustomPrompt="1"/>
          </p:nvPr>
        </p:nvSpPr>
        <p:spPr>
          <a:xfrm>
            <a:off x="6250771" y="1828800"/>
            <a:ext cx="2511552" cy="29464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7" name="Text Placeholder 17"/>
          <p:cNvSpPr>
            <a:spLocks noGrp="1"/>
          </p:cNvSpPr>
          <p:nvPr>
            <p:ph type="body" sz="quarter" idx="27" hasCustomPrompt="1"/>
          </p:nvPr>
        </p:nvSpPr>
        <p:spPr>
          <a:xfrm>
            <a:off x="6250771" y="4927601"/>
            <a:ext cx="2511552" cy="495300"/>
          </a:xfrm>
        </p:spPr>
        <p:txBody>
          <a:bodyPr>
            <a:noAutofit/>
          </a:bodyPr>
          <a:lstStyle>
            <a:lvl1pPr marL="0" indent="0" algn="ctr">
              <a:spcBef>
                <a:spcPts val="0"/>
              </a:spcBef>
              <a:spcAft>
                <a:spcPts val="0"/>
              </a:spcAft>
              <a:buNone/>
              <a:defRPr sz="1600" b="1" baseline="0"/>
            </a:lvl1pPr>
          </a:lstStyle>
          <a:p>
            <a:pPr lvl="0"/>
            <a:r>
              <a:rPr lang="en-US"/>
              <a:t>Name/Label</a:t>
            </a:r>
          </a:p>
        </p:txBody>
      </p:sp>
      <p:sp>
        <p:nvSpPr>
          <p:cNvPr id="28" name="Picture Placeholder 10"/>
          <p:cNvSpPr>
            <a:spLocks noGrp="1"/>
          </p:cNvSpPr>
          <p:nvPr>
            <p:ph type="pic" sz="quarter" idx="28" hasCustomPrompt="1"/>
          </p:nvPr>
        </p:nvSpPr>
        <p:spPr>
          <a:xfrm>
            <a:off x="9058656" y="1828800"/>
            <a:ext cx="2523744" cy="29464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9" name="Text Placeholder 17"/>
          <p:cNvSpPr>
            <a:spLocks noGrp="1"/>
          </p:cNvSpPr>
          <p:nvPr>
            <p:ph type="body" sz="quarter" idx="29" hasCustomPrompt="1"/>
          </p:nvPr>
        </p:nvSpPr>
        <p:spPr>
          <a:xfrm>
            <a:off x="9058656" y="4927601"/>
            <a:ext cx="2523744" cy="495300"/>
          </a:xfrm>
        </p:spPr>
        <p:txBody>
          <a:bodyPr>
            <a:noAutofit/>
          </a:bodyPr>
          <a:lstStyle>
            <a:lvl1pPr marL="0" indent="0" algn="ctr">
              <a:spcBef>
                <a:spcPts val="0"/>
              </a:spcBef>
              <a:spcAft>
                <a:spcPts val="0"/>
              </a:spcAft>
              <a:buNone/>
              <a:defRPr sz="1600" b="1" baseline="0"/>
            </a:lvl1pPr>
          </a:lstStyle>
          <a:p>
            <a:pPr lvl="0"/>
            <a:r>
              <a:rPr lang="en-US"/>
              <a:t>Name/Label</a:t>
            </a:r>
          </a:p>
        </p:txBody>
      </p:sp>
    </p:spTree>
    <p:extLst>
      <p:ext uri="{BB962C8B-B14F-4D97-AF65-F5344CB8AC3E}">
        <p14:creationId xmlns:p14="http://schemas.microsoft.com/office/powerpoint/2010/main" val="41149714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4_Team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a:t>Tap to add title</a:t>
            </a:r>
          </a:p>
        </p:txBody>
      </p:sp>
      <p:sp>
        <p:nvSpPr>
          <p:cNvPr id="17" name="Picture Placeholder 10"/>
          <p:cNvSpPr>
            <a:spLocks noGrp="1"/>
          </p:cNvSpPr>
          <p:nvPr>
            <p:ph type="pic" sz="quarter" idx="17" hasCustomPrompt="1"/>
          </p:nvPr>
        </p:nvSpPr>
        <p:spPr>
          <a:xfrm>
            <a:off x="635000" y="1368425"/>
            <a:ext cx="3450336" cy="19050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0" name="Picture Placeholder 10"/>
          <p:cNvSpPr>
            <a:spLocks noGrp="1"/>
          </p:cNvSpPr>
          <p:nvPr>
            <p:ph type="pic" sz="quarter" idx="18" hasCustomPrompt="1"/>
          </p:nvPr>
        </p:nvSpPr>
        <p:spPr>
          <a:xfrm>
            <a:off x="4382008" y="1368425"/>
            <a:ext cx="3413760" cy="19050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1" name="Picture Placeholder 10"/>
          <p:cNvSpPr>
            <a:spLocks noGrp="1"/>
          </p:cNvSpPr>
          <p:nvPr>
            <p:ph type="pic" sz="quarter" idx="19" hasCustomPrompt="1"/>
          </p:nvPr>
        </p:nvSpPr>
        <p:spPr>
          <a:xfrm>
            <a:off x="8129016" y="1368425"/>
            <a:ext cx="3450336" cy="19050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6" name="Picture Placeholder 10"/>
          <p:cNvSpPr>
            <a:spLocks noGrp="1"/>
          </p:cNvSpPr>
          <p:nvPr>
            <p:ph type="pic" sz="quarter" idx="20" hasCustomPrompt="1"/>
          </p:nvPr>
        </p:nvSpPr>
        <p:spPr>
          <a:xfrm>
            <a:off x="635000" y="4076700"/>
            <a:ext cx="3450336" cy="19050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7" name="Picture Placeholder 10"/>
          <p:cNvSpPr>
            <a:spLocks noGrp="1"/>
          </p:cNvSpPr>
          <p:nvPr>
            <p:ph type="pic" sz="quarter" idx="21" hasCustomPrompt="1"/>
          </p:nvPr>
        </p:nvSpPr>
        <p:spPr>
          <a:xfrm>
            <a:off x="4382008" y="4076700"/>
            <a:ext cx="3413760" cy="19050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8" name="Picture Placeholder 10"/>
          <p:cNvSpPr>
            <a:spLocks noGrp="1"/>
          </p:cNvSpPr>
          <p:nvPr>
            <p:ph type="pic" sz="quarter" idx="22" hasCustomPrompt="1"/>
          </p:nvPr>
        </p:nvSpPr>
        <p:spPr>
          <a:xfrm>
            <a:off x="8129016" y="4076700"/>
            <a:ext cx="3450336" cy="19050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9" name="Text Placeholder 17"/>
          <p:cNvSpPr>
            <a:spLocks noGrp="1"/>
          </p:cNvSpPr>
          <p:nvPr>
            <p:ph type="body" sz="quarter" idx="23" hasCustomPrompt="1"/>
          </p:nvPr>
        </p:nvSpPr>
        <p:spPr>
          <a:xfrm>
            <a:off x="635000" y="3438527"/>
            <a:ext cx="3450336" cy="495300"/>
          </a:xfrm>
        </p:spPr>
        <p:txBody>
          <a:bodyPr>
            <a:noAutofit/>
          </a:bodyPr>
          <a:lstStyle>
            <a:lvl1pPr marL="0" indent="0" algn="ctr">
              <a:spcBef>
                <a:spcPts val="0"/>
              </a:spcBef>
              <a:spcAft>
                <a:spcPts val="0"/>
              </a:spcAft>
              <a:buNone/>
              <a:defRPr sz="1600" b="1" baseline="0"/>
            </a:lvl1pPr>
          </a:lstStyle>
          <a:p>
            <a:pPr lvl="0"/>
            <a:r>
              <a:rPr lang="en-US"/>
              <a:t>Name/Label</a:t>
            </a:r>
          </a:p>
        </p:txBody>
      </p:sp>
      <p:sp>
        <p:nvSpPr>
          <p:cNvPr id="30" name="Text Placeholder 17"/>
          <p:cNvSpPr>
            <a:spLocks noGrp="1"/>
          </p:cNvSpPr>
          <p:nvPr>
            <p:ph type="body" sz="quarter" idx="24" hasCustomPrompt="1"/>
          </p:nvPr>
        </p:nvSpPr>
        <p:spPr>
          <a:xfrm>
            <a:off x="4382008" y="3438527"/>
            <a:ext cx="3413760" cy="495300"/>
          </a:xfrm>
        </p:spPr>
        <p:txBody>
          <a:bodyPr>
            <a:noAutofit/>
          </a:bodyPr>
          <a:lstStyle>
            <a:lvl1pPr marL="0" indent="0" algn="ctr">
              <a:spcBef>
                <a:spcPts val="0"/>
              </a:spcBef>
              <a:spcAft>
                <a:spcPts val="0"/>
              </a:spcAft>
              <a:buNone/>
              <a:defRPr sz="1600" b="1" baseline="0"/>
            </a:lvl1pPr>
          </a:lstStyle>
          <a:p>
            <a:pPr lvl="0"/>
            <a:r>
              <a:rPr lang="en-US"/>
              <a:t>Name/Label</a:t>
            </a:r>
          </a:p>
        </p:txBody>
      </p:sp>
      <p:sp>
        <p:nvSpPr>
          <p:cNvPr id="31" name="Text Placeholder 17"/>
          <p:cNvSpPr>
            <a:spLocks noGrp="1"/>
          </p:cNvSpPr>
          <p:nvPr>
            <p:ph type="body" sz="quarter" idx="25" hasCustomPrompt="1"/>
          </p:nvPr>
        </p:nvSpPr>
        <p:spPr>
          <a:xfrm>
            <a:off x="8129016" y="3438527"/>
            <a:ext cx="3450336" cy="495300"/>
          </a:xfrm>
        </p:spPr>
        <p:txBody>
          <a:bodyPr>
            <a:noAutofit/>
          </a:bodyPr>
          <a:lstStyle>
            <a:lvl1pPr marL="0" indent="0" algn="ctr">
              <a:spcBef>
                <a:spcPts val="0"/>
              </a:spcBef>
              <a:spcAft>
                <a:spcPts val="0"/>
              </a:spcAft>
              <a:buNone/>
              <a:defRPr sz="1600" b="1" baseline="0"/>
            </a:lvl1pPr>
          </a:lstStyle>
          <a:p>
            <a:pPr lvl="0"/>
            <a:r>
              <a:rPr lang="en-US"/>
              <a:t>Name/Label</a:t>
            </a:r>
          </a:p>
        </p:txBody>
      </p:sp>
      <p:sp>
        <p:nvSpPr>
          <p:cNvPr id="32" name="Text Placeholder 17"/>
          <p:cNvSpPr>
            <a:spLocks noGrp="1"/>
          </p:cNvSpPr>
          <p:nvPr>
            <p:ph type="body" sz="quarter" idx="26" hasCustomPrompt="1"/>
          </p:nvPr>
        </p:nvSpPr>
        <p:spPr>
          <a:xfrm>
            <a:off x="635000" y="6159500"/>
            <a:ext cx="3450336" cy="493776"/>
          </a:xfrm>
        </p:spPr>
        <p:txBody>
          <a:bodyPr>
            <a:noAutofit/>
          </a:bodyPr>
          <a:lstStyle>
            <a:lvl1pPr marL="0" indent="0" algn="ctr">
              <a:spcBef>
                <a:spcPts val="0"/>
              </a:spcBef>
              <a:spcAft>
                <a:spcPts val="0"/>
              </a:spcAft>
              <a:buNone/>
              <a:defRPr sz="1600" b="1" baseline="0"/>
            </a:lvl1pPr>
          </a:lstStyle>
          <a:p>
            <a:pPr lvl="0"/>
            <a:r>
              <a:rPr lang="en-US"/>
              <a:t>Name/Label</a:t>
            </a:r>
          </a:p>
        </p:txBody>
      </p:sp>
      <p:sp>
        <p:nvSpPr>
          <p:cNvPr id="33" name="Text Placeholder 17"/>
          <p:cNvSpPr>
            <a:spLocks noGrp="1"/>
          </p:cNvSpPr>
          <p:nvPr>
            <p:ph type="body" sz="quarter" idx="27" hasCustomPrompt="1"/>
          </p:nvPr>
        </p:nvSpPr>
        <p:spPr>
          <a:xfrm>
            <a:off x="4382008" y="6159500"/>
            <a:ext cx="3413760" cy="493776"/>
          </a:xfrm>
        </p:spPr>
        <p:txBody>
          <a:bodyPr>
            <a:noAutofit/>
          </a:bodyPr>
          <a:lstStyle>
            <a:lvl1pPr marL="0" indent="0" algn="ctr">
              <a:spcBef>
                <a:spcPts val="0"/>
              </a:spcBef>
              <a:spcAft>
                <a:spcPts val="0"/>
              </a:spcAft>
              <a:buNone/>
              <a:defRPr sz="1600" b="1" baseline="0"/>
            </a:lvl1pPr>
          </a:lstStyle>
          <a:p>
            <a:pPr lvl="0"/>
            <a:r>
              <a:rPr lang="en-US"/>
              <a:t>Name/Label</a:t>
            </a:r>
          </a:p>
        </p:txBody>
      </p:sp>
      <p:sp>
        <p:nvSpPr>
          <p:cNvPr id="34" name="Text Placeholder 17"/>
          <p:cNvSpPr>
            <a:spLocks noGrp="1"/>
          </p:cNvSpPr>
          <p:nvPr>
            <p:ph type="body" sz="quarter" idx="28" hasCustomPrompt="1"/>
          </p:nvPr>
        </p:nvSpPr>
        <p:spPr>
          <a:xfrm>
            <a:off x="8129016" y="6159500"/>
            <a:ext cx="3450336" cy="493776"/>
          </a:xfrm>
        </p:spPr>
        <p:txBody>
          <a:bodyPr>
            <a:noAutofit/>
          </a:bodyPr>
          <a:lstStyle>
            <a:lvl1pPr marL="0" indent="0" algn="ctr">
              <a:spcBef>
                <a:spcPts val="0"/>
              </a:spcBef>
              <a:spcAft>
                <a:spcPts val="0"/>
              </a:spcAft>
              <a:buNone/>
              <a:defRPr sz="1600" b="1" baseline="0"/>
            </a:lvl1pPr>
          </a:lstStyle>
          <a:p>
            <a:pPr lvl="0"/>
            <a:r>
              <a:rPr lang="en-US"/>
              <a:t>Name/Label</a:t>
            </a:r>
          </a:p>
        </p:txBody>
      </p:sp>
    </p:spTree>
    <p:extLst>
      <p:ext uri="{BB962C8B-B14F-4D97-AF65-F5344CB8AC3E}">
        <p14:creationId xmlns:p14="http://schemas.microsoft.com/office/powerpoint/2010/main" val="3315762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5_Team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a:t>Tap to add title</a:t>
            </a:r>
          </a:p>
        </p:txBody>
      </p:sp>
      <p:sp>
        <p:nvSpPr>
          <p:cNvPr id="8" name="Picture Placeholder 10"/>
          <p:cNvSpPr>
            <a:spLocks noGrp="1"/>
          </p:cNvSpPr>
          <p:nvPr>
            <p:ph type="pic" sz="quarter" idx="17" hasCustomPrompt="1"/>
          </p:nvPr>
        </p:nvSpPr>
        <p:spPr>
          <a:xfrm>
            <a:off x="635000" y="1524000"/>
            <a:ext cx="2511552"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8" name="Text Placeholder 17"/>
          <p:cNvSpPr>
            <a:spLocks noGrp="1"/>
          </p:cNvSpPr>
          <p:nvPr>
            <p:ph type="body" sz="quarter" idx="23" hasCustomPrompt="1"/>
          </p:nvPr>
        </p:nvSpPr>
        <p:spPr>
          <a:xfrm>
            <a:off x="635000" y="3276601"/>
            <a:ext cx="2511552" cy="495300"/>
          </a:xfrm>
        </p:spPr>
        <p:txBody>
          <a:bodyPr>
            <a:noAutofit/>
          </a:bodyPr>
          <a:lstStyle>
            <a:lvl1pPr marL="0" indent="0" algn="ctr">
              <a:spcBef>
                <a:spcPts val="0"/>
              </a:spcBef>
              <a:spcAft>
                <a:spcPts val="0"/>
              </a:spcAft>
              <a:buNone/>
              <a:defRPr sz="1600" b="1" baseline="0"/>
            </a:lvl1pPr>
          </a:lstStyle>
          <a:p>
            <a:pPr lvl="0"/>
            <a:r>
              <a:rPr lang="en-US"/>
              <a:t>Name/Label</a:t>
            </a:r>
          </a:p>
        </p:txBody>
      </p:sp>
      <p:sp>
        <p:nvSpPr>
          <p:cNvPr id="20" name="Picture Placeholder 10"/>
          <p:cNvSpPr>
            <a:spLocks noGrp="1"/>
          </p:cNvSpPr>
          <p:nvPr>
            <p:ph type="pic" sz="quarter" idx="24" hasCustomPrompt="1"/>
          </p:nvPr>
        </p:nvSpPr>
        <p:spPr>
          <a:xfrm>
            <a:off x="3442885" y="1524000"/>
            <a:ext cx="2511552"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1" name="Text Placeholder 17"/>
          <p:cNvSpPr>
            <a:spLocks noGrp="1"/>
          </p:cNvSpPr>
          <p:nvPr>
            <p:ph type="body" sz="quarter" idx="25" hasCustomPrompt="1"/>
          </p:nvPr>
        </p:nvSpPr>
        <p:spPr>
          <a:xfrm>
            <a:off x="3442885" y="3276601"/>
            <a:ext cx="2511552" cy="495300"/>
          </a:xfrm>
        </p:spPr>
        <p:txBody>
          <a:bodyPr>
            <a:noAutofit/>
          </a:bodyPr>
          <a:lstStyle>
            <a:lvl1pPr marL="0" indent="0" algn="ctr">
              <a:spcBef>
                <a:spcPts val="0"/>
              </a:spcBef>
              <a:spcAft>
                <a:spcPts val="0"/>
              </a:spcAft>
              <a:buNone/>
              <a:defRPr sz="1600" b="1" baseline="0"/>
            </a:lvl1pPr>
          </a:lstStyle>
          <a:p>
            <a:pPr lvl="0"/>
            <a:r>
              <a:rPr lang="en-US"/>
              <a:t>Name/Label</a:t>
            </a:r>
          </a:p>
        </p:txBody>
      </p:sp>
      <p:sp>
        <p:nvSpPr>
          <p:cNvPr id="26" name="Picture Placeholder 10"/>
          <p:cNvSpPr>
            <a:spLocks noGrp="1"/>
          </p:cNvSpPr>
          <p:nvPr>
            <p:ph type="pic" sz="quarter" idx="26" hasCustomPrompt="1"/>
          </p:nvPr>
        </p:nvSpPr>
        <p:spPr>
          <a:xfrm>
            <a:off x="6250771" y="1524000"/>
            <a:ext cx="2511552"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7" name="Text Placeholder 17"/>
          <p:cNvSpPr>
            <a:spLocks noGrp="1"/>
          </p:cNvSpPr>
          <p:nvPr>
            <p:ph type="body" sz="quarter" idx="27" hasCustomPrompt="1"/>
          </p:nvPr>
        </p:nvSpPr>
        <p:spPr>
          <a:xfrm>
            <a:off x="6250771" y="3276601"/>
            <a:ext cx="2511552" cy="495300"/>
          </a:xfrm>
        </p:spPr>
        <p:txBody>
          <a:bodyPr>
            <a:noAutofit/>
          </a:bodyPr>
          <a:lstStyle>
            <a:lvl1pPr marL="0" indent="0" algn="ctr">
              <a:spcBef>
                <a:spcPts val="0"/>
              </a:spcBef>
              <a:spcAft>
                <a:spcPts val="0"/>
              </a:spcAft>
              <a:buNone/>
              <a:defRPr sz="1600" b="1" baseline="0"/>
            </a:lvl1pPr>
          </a:lstStyle>
          <a:p>
            <a:pPr lvl="0"/>
            <a:r>
              <a:rPr lang="en-US"/>
              <a:t>Name/Label</a:t>
            </a:r>
          </a:p>
        </p:txBody>
      </p:sp>
      <p:sp>
        <p:nvSpPr>
          <p:cNvPr id="28" name="Picture Placeholder 10"/>
          <p:cNvSpPr>
            <a:spLocks noGrp="1"/>
          </p:cNvSpPr>
          <p:nvPr>
            <p:ph type="pic" sz="quarter" idx="28" hasCustomPrompt="1"/>
          </p:nvPr>
        </p:nvSpPr>
        <p:spPr>
          <a:xfrm>
            <a:off x="9058656" y="1524000"/>
            <a:ext cx="2523744"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9" name="Text Placeholder 17"/>
          <p:cNvSpPr>
            <a:spLocks noGrp="1"/>
          </p:cNvSpPr>
          <p:nvPr>
            <p:ph type="body" sz="quarter" idx="29" hasCustomPrompt="1"/>
          </p:nvPr>
        </p:nvSpPr>
        <p:spPr>
          <a:xfrm>
            <a:off x="9058656" y="3276601"/>
            <a:ext cx="2523744" cy="495300"/>
          </a:xfrm>
        </p:spPr>
        <p:txBody>
          <a:bodyPr>
            <a:noAutofit/>
          </a:bodyPr>
          <a:lstStyle>
            <a:lvl1pPr marL="0" indent="0" algn="ctr">
              <a:spcBef>
                <a:spcPts val="0"/>
              </a:spcBef>
              <a:spcAft>
                <a:spcPts val="0"/>
              </a:spcAft>
              <a:buNone/>
              <a:defRPr sz="1600" b="1" baseline="0"/>
            </a:lvl1pPr>
          </a:lstStyle>
          <a:p>
            <a:pPr lvl="0"/>
            <a:r>
              <a:rPr lang="en-US"/>
              <a:t>Name/Label</a:t>
            </a:r>
          </a:p>
        </p:txBody>
      </p:sp>
      <p:sp>
        <p:nvSpPr>
          <p:cNvPr id="11" name="Picture Placeholder 10"/>
          <p:cNvSpPr>
            <a:spLocks noGrp="1"/>
          </p:cNvSpPr>
          <p:nvPr>
            <p:ph type="pic" sz="quarter" idx="30" hasCustomPrompt="1"/>
          </p:nvPr>
        </p:nvSpPr>
        <p:spPr>
          <a:xfrm>
            <a:off x="635000" y="4076700"/>
            <a:ext cx="2511552"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2" name="Text Placeholder 17"/>
          <p:cNvSpPr>
            <a:spLocks noGrp="1"/>
          </p:cNvSpPr>
          <p:nvPr>
            <p:ph type="body" sz="quarter" idx="31" hasCustomPrompt="1"/>
          </p:nvPr>
        </p:nvSpPr>
        <p:spPr>
          <a:xfrm>
            <a:off x="635000" y="5829301"/>
            <a:ext cx="2511552" cy="495300"/>
          </a:xfrm>
        </p:spPr>
        <p:txBody>
          <a:bodyPr>
            <a:noAutofit/>
          </a:bodyPr>
          <a:lstStyle>
            <a:lvl1pPr marL="0" indent="0" algn="ctr">
              <a:spcBef>
                <a:spcPts val="0"/>
              </a:spcBef>
              <a:spcAft>
                <a:spcPts val="0"/>
              </a:spcAft>
              <a:buNone/>
              <a:defRPr sz="1600" b="1" baseline="0"/>
            </a:lvl1pPr>
          </a:lstStyle>
          <a:p>
            <a:pPr lvl="0"/>
            <a:r>
              <a:rPr lang="en-US"/>
              <a:t>Name/Label</a:t>
            </a:r>
          </a:p>
        </p:txBody>
      </p:sp>
      <p:sp>
        <p:nvSpPr>
          <p:cNvPr id="13" name="Picture Placeholder 10"/>
          <p:cNvSpPr>
            <a:spLocks noGrp="1"/>
          </p:cNvSpPr>
          <p:nvPr>
            <p:ph type="pic" sz="quarter" idx="32" hasCustomPrompt="1"/>
          </p:nvPr>
        </p:nvSpPr>
        <p:spPr>
          <a:xfrm>
            <a:off x="3442885" y="4076700"/>
            <a:ext cx="2511552"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4" name="Text Placeholder 17"/>
          <p:cNvSpPr>
            <a:spLocks noGrp="1"/>
          </p:cNvSpPr>
          <p:nvPr>
            <p:ph type="body" sz="quarter" idx="33" hasCustomPrompt="1"/>
          </p:nvPr>
        </p:nvSpPr>
        <p:spPr>
          <a:xfrm>
            <a:off x="3442885" y="5829301"/>
            <a:ext cx="2511552" cy="495300"/>
          </a:xfrm>
        </p:spPr>
        <p:txBody>
          <a:bodyPr>
            <a:noAutofit/>
          </a:bodyPr>
          <a:lstStyle>
            <a:lvl1pPr marL="0" indent="0" algn="ctr">
              <a:spcBef>
                <a:spcPts val="0"/>
              </a:spcBef>
              <a:spcAft>
                <a:spcPts val="0"/>
              </a:spcAft>
              <a:buNone/>
              <a:defRPr sz="1600" b="1" baseline="0"/>
            </a:lvl1pPr>
          </a:lstStyle>
          <a:p>
            <a:pPr lvl="0"/>
            <a:r>
              <a:rPr lang="en-US"/>
              <a:t>Name/Label</a:t>
            </a:r>
          </a:p>
        </p:txBody>
      </p:sp>
      <p:sp>
        <p:nvSpPr>
          <p:cNvPr id="15" name="Picture Placeholder 10"/>
          <p:cNvSpPr>
            <a:spLocks noGrp="1"/>
          </p:cNvSpPr>
          <p:nvPr>
            <p:ph type="pic" sz="quarter" idx="34" hasCustomPrompt="1"/>
          </p:nvPr>
        </p:nvSpPr>
        <p:spPr>
          <a:xfrm>
            <a:off x="6250771" y="4076700"/>
            <a:ext cx="2511552"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6" name="Text Placeholder 17"/>
          <p:cNvSpPr>
            <a:spLocks noGrp="1"/>
          </p:cNvSpPr>
          <p:nvPr>
            <p:ph type="body" sz="quarter" idx="35" hasCustomPrompt="1"/>
          </p:nvPr>
        </p:nvSpPr>
        <p:spPr>
          <a:xfrm>
            <a:off x="6250771" y="5829301"/>
            <a:ext cx="2511552" cy="495300"/>
          </a:xfrm>
        </p:spPr>
        <p:txBody>
          <a:bodyPr>
            <a:noAutofit/>
          </a:bodyPr>
          <a:lstStyle>
            <a:lvl1pPr marL="0" indent="0" algn="ctr">
              <a:spcBef>
                <a:spcPts val="0"/>
              </a:spcBef>
              <a:spcAft>
                <a:spcPts val="0"/>
              </a:spcAft>
              <a:buNone/>
              <a:defRPr sz="1600" b="1" baseline="0"/>
            </a:lvl1pPr>
          </a:lstStyle>
          <a:p>
            <a:pPr lvl="0"/>
            <a:r>
              <a:rPr lang="en-US"/>
              <a:t>Name/Label</a:t>
            </a:r>
          </a:p>
        </p:txBody>
      </p:sp>
      <p:sp>
        <p:nvSpPr>
          <p:cNvPr id="17" name="Picture Placeholder 10"/>
          <p:cNvSpPr>
            <a:spLocks noGrp="1"/>
          </p:cNvSpPr>
          <p:nvPr>
            <p:ph type="pic" sz="quarter" idx="36" hasCustomPrompt="1"/>
          </p:nvPr>
        </p:nvSpPr>
        <p:spPr>
          <a:xfrm>
            <a:off x="9058656" y="4076700"/>
            <a:ext cx="2523744"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9" name="Text Placeholder 17"/>
          <p:cNvSpPr>
            <a:spLocks noGrp="1"/>
          </p:cNvSpPr>
          <p:nvPr>
            <p:ph type="body" sz="quarter" idx="37" hasCustomPrompt="1"/>
          </p:nvPr>
        </p:nvSpPr>
        <p:spPr>
          <a:xfrm>
            <a:off x="9058656" y="5829301"/>
            <a:ext cx="2523744" cy="495300"/>
          </a:xfrm>
        </p:spPr>
        <p:txBody>
          <a:bodyPr>
            <a:noAutofit/>
          </a:bodyPr>
          <a:lstStyle>
            <a:lvl1pPr marL="0" indent="0" algn="ctr">
              <a:spcBef>
                <a:spcPts val="0"/>
              </a:spcBef>
              <a:spcAft>
                <a:spcPts val="0"/>
              </a:spcAft>
              <a:buNone/>
              <a:defRPr sz="1600" b="1" baseline="0"/>
            </a:lvl1pPr>
          </a:lstStyle>
          <a:p>
            <a:pPr lvl="0"/>
            <a:r>
              <a:rPr lang="en-US"/>
              <a:t>Name/Label</a:t>
            </a:r>
          </a:p>
        </p:txBody>
      </p:sp>
    </p:spTree>
    <p:extLst>
      <p:ext uri="{BB962C8B-B14F-4D97-AF65-F5344CB8AC3E}">
        <p14:creationId xmlns:p14="http://schemas.microsoft.com/office/powerpoint/2010/main" val="74651848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6_Team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a:t>Tap to add title</a:t>
            </a:r>
          </a:p>
        </p:txBody>
      </p:sp>
      <p:sp>
        <p:nvSpPr>
          <p:cNvPr id="8" name="Picture Placeholder 10"/>
          <p:cNvSpPr>
            <a:spLocks noGrp="1"/>
          </p:cNvSpPr>
          <p:nvPr>
            <p:ph type="pic" sz="quarter" idx="17" hasCustomPrompt="1"/>
          </p:nvPr>
        </p:nvSpPr>
        <p:spPr>
          <a:xfrm>
            <a:off x="608624" y="1465243"/>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8" name="Text Placeholder 17"/>
          <p:cNvSpPr>
            <a:spLocks noGrp="1"/>
          </p:cNvSpPr>
          <p:nvPr>
            <p:ph type="body" sz="quarter" idx="23" hasCustomPrompt="1"/>
          </p:nvPr>
        </p:nvSpPr>
        <p:spPr>
          <a:xfrm>
            <a:off x="608624" y="3217844"/>
            <a:ext cx="1956816" cy="495300"/>
          </a:xfrm>
        </p:spPr>
        <p:txBody>
          <a:bodyPr>
            <a:noAutofit/>
          </a:bodyPr>
          <a:lstStyle>
            <a:lvl1pPr marL="0" indent="0" algn="ctr">
              <a:spcBef>
                <a:spcPts val="0"/>
              </a:spcBef>
              <a:spcAft>
                <a:spcPts val="0"/>
              </a:spcAft>
              <a:buNone/>
              <a:defRPr sz="1600" b="1" baseline="0"/>
            </a:lvl1pPr>
          </a:lstStyle>
          <a:p>
            <a:pPr lvl="0"/>
            <a:r>
              <a:rPr lang="en-US"/>
              <a:t>Name/Label</a:t>
            </a:r>
          </a:p>
        </p:txBody>
      </p:sp>
      <p:sp>
        <p:nvSpPr>
          <p:cNvPr id="20" name="Picture Placeholder 10"/>
          <p:cNvSpPr>
            <a:spLocks noGrp="1"/>
          </p:cNvSpPr>
          <p:nvPr>
            <p:ph type="pic" sz="quarter" idx="24" hasCustomPrompt="1"/>
          </p:nvPr>
        </p:nvSpPr>
        <p:spPr>
          <a:xfrm>
            <a:off x="2863212" y="1465243"/>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1" name="Text Placeholder 17"/>
          <p:cNvSpPr>
            <a:spLocks noGrp="1"/>
          </p:cNvSpPr>
          <p:nvPr>
            <p:ph type="body" sz="quarter" idx="25" hasCustomPrompt="1"/>
          </p:nvPr>
        </p:nvSpPr>
        <p:spPr>
          <a:xfrm>
            <a:off x="2863212" y="3217844"/>
            <a:ext cx="1956816" cy="495300"/>
          </a:xfrm>
        </p:spPr>
        <p:txBody>
          <a:bodyPr>
            <a:noAutofit/>
          </a:bodyPr>
          <a:lstStyle>
            <a:lvl1pPr marL="0" indent="0" algn="ctr">
              <a:spcBef>
                <a:spcPts val="0"/>
              </a:spcBef>
              <a:spcAft>
                <a:spcPts val="0"/>
              </a:spcAft>
              <a:buNone/>
              <a:defRPr sz="1600" b="1" baseline="0"/>
            </a:lvl1pPr>
          </a:lstStyle>
          <a:p>
            <a:pPr lvl="0"/>
            <a:r>
              <a:rPr lang="en-US"/>
              <a:t>Name/Label</a:t>
            </a:r>
          </a:p>
        </p:txBody>
      </p:sp>
      <p:sp>
        <p:nvSpPr>
          <p:cNvPr id="22" name="Picture Placeholder 10"/>
          <p:cNvSpPr>
            <a:spLocks noGrp="1"/>
          </p:cNvSpPr>
          <p:nvPr>
            <p:ph type="pic" sz="quarter" idx="38" hasCustomPrompt="1"/>
          </p:nvPr>
        </p:nvSpPr>
        <p:spPr>
          <a:xfrm>
            <a:off x="5117800" y="1465243"/>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3" name="Text Placeholder 17"/>
          <p:cNvSpPr>
            <a:spLocks noGrp="1"/>
          </p:cNvSpPr>
          <p:nvPr>
            <p:ph type="body" sz="quarter" idx="39" hasCustomPrompt="1"/>
          </p:nvPr>
        </p:nvSpPr>
        <p:spPr>
          <a:xfrm>
            <a:off x="5117800" y="3217844"/>
            <a:ext cx="1956816" cy="495300"/>
          </a:xfrm>
        </p:spPr>
        <p:txBody>
          <a:bodyPr>
            <a:noAutofit/>
          </a:bodyPr>
          <a:lstStyle>
            <a:lvl1pPr marL="0" indent="0" algn="ctr">
              <a:spcBef>
                <a:spcPts val="0"/>
              </a:spcBef>
              <a:spcAft>
                <a:spcPts val="0"/>
              </a:spcAft>
              <a:buNone/>
              <a:defRPr sz="1600" b="1" baseline="0"/>
            </a:lvl1pPr>
          </a:lstStyle>
          <a:p>
            <a:pPr lvl="0"/>
            <a:r>
              <a:rPr lang="en-US"/>
              <a:t>Name/Label</a:t>
            </a:r>
          </a:p>
        </p:txBody>
      </p:sp>
      <p:sp>
        <p:nvSpPr>
          <p:cNvPr id="25" name="Picture Placeholder 10"/>
          <p:cNvSpPr>
            <a:spLocks noGrp="1"/>
          </p:cNvSpPr>
          <p:nvPr>
            <p:ph type="pic" sz="quarter" idx="40" hasCustomPrompt="1"/>
          </p:nvPr>
        </p:nvSpPr>
        <p:spPr>
          <a:xfrm>
            <a:off x="7372388" y="1465243"/>
            <a:ext cx="1956816" cy="1600200"/>
          </a:xfrm>
          <a:solidFill>
            <a:schemeClr val="tx2"/>
          </a:solidFill>
        </p:spPr>
        <p:txBody>
          <a:bodyPr vert="horz" lIns="91440" tIns="91440" rIns="91440" bIns="91440" rtlCol="0">
            <a:normAutofit/>
          </a:bodyPr>
          <a:lstStyle>
            <a:lvl1pPr marL="0" indent="0">
              <a:buNone/>
              <a:defRPr lang="en-US" sz="1600" baseline="0">
                <a:solidFill>
                  <a:schemeClr val="tx2">
                    <a:lumMod val="60000"/>
                    <a:lumOff val="40000"/>
                  </a:schemeClr>
                </a:solidFill>
              </a:defRPr>
            </a:lvl1pPr>
          </a:lstStyle>
          <a:p>
            <a:pPr lvl="0"/>
            <a:r>
              <a:rPr lang="en-US"/>
              <a:t>Insert photo</a:t>
            </a:r>
          </a:p>
        </p:txBody>
      </p:sp>
      <p:sp>
        <p:nvSpPr>
          <p:cNvPr id="30" name="Text Placeholder 17"/>
          <p:cNvSpPr>
            <a:spLocks noGrp="1"/>
          </p:cNvSpPr>
          <p:nvPr>
            <p:ph type="body" sz="quarter" idx="41" hasCustomPrompt="1"/>
          </p:nvPr>
        </p:nvSpPr>
        <p:spPr>
          <a:xfrm>
            <a:off x="7372388" y="3217844"/>
            <a:ext cx="1956816" cy="495300"/>
          </a:xfrm>
        </p:spPr>
        <p:txBody>
          <a:bodyPr>
            <a:noAutofit/>
          </a:bodyPr>
          <a:lstStyle>
            <a:lvl1pPr marL="0" indent="0" algn="ctr">
              <a:spcBef>
                <a:spcPts val="0"/>
              </a:spcBef>
              <a:spcAft>
                <a:spcPts val="0"/>
              </a:spcAft>
              <a:buNone/>
              <a:defRPr sz="1600" b="1" baseline="0"/>
            </a:lvl1pPr>
          </a:lstStyle>
          <a:p>
            <a:pPr lvl="0"/>
            <a:r>
              <a:rPr lang="en-US"/>
              <a:t>Name/Label</a:t>
            </a:r>
          </a:p>
        </p:txBody>
      </p:sp>
      <p:sp>
        <p:nvSpPr>
          <p:cNvPr id="32" name="Picture Placeholder 10"/>
          <p:cNvSpPr>
            <a:spLocks noGrp="1"/>
          </p:cNvSpPr>
          <p:nvPr>
            <p:ph type="pic" sz="quarter" idx="42" hasCustomPrompt="1"/>
          </p:nvPr>
        </p:nvSpPr>
        <p:spPr>
          <a:xfrm>
            <a:off x="9626977" y="1465243"/>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3" name="Text Placeholder 17"/>
          <p:cNvSpPr>
            <a:spLocks noGrp="1"/>
          </p:cNvSpPr>
          <p:nvPr>
            <p:ph type="body" sz="quarter" idx="43" hasCustomPrompt="1"/>
          </p:nvPr>
        </p:nvSpPr>
        <p:spPr>
          <a:xfrm>
            <a:off x="9626977" y="3217844"/>
            <a:ext cx="1956816" cy="495300"/>
          </a:xfrm>
        </p:spPr>
        <p:txBody>
          <a:bodyPr>
            <a:noAutofit/>
          </a:bodyPr>
          <a:lstStyle>
            <a:lvl1pPr marL="0" indent="0" algn="ctr">
              <a:spcBef>
                <a:spcPts val="0"/>
              </a:spcBef>
              <a:spcAft>
                <a:spcPts val="0"/>
              </a:spcAft>
              <a:buNone/>
              <a:defRPr sz="1600" b="1" baseline="0"/>
            </a:lvl1pPr>
          </a:lstStyle>
          <a:p>
            <a:pPr lvl="0"/>
            <a:r>
              <a:rPr lang="en-US"/>
              <a:t>Name/Label</a:t>
            </a:r>
          </a:p>
        </p:txBody>
      </p:sp>
      <p:sp>
        <p:nvSpPr>
          <p:cNvPr id="35" name="Picture Placeholder 10"/>
          <p:cNvSpPr>
            <a:spLocks noGrp="1"/>
          </p:cNvSpPr>
          <p:nvPr>
            <p:ph type="pic" sz="quarter" idx="44" hasCustomPrompt="1"/>
          </p:nvPr>
        </p:nvSpPr>
        <p:spPr>
          <a:xfrm>
            <a:off x="608624" y="4076699"/>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6" name="Text Placeholder 17"/>
          <p:cNvSpPr>
            <a:spLocks noGrp="1"/>
          </p:cNvSpPr>
          <p:nvPr>
            <p:ph type="body" sz="quarter" idx="45" hasCustomPrompt="1"/>
          </p:nvPr>
        </p:nvSpPr>
        <p:spPr>
          <a:xfrm>
            <a:off x="608624" y="5829300"/>
            <a:ext cx="1956816" cy="495300"/>
          </a:xfrm>
        </p:spPr>
        <p:txBody>
          <a:bodyPr>
            <a:noAutofit/>
          </a:bodyPr>
          <a:lstStyle>
            <a:lvl1pPr marL="0" indent="0" algn="ctr">
              <a:spcBef>
                <a:spcPts val="0"/>
              </a:spcBef>
              <a:spcAft>
                <a:spcPts val="0"/>
              </a:spcAft>
              <a:buNone/>
              <a:defRPr sz="1600" b="1" baseline="0"/>
            </a:lvl1pPr>
          </a:lstStyle>
          <a:p>
            <a:pPr lvl="0"/>
            <a:r>
              <a:rPr lang="en-US"/>
              <a:t>Name/Label</a:t>
            </a:r>
          </a:p>
        </p:txBody>
      </p:sp>
      <p:sp>
        <p:nvSpPr>
          <p:cNvPr id="37" name="Picture Placeholder 10"/>
          <p:cNvSpPr>
            <a:spLocks noGrp="1"/>
          </p:cNvSpPr>
          <p:nvPr>
            <p:ph type="pic" sz="quarter" idx="46" hasCustomPrompt="1"/>
          </p:nvPr>
        </p:nvSpPr>
        <p:spPr>
          <a:xfrm>
            <a:off x="2863212" y="4076699"/>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8" name="Text Placeholder 17"/>
          <p:cNvSpPr>
            <a:spLocks noGrp="1"/>
          </p:cNvSpPr>
          <p:nvPr>
            <p:ph type="body" sz="quarter" idx="47" hasCustomPrompt="1"/>
          </p:nvPr>
        </p:nvSpPr>
        <p:spPr>
          <a:xfrm>
            <a:off x="2863212" y="5829300"/>
            <a:ext cx="1956816" cy="495300"/>
          </a:xfrm>
        </p:spPr>
        <p:txBody>
          <a:bodyPr>
            <a:noAutofit/>
          </a:bodyPr>
          <a:lstStyle>
            <a:lvl1pPr marL="0" indent="0" algn="ctr">
              <a:spcBef>
                <a:spcPts val="0"/>
              </a:spcBef>
              <a:spcAft>
                <a:spcPts val="0"/>
              </a:spcAft>
              <a:buNone/>
              <a:defRPr sz="1600" b="1" baseline="0"/>
            </a:lvl1pPr>
          </a:lstStyle>
          <a:p>
            <a:pPr lvl="0"/>
            <a:r>
              <a:rPr lang="en-US"/>
              <a:t>Name/Label</a:t>
            </a:r>
          </a:p>
        </p:txBody>
      </p:sp>
      <p:sp>
        <p:nvSpPr>
          <p:cNvPr id="39" name="Picture Placeholder 10"/>
          <p:cNvSpPr>
            <a:spLocks noGrp="1"/>
          </p:cNvSpPr>
          <p:nvPr>
            <p:ph type="pic" sz="quarter" idx="48" hasCustomPrompt="1"/>
          </p:nvPr>
        </p:nvSpPr>
        <p:spPr>
          <a:xfrm>
            <a:off x="5117800" y="4076699"/>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40" name="Text Placeholder 17"/>
          <p:cNvSpPr>
            <a:spLocks noGrp="1"/>
          </p:cNvSpPr>
          <p:nvPr>
            <p:ph type="body" sz="quarter" idx="49" hasCustomPrompt="1"/>
          </p:nvPr>
        </p:nvSpPr>
        <p:spPr>
          <a:xfrm>
            <a:off x="5117800" y="5829300"/>
            <a:ext cx="1956816" cy="495300"/>
          </a:xfrm>
        </p:spPr>
        <p:txBody>
          <a:bodyPr>
            <a:noAutofit/>
          </a:bodyPr>
          <a:lstStyle>
            <a:lvl1pPr marL="0" indent="0" algn="ctr">
              <a:spcBef>
                <a:spcPts val="0"/>
              </a:spcBef>
              <a:spcAft>
                <a:spcPts val="0"/>
              </a:spcAft>
              <a:buNone/>
              <a:defRPr sz="1600" b="1" baseline="0"/>
            </a:lvl1pPr>
          </a:lstStyle>
          <a:p>
            <a:pPr lvl="0"/>
            <a:r>
              <a:rPr lang="en-US"/>
              <a:t>Name/Label</a:t>
            </a:r>
          </a:p>
        </p:txBody>
      </p:sp>
      <p:sp>
        <p:nvSpPr>
          <p:cNvPr id="41" name="Picture Placeholder 10"/>
          <p:cNvSpPr>
            <a:spLocks noGrp="1"/>
          </p:cNvSpPr>
          <p:nvPr>
            <p:ph type="pic" sz="quarter" idx="50" hasCustomPrompt="1"/>
          </p:nvPr>
        </p:nvSpPr>
        <p:spPr>
          <a:xfrm>
            <a:off x="7372388" y="4076699"/>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42" name="Text Placeholder 17"/>
          <p:cNvSpPr>
            <a:spLocks noGrp="1"/>
          </p:cNvSpPr>
          <p:nvPr>
            <p:ph type="body" sz="quarter" idx="51" hasCustomPrompt="1"/>
          </p:nvPr>
        </p:nvSpPr>
        <p:spPr>
          <a:xfrm>
            <a:off x="7372388" y="5829300"/>
            <a:ext cx="1956816" cy="495300"/>
          </a:xfrm>
        </p:spPr>
        <p:txBody>
          <a:bodyPr>
            <a:noAutofit/>
          </a:bodyPr>
          <a:lstStyle>
            <a:lvl1pPr marL="0" indent="0" algn="ctr">
              <a:spcBef>
                <a:spcPts val="0"/>
              </a:spcBef>
              <a:spcAft>
                <a:spcPts val="0"/>
              </a:spcAft>
              <a:buNone/>
              <a:defRPr sz="1600" b="1" baseline="0"/>
            </a:lvl1pPr>
          </a:lstStyle>
          <a:p>
            <a:pPr lvl="0"/>
            <a:r>
              <a:rPr lang="en-US"/>
              <a:t>Name/Label</a:t>
            </a:r>
          </a:p>
        </p:txBody>
      </p:sp>
      <p:sp>
        <p:nvSpPr>
          <p:cNvPr id="43" name="Picture Placeholder 10"/>
          <p:cNvSpPr>
            <a:spLocks noGrp="1"/>
          </p:cNvSpPr>
          <p:nvPr>
            <p:ph type="pic" sz="quarter" idx="52" hasCustomPrompt="1"/>
          </p:nvPr>
        </p:nvSpPr>
        <p:spPr>
          <a:xfrm>
            <a:off x="9626977" y="4076699"/>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44" name="Text Placeholder 17"/>
          <p:cNvSpPr>
            <a:spLocks noGrp="1"/>
          </p:cNvSpPr>
          <p:nvPr>
            <p:ph type="body" sz="quarter" idx="53" hasCustomPrompt="1"/>
          </p:nvPr>
        </p:nvSpPr>
        <p:spPr>
          <a:xfrm>
            <a:off x="9626977" y="5829300"/>
            <a:ext cx="1956816" cy="495300"/>
          </a:xfrm>
        </p:spPr>
        <p:txBody>
          <a:bodyPr>
            <a:noAutofit/>
          </a:bodyPr>
          <a:lstStyle>
            <a:lvl1pPr marL="0" indent="0" algn="ctr">
              <a:spcBef>
                <a:spcPts val="0"/>
              </a:spcBef>
              <a:spcAft>
                <a:spcPts val="0"/>
              </a:spcAft>
              <a:buNone/>
              <a:defRPr sz="1600" b="1" baseline="0"/>
            </a:lvl1pPr>
          </a:lstStyle>
          <a:p>
            <a:pPr lvl="0"/>
            <a:r>
              <a:rPr lang="en-US"/>
              <a:t>Name/Label</a:t>
            </a:r>
          </a:p>
        </p:txBody>
      </p:sp>
    </p:spTree>
    <p:extLst>
      <p:ext uri="{BB962C8B-B14F-4D97-AF65-F5344CB8AC3E}">
        <p14:creationId xmlns:p14="http://schemas.microsoft.com/office/powerpoint/2010/main" val="268910212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1_PartneringFirmLogos">
    <p:spTree>
      <p:nvGrpSpPr>
        <p:cNvPr id="1" name=""/>
        <p:cNvGrpSpPr/>
        <p:nvPr/>
      </p:nvGrpSpPr>
      <p:grpSpPr>
        <a:xfrm>
          <a:off x="0" y="0"/>
          <a:ext cx="0" cy="0"/>
          <a:chOff x="0" y="0"/>
          <a:chExt cx="0" cy="0"/>
        </a:xfrm>
      </p:grpSpPr>
      <p:sp>
        <p:nvSpPr>
          <p:cNvPr id="4" name="Text Placeholder 3"/>
          <p:cNvSpPr>
            <a:spLocks noGrp="1"/>
          </p:cNvSpPr>
          <p:nvPr>
            <p:ph type="body" sz="quarter" idx="53" hasCustomPrompt="1"/>
          </p:nvPr>
        </p:nvSpPr>
        <p:spPr>
          <a:xfrm>
            <a:off x="620650" y="1442243"/>
            <a:ext cx="10985500" cy="877887"/>
          </a:xfrm>
        </p:spPr>
        <p:txBody>
          <a:bodyPr/>
          <a:lstStyle>
            <a:lvl1pPr marL="0" indent="0">
              <a:spcBef>
                <a:spcPts val="0"/>
              </a:spcBef>
              <a:spcAft>
                <a:spcPts val="0"/>
              </a:spcAft>
              <a:buNone/>
              <a:defRPr/>
            </a:lvl1pPr>
          </a:lstStyle>
          <a:p>
            <a:pPr lvl="0"/>
            <a:r>
              <a:rPr lang="en-US"/>
              <a:t>Tap to add text</a:t>
            </a:r>
          </a:p>
        </p:txBody>
      </p:sp>
      <p:sp>
        <p:nvSpPr>
          <p:cNvPr id="2" name="Title 1"/>
          <p:cNvSpPr>
            <a:spLocks noGrp="1"/>
          </p:cNvSpPr>
          <p:nvPr>
            <p:ph type="title" hasCustomPrompt="1"/>
          </p:nvPr>
        </p:nvSpPr>
        <p:spPr>
          <a:xfrm>
            <a:off x="620650" y="381000"/>
            <a:ext cx="10972800" cy="838200"/>
          </a:xfrm>
        </p:spPr>
        <p:txBody>
          <a:bodyPr>
            <a:noAutofit/>
          </a:bodyPr>
          <a:lstStyle/>
          <a:p>
            <a:r>
              <a:rPr lang="en-US"/>
              <a:t>Tap to add title</a:t>
            </a:r>
          </a:p>
        </p:txBody>
      </p:sp>
      <p:sp>
        <p:nvSpPr>
          <p:cNvPr id="8" name="Picture Placeholder 10"/>
          <p:cNvSpPr>
            <a:spLocks noGrp="1"/>
          </p:cNvSpPr>
          <p:nvPr>
            <p:ph type="pic" sz="quarter" idx="17" hasCustomPrompt="1"/>
          </p:nvPr>
        </p:nvSpPr>
        <p:spPr>
          <a:xfrm>
            <a:off x="596900" y="2674918"/>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0" name="Picture Placeholder 10"/>
          <p:cNvSpPr>
            <a:spLocks noGrp="1"/>
          </p:cNvSpPr>
          <p:nvPr>
            <p:ph type="pic" sz="quarter" idx="24" hasCustomPrompt="1"/>
          </p:nvPr>
        </p:nvSpPr>
        <p:spPr>
          <a:xfrm>
            <a:off x="2858327" y="2674918"/>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2" name="Picture Placeholder 10"/>
          <p:cNvSpPr>
            <a:spLocks noGrp="1"/>
          </p:cNvSpPr>
          <p:nvPr>
            <p:ph type="pic" sz="quarter" idx="38" hasCustomPrompt="1"/>
          </p:nvPr>
        </p:nvSpPr>
        <p:spPr>
          <a:xfrm>
            <a:off x="5119754" y="2674918"/>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5" name="Picture Placeholder 10"/>
          <p:cNvSpPr>
            <a:spLocks noGrp="1"/>
          </p:cNvSpPr>
          <p:nvPr>
            <p:ph type="pic" sz="quarter" idx="40" hasCustomPrompt="1"/>
          </p:nvPr>
        </p:nvSpPr>
        <p:spPr>
          <a:xfrm>
            <a:off x="7381181" y="2674918"/>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2" name="Picture Placeholder 10"/>
          <p:cNvSpPr>
            <a:spLocks noGrp="1"/>
          </p:cNvSpPr>
          <p:nvPr>
            <p:ph type="pic" sz="quarter" idx="42" hasCustomPrompt="1"/>
          </p:nvPr>
        </p:nvSpPr>
        <p:spPr>
          <a:xfrm>
            <a:off x="9642609" y="2674918"/>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5" name="Picture Placeholder 10"/>
          <p:cNvSpPr>
            <a:spLocks noGrp="1"/>
          </p:cNvSpPr>
          <p:nvPr>
            <p:ph type="pic" sz="quarter" idx="44" hasCustomPrompt="1"/>
          </p:nvPr>
        </p:nvSpPr>
        <p:spPr>
          <a:xfrm>
            <a:off x="596900" y="4560868"/>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7" name="Picture Placeholder 10"/>
          <p:cNvSpPr>
            <a:spLocks noGrp="1"/>
          </p:cNvSpPr>
          <p:nvPr>
            <p:ph type="pic" sz="quarter" idx="46" hasCustomPrompt="1"/>
          </p:nvPr>
        </p:nvSpPr>
        <p:spPr>
          <a:xfrm>
            <a:off x="2858327" y="4560868"/>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9" name="Picture Placeholder 10"/>
          <p:cNvSpPr>
            <a:spLocks noGrp="1"/>
          </p:cNvSpPr>
          <p:nvPr>
            <p:ph type="pic" sz="quarter" idx="48" hasCustomPrompt="1"/>
          </p:nvPr>
        </p:nvSpPr>
        <p:spPr>
          <a:xfrm>
            <a:off x="5119754" y="4560868"/>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41" name="Picture Placeholder 10"/>
          <p:cNvSpPr>
            <a:spLocks noGrp="1"/>
          </p:cNvSpPr>
          <p:nvPr>
            <p:ph type="pic" sz="quarter" idx="50" hasCustomPrompt="1"/>
          </p:nvPr>
        </p:nvSpPr>
        <p:spPr>
          <a:xfrm>
            <a:off x="7381181" y="4560868"/>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43" name="Picture Placeholder 10"/>
          <p:cNvSpPr>
            <a:spLocks noGrp="1"/>
          </p:cNvSpPr>
          <p:nvPr>
            <p:ph type="pic" sz="quarter" idx="52" hasCustomPrompt="1"/>
          </p:nvPr>
        </p:nvSpPr>
        <p:spPr>
          <a:xfrm>
            <a:off x="9642609" y="4560868"/>
            <a:ext cx="1956816" cy="16002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Tree>
    <p:extLst>
      <p:ext uri="{BB962C8B-B14F-4D97-AF65-F5344CB8AC3E}">
        <p14:creationId xmlns:p14="http://schemas.microsoft.com/office/powerpoint/2010/main" val="58798306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1_Project">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121920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project photo</a:t>
            </a:r>
          </a:p>
        </p:txBody>
      </p:sp>
      <p:sp>
        <p:nvSpPr>
          <p:cNvPr id="4" name="Title 1"/>
          <p:cNvSpPr>
            <a:spLocks noGrp="1"/>
          </p:cNvSpPr>
          <p:nvPr>
            <p:ph type="title" hasCustomPrompt="1"/>
          </p:nvPr>
        </p:nvSpPr>
        <p:spPr>
          <a:xfrm>
            <a:off x="609600" y="4419600"/>
            <a:ext cx="10972800" cy="838200"/>
          </a:xfrm>
        </p:spPr>
        <p:txBody>
          <a:bodyPr anchor="b">
            <a:noAutofit/>
          </a:bodyPr>
          <a:lstStyle>
            <a:lvl1pPr>
              <a:defRPr>
                <a:solidFill>
                  <a:schemeClr val="bg1"/>
                </a:solidFill>
              </a:defRPr>
            </a:lvl1pPr>
          </a:lstStyle>
          <a:p>
            <a:r>
              <a:rPr lang="en-US"/>
              <a:t>Tap to add project title</a:t>
            </a:r>
          </a:p>
        </p:txBody>
      </p:sp>
      <p:sp>
        <p:nvSpPr>
          <p:cNvPr id="3" name="Text Placeholder 2"/>
          <p:cNvSpPr>
            <a:spLocks noGrp="1"/>
          </p:cNvSpPr>
          <p:nvPr>
            <p:ph type="body" sz="quarter" idx="11"/>
          </p:nvPr>
        </p:nvSpPr>
        <p:spPr>
          <a:xfrm>
            <a:off x="609600" y="5334000"/>
            <a:ext cx="10972800" cy="914400"/>
          </a:xfrm>
        </p:spPr>
        <p:txBody>
          <a:bodyPr vert="horz" lIns="0" tIns="0" rIns="0" bIns="0" rtlCol="0" anchor="t">
            <a:noAutofit/>
          </a:bodyPr>
          <a:lstStyle>
            <a:lvl1pPr>
              <a:spcAft>
                <a:spcPts val="0"/>
              </a:spcAft>
              <a:defRPr lang="en-US" b="1" i="1" dirty="0" smtClean="0">
                <a:solidFill>
                  <a:schemeClr val="bg1"/>
                </a:solidFill>
                <a:latin typeface="+mj-lt"/>
                <a:ea typeface="+mj-ea"/>
                <a:cs typeface="+mj-cs"/>
              </a:defRPr>
            </a:lvl1pPr>
            <a:lvl2pPr>
              <a:defRPr lang="en-US" sz="1800" dirty="0" smtClean="0"/>
            </a:lvl2pPr>
            <a:lvl3pPr>
              <a:defRPr lang="en-US" sz="1800" dirty="0" smtClean="0"/>
            </a:lvl3pPr>
            <a:lvl4pPr>
              <a:defRPr lang="en-US" sz="1800" dirty="0" smtClean="0"/>
            </a:lvl4pPr>
            <a:lvl5pPr>
              <a:defRPr lang="en-US" sz="1800" dirty="0"/>
            </a:lvl5pPr>
          </a:lstStyle>
          <a:p>
            <a:pPr marL="0" lvl="0">
              <a:lnSpc>
                <a:spcPts val="2700"/>
              </a:lnSpc>
              <a:spcBef>
                <a:spcPct val="0"/>
              </a:spcBef>
              <a:buNone/>
            </a:pPr>
            <a:r>
              <a:rPr lang="en-US"/>
              <a:t>Click to edit Master text styles</a:t>
            </a:r>
          </a:p>
        </p:txBody>
      </p:sp>
      <p:sp>
        <p:nvSpPr>
          <p:cNvPr id="5" name="Text Placeholder 2"/>
          <p:cNvSpPr>
            <a:spLocks noGrp="1"/>
          </p:cNvSpPr>
          <p:nvPr>
            <p:ph type="body" sz="quarter" idx="12" hasCustomPrompt="1"/>
          </p:nvPr>
        </p:nvSpPr>
        <p:spPr>
          <a:xfrm rot="16200000">
            <a:off x="10110787" y="4776787"/>
            <a:ext cx="3967163" cy="195263"/>
          </a:xfrm>
        </p:spPr>
        <p:txBody>
          <a:bodyPr lIns="91440" tIns="91440" rIns="91440" bIns="91440" anchor="ctr">
            <a:noAutofit/>
          </a:bodyPr>
          <a:lstStyle>
            <a:lvl1pPr marL="0" indent="0">
              <a:buNone/>
              <a:defRPr sz="900">
                <a:solidFill>
                  <a:schemeClr val="bg1"/>
                </a:solidFill>
              </a:defRPr>
            </a:lvl1pPr>
            <a:lvl2pPr marL="457189" indent="0">
              <a:buNone/>
              <a:defRPr sz="900"/>
            </a:lvl2pPr>
            <a:lvl3pPr marL="960067" indent="0">
              <a:buNone/>
              <a:defRPr sz="900"/>
            </a:lvl3pPr>
            <a:lvl4pPr marL="1417245" indent="0">
              <a:buNone/>
              <a:defRPr sz="900"/>
            </a:lvl4pPr>
            <a:lvl5pPr marL="1874423" indent="0">
              <a:buNone/>
              <a:defRPr sz="900"/>
            </a:lvl5pPr>
          </a:lstStyle>
          <a:p>
            <a:pPr lvl="0"/>
            <a:r>
              <a:rPr lang="en-US"/>
              <a:t>© Click to add photo credit</a:t>
            </a:r>
          </a:p>
        </p:txBody>
      </p:sp>
    </p:spTree>
    <p:extLst>
      <p:ext uri="{BB962C8B-B14F-4D97-AF65-F5344CB8AC3E}">
        <p14:creationId xmlns:p14="http://schemas.microsoft.com/office/powerpoint/2010/main" val="226948931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2_Project">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121920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project photo</a:t>
            </a:r>
          </a:p>
        </p:txBody>
      </p:sp>
      <p:sp>
        <p:nvSpPr>
          <p:cNvPr id="4" name="Title 1"/>
          <p:cNvSpPr>
            <a:spLocks noGrp="1"/>
          </p:cNvSpPr>
          <p:nvPr>
            <p:ph type="title" hasCustomPrompt="1"/>
          </p:nvPr>
        </p:nvSpPr>
        <p:spPr>
          <a:xfrm>
            <a:off x="609600" y="762000"/>
            <a:ext cx="10972800" cy="838200"/>
          </a:xfrm>
        </p:spPr>
        <p:txBody>
          <a:bodyPr anchor="b">
            <a:noAutofit/>
          </a:bodyPr>
          <a:lstStyle>
            <a:lvl1pPr algn="r">
              <a:defRPr>
                <a:solidFill>
                  <a:schemeClr val="bg1"/>
                </a:solidFill>
              </a:defRPr>
            </a:lvl1pPr>
          </a:lstStyle>
          <a:p>
            <a:r>
              <a:rPr lang="en-US"/>
              <a:t>Tap to add project title</a:t>
            </a:r>
          </a:p>
        </p:txBody>
      </p:sp>
      <p:sp>
        <p:nvSpPr>
          <p:cNvPr id="3" name="Text Placeholder 2"/>
          <p:cNvSpPr>
            <a:spLocks noGrp="1"/>
          </p:cNvSpPr>
          <p:nvPr>
            <p:ph type="body" sz="quarter" idx="11"/>
          </p:nvPr>
        </p:nvSpPr>
        <p:spPr>
          <a:xfrm>
            <a:off x="609600" y="1676400"/>
            <a:ext cx="10972800" cy="914400"/>
          </a:xfrm>
        </p:spPr>
        <p:txBody>
          <a:bodyPr vert="horz" lIns="0" tIns="0" rIns="0" bIns="0" rtlCol="0" anchor="t">
            <a:noAutofit/>
          </a:bodyPr>
          <a:lstStyle>
            <a:lvl1pPr algn="r">
              <a:spcAft>
                <a:spcPts val="0"/>
              </a:spcAft>
              <a:defRPr lang="en-US" b="1" i="1" dirty="0" smtClean="0">
                <a:solidFill>
                  <a:schemeClr val="bg1"/>
                </a:solidFill>
                <a:latin typeface="+mj-lt"/>
                <a:ea typeface="+mj-ea"/>
                <a:cs typeface="+mj-cs"/>
              </a:defRPr>
            </a:lvl1pPr>
            <a:lvl2pPr>
              <a:defRPr lang="en-US" sz="1800" dirty="0" smtClean="0"/>
            </a:lvl2pPr>
            <a:lvl3pPr>
              <a:defRPr lang="en-US" sz="1800" dirty="0" smtClean="0"/>
            </a:lvl3pPr>
            <a:lvl4pPr>
              <a:defRPr lang="en-US" sz="1800" dirty="0" smtClean="0"/>
            </a:lvl4pPr>
            <a:lvl5pPr>
              <a:defRPr lang="en-US" sz="1800" dirty="0"/>
            </a:lvl5pPr>
          </a:lstStyle>
          <a:p>
            <a:pPr marL="0" lvl="0">
              <a:lnSpc>
                <a:spcPts val="2700"/>
              </a:lnSpc>
              <a:spcBef>
                <a:spcPct val="0"/>
              </a:spcBef>
              <a:buNone/>
            </a:pPr>
            <a:r>
              <a:rPr lang="en-US"/>
              <a:t>Click to edit Master text styles</a:t>
            </a:r>
          </a:p>
        </p:txBody>
      </p:sp>
      <p:sp>
        <p:nvSpPr>
          <p:cNvPr id="5" name="Text Placeholder 2"/>
          <p:cNvSpPr>
            <a:spLocks noGrp="1"/>
          </p:cNvSpPr>
          <p:nvPr>
            <p:ph type="body" sz="quarter" idx="12" hasCustomPrompt="1"/>
          </p:nvPr>
        </p:nvSpPr>
        <p:spPr>
          <a:xfrm rot="16200000">
            <a:off x="10110787" y="4776787"/>
            <a:ext cx="3967163" cy="195263"/>
          </a:xfrm>
        </p:spPr>
        <p:txBody>
          <a:bodyPr lIns="91440" tIns="91440" rIns="91440" bIns="91440" anchor="ctr">
            <a:noAutofit/>
          </a:bodyPr>
          <a:lstStyle>
            <a:lvl1pPr marL="0" indent="0">
              <a:buNone/>
              <a:defRPr sz="900">
                <a:solidFill>
                  <a:schemeClr val="bg1"/>
                </a:solidFill>
              </a:defRPr>
            </a:lvl1pPr>
            <a:lvl2pPr marL="457189" indent="0">
              <a:buNone/>
              <a:defRPr sz="900"/>
            </a:lvl2pPr>
            <a:lvl3pPr marL="960067" indent="0">
              <a:buNone/>
              <a:defRPr sz="900"/>
            </a:lvl3pPr>
            <a:lvl4pPr marL="1417245" indent="0">
              <a:buNone/>
              <a:defRPr sz="900"/>
            </a:lvl4pPr>
            <a:lvl5pPr marL="1874423" indent="0">
              <a:buNone/>
              <a:defRPr sz="900"/>
            </a:lvl5pPr>
          </a:lstStyle>
          <a:p>
            <a:pPr lvl="0"/>
            <a:r>
              <a:rPr lang="en-US"/>
              <a:t>© Click to add photo credit</a:t>
            </a:r>
          </a:p>
        </p:txBody>
      </p:sp>
    </p:spTree>
    <p:extLst>
      <p:ext uri="{BB962C8B-B14F-4D97-AF65-F5344CB8AC3E}">
        <p14:creationId xmlns:p14="http://schemas.microsoft.com/office/powerpoint/2010/main" val="28412989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009651" y="266700"/>
            <a:ext cx="10772772" cy="1190625"/>
          </a:xfrm>
        </p:spPr>
        <p:txBody>
          <a:bodyPr anchor="ctr" anchorCtr="0">
            <a:normAutofit/>
          </a:bodyPr>
          <a:lstStyle>
            <a:lvl1pPr>
              <a:defRPr sz="3200">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1" y="1752600"/>
            <a:ext cx="5086350" cy="4829175"/>
          </a:xfrm>
          <a:solidFill>
            <a:schemeClr val="bg1"/>
          </a:solidFill>
        </p:spPr>
        <p:txBody>
          <a:bodyPr lIns="548640" tIns="182880" rIns="27432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667500"/>
            <a:ext cx="2057402" cy="153986"/>
          </a:xfrm>
        </p:spPr>
        <p:txBody>
          <a:bodyPr/>
          <a:lstStyle>
            <a:lvl1pPr>
              <a:defRPr sz="900">
                <a:solidFill>
                  <a:schemeClr val="bg1"/>
                </a:solidFill>
              </a:defRPr>
            </a:lvl1pPr>
          </a:lstStyle>
          <a:p>
            <a:fld id="{29CA1F89-46AF-4E3F-BF50-3C017A01CFE4}" type="datetimeFigureOut">
              <a:rPr lang="en-US" smtClean="0"/>
              <a:pPr/>
              <a:t>10/11/2023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667500"/>
            <a:ext cx="8543924" cy="153986"/>
          </a:xfrm>
        </p:spPr>
        <p:txBody>
          <a:bodyPr/>
          <a:lstStyle>
            <a:lvl1pPr>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667500"/>
            <a:ext cx="485773" cy="153986"/>
          </a:xfrm>
        </p:spPr>
        <p:txBody>
          <a:bodyPr/>
          <a:lstStyle>
            <a:lvl1pPr>
              <a:defRPr sz="900">
                <a:solidFill>
                  <a:schemeClr val="bg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61399742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3_Project">
    <p:bg>
      <p:bgPr>
        <a:solidFill>
          <a:schemeClr val="bg1"/>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0"/>
            <a:ext cx="121920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project photo</a:t>
            </a:r>
          </a:p>
        </p:txBody>
      </p:sp>
      <p:sp>
        <p:nvSpPr>
          <p:cNvPr id="4" name="Title 1"/>
          <p:cNvSpPr>
            <a:spLocks noGrp="1"/>
          </p:cNvSpPr>
          <p:nvPr>
            <p:ph type="title" hasCustomPrompt="1"/>
          </p:nvPr>
        </p:nvSpPr>
        <p:spPr>
          <a:xfrm>
            <a:off x="0" y="6057781"/>
            <a:ext cx="12192000" cy="800219"/>
          </a:xfrm>
          <a:solidFill>
            <a:srgbClr val="000000">
              <a:alpha val="50196"/>
            </a:srgbClr>
          </a:solidFill>
        </p:spPr>
        <p:txBody>
          <a:bodyPr wrap="square" lIns="457200" tIns="274320" rIns="274320" bIns="274320" anchor="ctr">
            <a:spAutoFit/>
          </a:bodyPr>
          <a:lstStyle>
            <a:lvl1pPr>
              <a:lnSpc>
                <a:spcPct val="100000"/>
              </a:lnSpc>
              <a:defRPr sz="1600" baseline="0">
                <a:solidFill>
                  <a:schemeClr val="bg1"/>
                </a:solidFill>
              </a:defRPr>
            </a:lvl1pPr>
          </a:lstStyle>
          <a:p>
            <a:r>
              <a:rPr lang="en-US"/>
              <a:t>Tap to add Project Name/location/information</a:t>
            </a:r>
          </a:p>
        </p:txBody>
      </p:sp>
      <p:sp>
        <p:nvSpPr>
          <p:cNvPr id="3" name="Text Placeholder 2"/>
          <p:cNvSpPr>
            <a:spLocks noGrp="1"/>
          </p:cNvSpPr>
          <p:nvPr>
            <p:ph type="body" sz="quarter" idx="11" hasCustomPrompt="1"/>
          </p:nvPr>
        </p:nvSpPr>
        <p:spPr>
          <a:xfrm rot="16200000">
            <a:off x="10110787" y="3967845"/>
            <a:ext cx="3967163" cy="195263"/>
          </a:xfrm>
        </p:spPr>
        <p:txBody>
          <a:bodyPr lIns="91440" tIns="91440" rIns="91440" bIns="91440" anchor="ctr">
            <a:noAutofit/>
          </a:bodyPr>
          <a:lstStyle>
            <a:lvl1pPr marL="0" indent="0">
              <a:buNone/>
              <a:defRPr sz="900">
                <a:solidFill>
                  <a:schemeClr val="bg1"/>
                </a:solidFill>
              </a:defRPr>
            </a:lvl1pPr>
            <a:lvl2pPr marL="457189" indent="0">
              <a:buNone/>
              <a:defRPr sz="900"/>
            </a:lvl2pPr>
            <a:lvl3pPr marL="960067" indent="0">
              <a:buNone/>
              <a:defRPr sz="900"/>
            </a:lvl3pPr>
            <a:lvl4pPr marL="1417245" indent="0">
              <a:buNone/>
              <a:defRPr sz="900"/>
            </a:lvl4pPr>
            <a:lvl5pPr marL="1874423" indent="0">
              <a:buNone/>
              <a:defRPr sz="900"/>
            </a:lvl5pPr>
          </a:lstStyle>
          <a:p>
            <a:pPr lvl="0"/>
            <a:r>
              <a:rPr lang="en-US"/>
              <a:t>© Click to add photo credit</a:t>
            </a:r>
          </a:p>
        </p:txBody>
      </p:sp>
    </p:spTree>
    <p:extLst>
      <p:ext uri="{BB962C8B-B14F-4D97-AF65-F5344CB8AC3E}">
        <p14:creationId xmlns:p14="http://schemas.microsoft.com/office/powerpoint/2010/main" val="76098504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4_Project">
    <p:bg>
      <p:bgPr>
        <a:solidFill>
          <a:schemeClr val="bg1"/>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0" hasCustomPrompt="1"/>
          </p:nvPr>
        </p:nvSpPr>
        <p:spPr>
          <a:xfrm>
            <a:off x="0" y="0"/>
            <a:ext cx="121920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project photo</a:t>
            </a:r>
          </a:p>
        </p:txBody>
      </p:sp>
      <p:sp>
        <p:nvSpPr>
          <p:cNvPr id="4" name="Title 1"/>
          <p:cNvSpPr>
            <a:spLocks noGrp="1"/>
          </p:cNvSpPr>
          <p:nvPr>
            <p:ph type="title" hasCustomPrompt="1"/>
          </p:nvPr>
        </p:nvSpPr>
        <p:spPr>
          <a:xfrm>
            <a:off x="0" y="4925083"/>
            <a:ext cx="3505200" cy="1046440"/>
          </a:xfrm>
          <a:solidFill>
            <a:srgbClr val="000000">
              <a:alpha val="50196"/>
            </a:srgbClr>
          </a:solidFill>
        </p:spPr>
        <p:txBody>
          <a:bodyPr wrap="square" lIns="457200" tIns="274320" rIns="274320" bIns="274320" anchor="ctr">
            <a:spAutoFit/>
          </a:bodyPr>
          <a:lstStyle>
            <a:lvl1pPr>
              <a:lnSpc>
                <a:spcPct val="100000"/>
              </a:lnSpc>
              <a:defRPr sz="1600" baseline="0">
                <a:solidFill>
                  <a:schemeClr val="bg1"/>
                </a:solidFill>
              </a:defRPr>
            </a:lvl1pPr>
          </a:lstStyle>
          <a:p>
            <a:r>
              <a:rPr lang="en-US"/>
              <a:t>Tap to add Project Name/location/information</a:t>
            </a:r>
          </a:p>
        </p:txBody>
      </p:sp>
      <p:sp>
        <p:nvSpPr>
          <p:cNvPr id="5" name="Text Placeholder 2"/>
          <p:cNvSpPr>
            <a:spLocks noGrp="1"/>
          </p:cNvSpPr>
          <p:nvPr>
            <p:ph type="body" sz="quarter" idx="11" hasCustomPrompt="1"/>
          </p:nvPr>
        </p:nvSpPr>
        <p:spPr>
          <a:xfrm rot="16200000">
            <a:off x="10110787" y="4776787"/>
            <a:ext cx="3967163" cy="195263"/>
          </a:xfrm>
        </p:spPr>
        <p:txBody>
          <a:bodyPr lIns="91440" tIns="91440" rIns="91440" bIns="91440" anchor="ctr">
            <a:noAutofit/>
          </a:bodyPr>
          <a:lstStyle>
            <a:lvl1pPr marL="0" indent="0">
              <a:buNone/>
              <a:defRPr sz="900">
                <a:solidFill>
                  <a:schemeClr val="bg1"/>
                </a:solidFill>
              </a:defRPr>
            </a:lvl1pPr>
            <a:lvl2pPr marL="457189" indent="0">
              <a:buNone/>
              <a:defRPr sz="900"/>
            </a:lvl2pPr>
            <a:lvl3pPr marL="960067" indent="0">
              <a:buNone/>
              <a:defRPr sz="900"/>
            </a:lvl3pPr>
            <a:lvl4pPr marL="1417245" indent="0">
              <a:buNone/>
              <a:defRPr sz="900"/>
            </a:lvl4pPr>
            <a:lvl5pPr marL="1874423" indent="0">
              <a:buNone/>
              <a:defRPr sz="900"/>
            </a:lvl5pPr>
          </a:lstStyle>
          <a:p>
            <a:pPr lvl="0"/>
            <a:r>
              <a:rPr lang="en-US"/>
              <a:t>© Click to add photo credit</a:t>
            </a:r>
          </a:p>
        </p:txBody>
      </p:sp>
    </p:spTree>
    <p:extLst>
      <p:ext uri="{BB962C8B-B14F-4D97-AF65-F5344CB8AC3E}">
        <p14:creationId xmlns:p14="http://schemas.microsoft.com/office/powerpoint/2010/main" val="401133591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1_FullBleed">
    <p:bg>
      <p:bgPr>
        <a:solidFill>
          <a:schemeClr val="bg1"/>
        </a:solidFill>
        <a:effectLst/>
      </p:bgPr>
    </p:bg>
    <p:spTree>
      <p:nvGrpSpPr>
        <p:cNvPr id="1" name=""/>
        <p:cNvGrpSpPr/>
        <p:nvPr/>
      </p:nvGrpSpPr>
      <p:grpSpPr>
        <a:xfrm>
          <a:off x="0" y="0"/>
          <a:ext cx="0" cy="0"/>
          <a:chOff x="0" y="0"/>
          <a:chExt cx="0" cy="0"/>
        </a:xfrm>
      </p:grpSpPr>
      <p:sp>
        <p:nvSpPr>
          <p:cNvPr id="4" name="Picture Placeholder 7"/>
          <p:cNvSpPr>
            <a:spLocks noGrp="1"/>
          </p:cNvSpPr>
          <p:nvPr>
            <p:ph type="pic" sz="quarter" idx="10" hasCustomPrompt="1"/>
          </p:nvPr>
        </p:nvSpPr>
        <p:spPr>
          <a:xfrm>
            <a:off x="0" y="0"/>
            <a:ext cx="121920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project photo</a:t>
            </a:r>
          </a:p>
        </p:txBody>
      </p:sp>
      <p:sp>
        <p:nvSpPr>
          <p:cNvPr id="3" name="Text Placeholder 2"/>
          <p:cNvSpPr>
            <a:spLocks noGrp="1"/>
          </p:cNvSpPr>
          <p:nvPr>
            <p:ph type="body" sz="quarter" idx="11" hasCustomPrompt="1"/>
          </p:nvPr>
        </p:nvSpPr>
        <p:spPr>
          <a:xfrm rot="16200000">
            <a:off x="10110787" y="4776787"/>
            <a:ext cx="3967163" cy="195263"/>
          </a:xfrm>
        </p:spPr>
        <p:txBody>
          <a:bodyPr lIns="91440" tIns="91440" rIns="91440" bIns="91440" anchor="ctr">
            <a:noAutofit/>
          </a:bodyPr>
          <a:lstStyle>
            <a:lvl1pPr marL="0" indent="0">
              <a:spcBef>
                <a:spcPts val="0"/>
              </a:spcBef>
              <a:spcAft>
                <a:spcPts val="0"/>
              </a:spcAft>
              <a:buNone/>
              <a:defRPr sz="900">
                <a:solidFill>
                  <a:schemeClr val="bg1"/>
                </a:solidFill>
              </a:defRPr>
            </a:lvl1pPr>
            <a:lvl2pPr marL="457189" indent="0">
              <a:buNone/>
              <a:defRPr sz="900"/>
            </a:lvl2pPr>
            <a:lvl3pPr marL="960067" indent="0">
              <a:buNone/>
              <a:defRPr sz="900"/>
            </a:lvl3pPr>
            <a:lvl4pPr marL="1417245" indent="0">
              <a:buNone/>
              <a:defRPr sz="900"/>
            </a:lvl4pPr>
            <a:lvl5pPr marL="1874423" indent="0">
              <a:buNone/>
              <a:defRPr sz="900"/>
            </a:lvl5pPr>
          </a:lstStyle>
          <a:p>
            <a:pPr lvl="0"/>
            <a:r>
              <a:rPr lang="en-US"/>
              <a:t>© Click to add photo credit</a:t>
            </a:r>
          </a:p>
        </p:txBody>
      </p:sp>
    </p:spTree>
    <p:extLst>
      <p:ext uri="{BB962C8B-B14F-4D97-AF65-F5344CB8AC3E}">
        <p14:creationId xmlns:p14="http://schemas.microsoft.com/office/powerpoint/2010/main" val="189237496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2_FullBleed">
    <p:spTree>
      <p:nvGrpSpPr>
        <p:cNvPr id="1" name=""/>
        <p:cNvGrpSpPr/>
        <p:nvPr/>
      </p:nvGrpSpPr>
      <p:grpSpPr>
        <a:xfrm>
          <a:off x="0" y="0"/>
          <a:ext cx="0" cy="0"/>
          <a:chOff x="0" y="0"/>
          <a:chExt cx="0" cy="0"/>
        </a:xfrm>
      </p:grpSpPr>
      <p:sp>
        <p:nvSpPr>
          <p:cNvPr id="4" name="Rectangle 3"/>
          <p:cNvSpPr/>
          <p:nvPr/>
        </p:nvSpPr>
        <p:spPr>
          <a:xfrm>
            <a:off x="12039600" y="0"/>
            <a:ext cx="1524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6" name="Picture Placeholder 5"/>
          <p:cNvSpPr>
            <a:spLocks noGrp="1"/>
          </p:cNvSpPr>
          <p:nvPr>
            <p:ph type="pic" sz="quarter" idx="10" hasCustomPrompt="1"/>
          </p:nvPr>
        </p:nvSpPr>
        <p:spPr>
          <a:xfrm>
            <a:off x="0" y="0"/>
            <a:ext cx="1203881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5" name="Text Placeholder 2"/>
          <p:cNvSpPr>
            <a:spLocks noGrp="1"/>
          </p:cNvSpPr>
          <p:nvPr>
            <p:ph type="body" sz="quarter" idx="11" hasCustomPrompt="1"/>
          </p:nvPr>
        </p:nvSpPr>
        <p:spPr>
          <a:xfrm rot="16200000">
            <a:off x="9949423" y="4776787"/>
            <a:ext cx="3967163" cy="195263"/>
          </a:xfrm>
        </p:spPr>
        <p:txBody>
          <a:bodyPr lIns="91440" tIns="91440" rIns="91440" bIns="91440" anchor="ctr">
            <a:noAutofit/>
          </a:bodyPr>
          <a:lstStyle>
            <a:lvl1pPr marL="0" indent="0">
              <a:spcBef>
                <a:spcPts val="0"/>
              </a:spcBef>
              <a:spcAft>
                <a:spcPts val="0"/>
              </a:spcAft>
              <a:buNone/>
              <a:defRPr sz="900">
                <a:solidFill>
                  <a:schemeClr val="bg1"/>
                </a:solidFill>
              </a:defRPr>
            </a:lvl1pPr>
            <a:lvl2pPr marL="457189" indent="0">
              <a:buNone/>
              <a:defRPr sz="900"/>
            </a:lvl2pPr>
            <a:lvl3pPr marL="960067" indent="0">
              <a:buNone/>
              <a:defRPr sz="900"/>
            </a:lvl3pPr>
            <a:lvl4pPr marL="1417245" indent="0">
              <a:buNone/>
              <a:defRPr sz="900"/>
            </a:lvl4pPr>
            <a:lvl5pPr marL="1874423" indent="0">
              <a:buNone/>
              <a:defRPr sz="900"/>
            </a:lvl5pPr>
          </a:lstStyle>
          <a:p>
            <a:pPr lvl="0"/>
            <a:r>
              <a:rPr lang="en-US"/>
              <a:t>© Click to add photo credit</a:t>
            </a:r>
          </a:p>
        </p:txBody>
      </p:sp>
      <p:sp>
        <p:nvSpPr>
          <p:cNvPr id="7" name="Rectangle 6"/>
          <p:cNvSpPr/>
          <p:nvPr/>
        </p:nvSpPr>
        <p:spPr>
          <a:xfrm>
            <a:off x="12039600" y="0"/>
            <a:ext cx="1524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 name="Rectangle 7"/>
          <p:cNvSpPr/>
          <p:nvPr userDrawn="1"/>
        </p:nvSpPr>
        <p:spPr>
          <a:xfrm>
            <a:off x="12039600" y="0"/>
            <a:ext cx="1524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53684141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1_Coll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473" y="0"/>
            <a:ext cx="6061999"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project photo</a:t>
            </a:r>
          </a:p>
        </p:txBody>
      </p:sp>
      <p:sp>
        <p:nvSpPr>
          <p:cNvPr id="6" name="Picture Placeholder 6"/>
          <p:cNvSpPr>
            <a:spLocks noGrp="1"/>
          </p:cNvSpPr>
          <p:nvPr>
            <p:ph type="pic" sz="quarter" idx="12" hasCustomPrompt="1"/>
          </p:nvPr>
        </p:nvSpPr>
        <p:spPr>
          <a:xfrm>
            <a:off x="6133626" y="0"/>
            <a:ext cx="6058374"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project photo</a:t>
            </a:r>
          </a:p>
        </p:txBody>
      </p:sp>
      <p:sp>
        <p:nvSpPr>
          <p:cNvPr id="4" name="Text Placeholder 3"/>
          <p:cNvSpPr>
            <a:spLocks noGrp="1"/>
          </p:cNvSpPr>
          <p:nvPr>
            <p:ph type="body" sz="quarter" idx="13" hasCustomPrompt="1"/>
          </p:nvPr>
        </p:nvSpPr>
        <p:spPr>
          <a:xfrm>
            <a:off x="0" y="6422119"/>
            <a:ext cx="6062472" cy="435881"/>
          </a:xfrm>
          <a:solidFill>
            <a:schemeClr val="tx1">
              <a:alpha val="50000"/>
            </a:schemeClr>
          </a:solidFill>
        </p:spPr>
        <p:txBody>
          <a:bodyPr lIns="640080" tIns="91440" rIns="457200" bIns="91440">
            <a:normAutofit/>
          </a:bodyPr>
          <a:lstStyle>
            <a:lvl1pPr marL="0" indent="0">
              <a:spcBef>
                <a:spcPts val="0"/>
              </a:spcBef>
              <a:spcAft>
                <a:spcPts val="0"/>
              </a:spcAft>
              <a:buNone/>
              <a:defRPr sz="1800" baseline="0">
                <a:solidFill>
                  <a:schemeClr val="bg1"/>
                </a:solidFill>
                <a:latin typeface="+mn-lt"/>
              </a:defRPr>
            </a:lvl1pPr>
          </a:lstStyle>
          <a:p>
            <a:pPr lvl="0"/>
            <a:r>
              <a:rPr lang="en-US"/>
              <a:t>Click to edit Master photo caption styles</a:t>
            </a:r>
          </a:p>
        </p:txBody>
      </p:sp>
      <p:sp>
        <p:nvSpPr>
          <p:cNvPr id="5" name="Text Placeholder 3"/>
          <p:cNvSpPr>
            <a:spLocks noGrp="1"/>
          </p:cNvSpPr>
          <p:nvPr>
            <p:ph type="body" sz="quarter" idx="14" hasCustomPrompt="1"/>
          </p:nvPr>
        </p:nvSpPr>
        <p:spPr>
          <a:xfrm>
            <a:off x="6133626" y="6422119"/>
            <a:ext cx="6062472" cy="435881"/>
          </a:xfrm>
          <a:solidFill>
            <a:schemeClr val="tx1">
              <a:alpha val="50000"/>
            </a:schemeClr>
          </a:solidFill>
        </p:spPr>
        <p:txBody>
          <a:bodyPr lIns="640080" tIns="91440" rIns="457200" bIns="91440">
            <a:normAutofit/>
          </a:bodyPr>
          <a:lstStyle>
            <a:lvl1pPr marL="0" indent="0">
              <a:spcBef>
                <a:spcPts val="0"/>
              </a:spcBef>
              <a:spcAft>
                <a:spcPts val="0"/>
              </a:spcAft>
              <a:buNone/>
              <a:defRPr sz="1800" baseline="0">
                <a:solidFill>
                  <a:schemeClr val="bg1"/>
                </a:solidFill>
                <a:latin typeface="+mn-lt"/>
              </a:defRPr>
            </a:lvl1pPr>
          </a:lstStyle>
          <a:p>
            <a:pPr lvl="0"/>
            <a:r>
              <a:rPr lang="en-US"/>
              <a:t>Click to edit Master photo caption styles</a:t>
            </a:r>
          </a:p>
        </p:txBody>
      </p:sp>
    </p:spTree>
    <p:extLst>
      <p:ext uri="{BB962C8B-B14F-4D97-AF65-F5344CB8AC3E}">
        <p14:creationId xmlns:p14="http://schemas.microsoft.com/office/powerpoint/2010/main" val="346886627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2_Collage">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1742" y="0"/>
            <a:ext cx="7907272"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2" name="Picture Placeholder 10"/>
          <p:cNvSpPr>
            <a:spLocks noGrp="1"/>
          </p:cNvSpPr>
          <p:nvPr>
            <p:ph type="pic" sz="quarter" idx="27" hasCustomPrompt="1"/>
          </p:nvPr>
        </p:nvSpPr>
        <p:spPr>
          <a:xfrm>
            <a:off x="7973022" y="0"/>
            <a:ext cx="4218978"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Tree>
    <p:extLst>
      <p:ext uri="{BB962C8B-B14F-4D97-AF65-F5344CB8AC3E}">
        <p14:creationId xmlns:p14="http://schemas.microsoft.com/office/powerpoint/2010/main" val="252152375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3_Collage">
    <p:spTree>
      <p:nvGrpSpPr>
        <p:cNvPr id="1" name=""/>
        <p:cNvGrpSpPr/>
        <p:nvPr/>
      </p:nvGrpSpPr>
      <p:grpSpPr>
        <a:xfrm>
          <a:off x="0" y="0"/>
          <a:ext cx="0" cy="0"/>
          <a:chOff x="0" y="0"/>
          <a:chExt cx="0" cy="0"/>
        </a:xfrm>
      </p:grpSpPr>
      <p:sp>
        <p:nvSpPr>
          <p:cNvPr id="12" name="Picture Placeholder 10"/>
          <p:cNvSpPr>
            <a:spLocks noGrp="1"/>
          </p:cNvSpPr>
          <p:nvPr>
            <p:ph type="pic" sz="quarter" idx="10" hasCustomPrompt="1"/>
          </p:nvPr>
        </p:nvSpPr>
        <p:spPr>
          <a:xfrm>
            <a:off x="0" y="0"/>
            <a:ext cx="4014216" cy="68580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3" name="Picture Placeholder 10"/>
          <p:cNvSpPr>
            <a:spLocks noGrp="1"/>
          </p:cNvSpPr>
          <p:nvPr>
            <p:ph type="pic" sz="quarter" idx="11" hasCustomPrompt="1"/>
          </p:nvPr>
        </p:nvSpPr>
        <p:spPr>
          <a:xfrm>
            <a:off x="4084320" y="0"/>
            <a:ext cx="8107680" cy="685800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Tree>
    <p:extLst>
      <p:ext uri="{BB962C8B-B14F-4D97-AF65-F5344CB8AC3E}">
        <p14:creationId xmlns:p14="http://schemas.microsoft.com/office/powerpoint/2010/main" val="89861633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4_Coll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0" y="0"/>
            <a:ext cx="6062472" cy="338937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6" name="Picture Placeholder 6"/>
          <p:cNvSpPr>
            <a:spLocks noGrp="1"/>
          </p:cNvSpPr>
          <p:nvPr>
            <p:ph type="pic" sz="quarter" idx="12" hasCustomPrompt="1"/>
          </p:nvPr>
        </p:nvSpPr>
        <p:spPr>
          <a:xfrm>
            <a:off x="6128004" y="0"/>
            <a:ext cx="6062472" cy="338937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4" name="Picture Placeholder 6"/>
          <p:cNvSpPr>
            <a:spLocks noGrp="1"/>
          </p:cNvSpPr>
          <p:nvPr>
            <p:ph type="pic" sz="quarter" idx="13" hasCustomPrompt="1"/>
          </p:nvPr>
        </p:nvSpPr>
        <p:spPr>
          <a:xfrm>
            <a:off x="0" y="3468624"/>
            <a:ext cx="6062472" cy="338937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5" name="Picture Placeholder 6"/>
          <p:cNvSpPr>
            <a:spLocks noGrp="1"/>
          </p:cNvSpPr>
          <p:nvPr>
            <p:ph type="pic" sz="quarter" idx="14" hasCustomPrompt="1"/>
          </p:nvPr>
        </p:nvSpPr>
        <p:spPr>
          <a:xfrm>
            <a:off x="6128004" y="3468624"/>
            <a:ext cx="6062472" cy="338937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Tree>
    <p:extLst>
      <p:ext uri="{BB962C8B-B14F-4D97-AF65-F5344CB8AC3E}">
        <p14:creationId xmlns:p14="http://schemas.microsoft.com/office/powerpoint/2010/main" val="174411074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5_Collage">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1741" y="0"/>
            <a:ext cx="5103659"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68" name="Picture Placeholder 10"/>
          <p:cNvSpPr>
            <a:spLocks noGrp="1"/>
          </p:cNvSpPr>
          <p:nvPr>
            <p:ph type="pic" sz="quarter" idx="26" hasCustomPrompt="1"/>
          </p:nvPr>
        </p:nvSpPr>
        <p:spPr>
          <a:xfrm>
            <a:off x="9764675" y="3981365"/>
            <a:ext cx="2427325" cy="2877312"/>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2" name="Picture Placeholder 10"/>
          <p:cNvSpPr>
            <a:spLocks noGrp="1"/>
          </p:cNvSpPr>
          <p:nvPr>
            <p:ph type="pic" sz="quarter" idx="27" hasCustomPrompt="1"/>
          </p:nvPr>
        </p:nvSpPr>
        <p:spPr>
          <a:xfrm>
            <a:off x="5168291" y="-2"/>
            <a:ext cx="7023709" cy="3916681"/>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3" name="Picture Placeholder 10"/>
          <p:cNvSpPr>
            <a:spLocks noGrp="1"/>
          </p:cNvSpPr>
          <p:nvPr>
            <p:ph type="pic" sz="quarter" idx="28" hasCustomPrompt="1"/>
          </p:nvPr>
        </p:nvSpPr>
        <p:spPr>
          <a:xfrm>
            <a:off x="5168291" y="3980688"/>
            <a:ext cx="4533493" cy="2877312"/>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Tree>
    <p:extLst>
      <p:ext uri="{BB962C8B-B14F-4D97-AF65-F5344CB8AC3E}">
        <p14:creationId xmlns:p14="http://schemas.microsoft.com/office/powerpoint/2010/main" val="424262223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6_Collage">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9857" y="-1"/>
            <a:ext cx="5706884" cy="32004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2" name="Picture Placeholder 10"/>
          <p:cNvSpPr>
            <a:spLocks noGrp="1"/>
          </p:cNvSpPr>
          <p:nvPr>
            <p:ph type="pic" sz="quarter" idx="27" hasCustomPrompt="1"/>
          </p:nvPr>
        </p:nvSpPr>
        <p:spPr>
          <a:xfrm>
            <a:off x="5779919" y="-1"/>
            <a:ext cx="6412081" cy="3832465"/>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3" name="Picture Placeholder 10"/>
          <p:cNvSpPr>
            <a:spLocks noGrp="1"/>
          </p:cNvSpPr>
          <p:nvPr>
            <p:ph type="pic" sz="quarter" idx="28" hasCustomPrompt="1"/>
          </p:nvPr>
        </p:nvSpPr>
        <p:spPr>
          <a:xfrm>
            <a:off x="5779919" y="3896472"/>
            <a:ext cx="6412081" cy="2961528"/>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6" name="Picture Placeholder 10"/>
          <p:cNvSpPr>
            <a:spLocks noGrp="1"/>
          </p:cNvSpPr>
          <p:nvPr>
            <p:ph type="pic" sz="quarter" idx="29" hasCustomPrompt="1"/>
          </p:nvPr>
        </p:nvSpPr>
        <p:spPr>
          <a:xfrm>
            <a:off x="1740" y="3264407"/>
            <a:ext cx="2679193" cy="3593593"/>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7" name="Picture Placeholder 10"/>
          <p:cNvSpPr>
            <a:spLocks noGrp="1"/>
          </p:cNvSpPr>
          <p:nvPr>
            <p:ph type="pic" sz="quarter" idx="30" hasCustomPrompt="1"/>
          </p:nvPr>
        </p:nvSpPr>
        <p:spPr>
          <a:xfrm>
            <a:off x="2744941" y="3264407"/>
            <a:ext cx="2971800" cy="3593592"/>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Tree>
    <p:extLst>
      <p:ext uri="{BB962C8B-B14F-4D97-AF65-F5344CB8AC3E}">
        <p14:creationId xmlns:p14="http://schemas.microsoft.com/office/powerpoint/2010/main" val="3992620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0" y="0"/>
            <a:ext cx="12192000" cy="2447926"/>
          </a:xfrm>
          <a:noFill/>
        </p:spPr>
        <p:txBody>
          <a:bodyPr lIns="365760" rIns="365760" anchor="ctr" anchorCtr="0">
            <a:normAutofit/>
          </a:bodyPr>
          <a:lstStyle>
            <a:lvl1pPr algn="ctr">
              <a:defRPr sz="5400">
                <a:solidFill>
                  <a:schemeClr val="accent5"/>
                </a:solidFill>
              </a:defRPr>
            </a:lvl1pPr>
          </a:lstStyle>
          <a:p>
            <a:r>
              <a:rPr lang="en-US" dirty="0"/>
              <a:t>CLICK TO EDIT MASTER TITLE STYLE</a:t>
            </a:r>
          </a:p>
        </p:txBody>
      </p:sp>
    </p:spTree>
    <p:extLst>
      <p:ext uri="{BB962C8B-B14F-4D97-AF65-F5344CB8AC3E}">
        <p14:creationId xmlns:p14="http://schemas.microsoft.com/office/powerpoint/2010/main" val="238763376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7_Collage">
    <p:spTree>
      <p:nvGrpSpPr>
        <p:cNvPr id="1" name=""/>
        <p:cNvGrpSpPr/>
        <p:nvPr/>
      </p:nvGrpSpPr>
      <p:grpSpPr>
        <a:xfrm>
          <a:off x="0" y="0"/>
          <a:ext cx="0" cy="0"/>
          <a:chOff x="0" y="0"/>
          <a:chExt cx="0" cy="0"/>
        </a:xfrm>
      </p:grpSpPr>
      <p:sp>
        <p:nvSpPr>
          <p:cNvPr id="12" name="Picture Placeholder 10"/>
          <p:cNvSpPr>
            <a:spLocks noGrp="1"/>
          </p:cNvSpPr>
          <p:nvPr>
            <p:ph type="pic" sz="quarter" idx="10" hasCustomPrompt="1"/>
          </p:nvPr>
        </p:nvSpPr>
        <p:spPr>
          <a:xfrm>
            <a:off x="0" y="0"/>
            <a:ext cx="4014216" cy="3392072"/>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3" name="Picture Placeholder 10"/>
          <p:cNvSpPr>
            <a:spLocks noGrp="1"/>
          </p:cNvSpPr>
          <p:nvPr>
            <p:ph type="pic" sz="quarter" idx="11" hasCustomPrompt="1"/>
          </p:nvPr>
        </p:nvSpPr>
        <p:spPr>
          <a:xfrm>
            <a:off x="4084320" y="0"/>
            <a:ext cx="4014216" cy="3392072"/>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4" name="Picture Placeholder 10"/>
          <p:cNvSpPr>
            <a:spLocks noGrp="1"/>
          </p:cNvSpPr>
          <p:nvPr>
            <p:ph type="pic" sz="quarter" idx="12" hasCustomPrompt="1"/>
          </p:nvPr>
        </p:nvSpPr>
        <p:spPr>
          <a:xfrm>
            <a:off x="8177784" y="0"/>
            <a:ext cx="4014216" cy="3392072"/>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5" name="Picture Placeholder 10"/>
          <p:cNvSpPr>
            <a:spLocks noGrp="1"/>
          </p:cNvSpPr>
          <p:nvPr>
            <p:ph type="pic" sz="quarter" idx="13" hasCustomPrompt="1"/>
          </p:nvPr>
        </p:nvSpPr>
        <p:spPr>
          <a:xfrm>
            <a:off x="0" y="3460652"/>
            <a:ext cx="4014216" cy="339734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4" name="Picture Placeholder 10"/>
          <p:cNvSpPr>
            <a:spLocks noGrp="1"/>
          </p:cNvSpPr>
          <p:nvPr>
            <p:ph type="pic" sz="quarter" idx="14" hasCustomPrompt="1"/>
          </p:nvPr>
        </p:nvSpPr>
        <p:spPr>
          <a:xfrm>
            <a:off x="4084320" y="3460652"/>
            <a:ext cx="4014216" cy="339734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5" name="Picture Placeholder 10"/>
          <p:cNvSpPr>
            <a:spLocks noGrp="1"/>
          </p:cNvSpPr>
          <p:nvPr>
            <p:ph type="pic" sz="quarter" idx="15" hasCustomPrompt="1"/>
          </p:nvPr>
        </p:nvSpPr>
        <p:spPr>
          <a:xfrm>
            <a:off x="8177784" y="3460652"/>
            <a:ext cx="4014216" cy="339734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Tree>
    <p:extLst>
      <p:ext uri="{BB962C8B-B14F-4D97-AF65-F5344CB8AC3E}">
        <p14:creationId xmlns:p14="http://schemas.microsoft.com/office/powerpoint/2010/main" val="204186286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8_Collage">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0" y="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6" name="Picture Placeholder 10"/>
          <p:cNvSpPr>
            <a:spLocks noGrp="1"/>
          </p:cNvSpPr>
          <p:nvPr>
            <p:ph type="pic" sz="quarter" idx="11" hasCustomPrompt="1"/>
          </p:nvPr>
        </p:nvSpPr>
        <p:spPr>
          <a:xfrm>
            <a:off x="4084320" y="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7" name="Picture Placeholder 10"/>
          <p:cNvSpPr>
            <a:spLocks noGrp="1"/>
          </p:cNvSpPr>
          <p:nvPr>
            <p:ph type="pic" sz="quarter" idx="12" hasCustomPrompt="1"/>
          </p:nvPr>
        </p:nvSpPr>
        <p:spPr>
          <a:xfrm>
            <a:off x="8177784" y="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8" name="Picture Placeholder 10"/>
          <p:cNvSpPr>
            <a:spLocks noGrp="1"/>
          </p:cNvSpPr>
          <p:nvPr>
            <p:ph type="pic" sz="quarter" idx="13" hasCustomPrompt="1"/>
          </p:nvPr>
        </p:nvSpPr>
        <p:spPr>
          <a:xfrm>
            <a:off x="0"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9" name="Picture Placeholder 10"/>
          <p:cNvSpPr>
            <a:spLocks noGrp="1"/>
          </p:cNvSpPr>
          <p:nvPr>
            <p:ph type="pic" sz="quarter" idx="14" hasCustomPrompt="1"/>
          </p:nvPr>
        </p:nvSpPr>
        <p:spPr>
          <a:xfrm>
            <a:off x="4084320"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0" name="Picture Placeholder 10"/>
          <p:cNvSpPr>
            <a:spLocks noGrp="1"/>
          </p:cNvSpPr>
          <p:nvPr>
            <p:ph type="pic" sz="quarter" idx="15" hasCustomPrompt="1"/>
          </p:nvPr>
        </p:nvSpPr>
        <p:spPr>
          <a:xfrm>
            <a:off x="8177784" y="230886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1" name="Picture Placeholder 10"/>
          <p:cNvSpPr>
            <a:spLocks noGrp="1"/>
          </p:cNvSpPr>
          <p:nvPr>
            <p:ph type="pic" sz="quarter" idx="16" hasCustomPrompt="1"/>
          </p:nvPr>
        </p:nvSpPr>
        <p:spPr>
          <a:xfrm>
            <a:off x="0" y="461772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2" name="Picture Placeholder 10"/>
          <p:cNvSpPr>
            <a:spLocks noGrp="1"/>
          </p:cNvSpPr>
          <p:nvPr>
            <p:ph type="pic" sz="quarter" idx="17" hasCustomPrompt="1"/>
          </p:nvPr>
        </p:nvSpPr>
        <p:spPr>
          <a:xfrm>
            <a:off x="4084320" y="461772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3" name="Picture Placeholder 10"/>
          <p:cNvSpPr>
            <a:spLocks noGrp="1"/>
          </p:cNvSpPr>
          <p:nvPr>
            <p:ph type="pic" sz="quarter" idx="18" hasCustomPrompt="1"/>
          </p:nvPr>
        </p:nvSpPr>
        <p:spPr>
          <a:xfrm>
            <a:off x="8177784" y="4617720"/>
            <a:ext cx="4014216" cy="2240280"/>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Tree>
    <p:extLst>
      <p:ext uri="{BB962C8B-B14F-4D97-AF65-F5344CB8AC3E}">
        <p14:creationId xmlns:p14="http://schemas.microsoft.com/office/powerpoint/2010/main" val="428547117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9_Collage">
    <p:spTree>
      <p:nvGrpSpPr>
        <p:cNvPr id="1" name=""/>
        <p:cNvGrpSpPr/>
        <p:nvPr/>
      </p:nvGrpSpPr>
      <p:grpSpPr>
        <a:xfrm>
          <a:off x="0" y="0"/>
          <a:ext cx="0" cy="0"/>
          <a:chOff x="0" y="0"/>
          <a:chExt cx="0" cy="0"/>
        </a:xfrm>
      </p:grpSpPr>
      <p:sp>
        <p:nvSpPr>
          <p:cNvPr id="12" name="Picture Placeholder 10"/>
          <p:cNvSpPr>
            <a:spLocks noGrp="1"/>
          </p:cNvSpPr>
          <p:nvPr>
            <p:ph type="pic" sz="quarter" idx="10" hasCustomPrompt="1"/>
          </p:nvPr>
        </p:nvSpPr>
        <p:spPr>
          <a:xfrm>
            <a:off x="0" y="0"/>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9" name="Picture Placeholder 10"/>
          <p:cNvSpPr>
            <a:spLocks noGrp="1"/>
          </p:cNvSpPr>
          <p:nvPr>
            <p:ph type="pic" sz="quarter" idx="11" hasCustomPrompt="1"/>
          </p:nvPr>
        </p:nvSpPr>
        <p:spPr>
          <a:xfrm>
            <a:off x="3064256" y="0"/>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0" name="Picture Placeholder 10"/>
          <p:cNvSpPr>
            <a:spLocks noGrp="1"/>
          </p:cNvSpPr>
          <p:nvPr>
            <p:ph type="pic" sz="quarter" idx="12" hasCustomPrompt="1"/>
          </p:nvPr>
        </p:nvSpPr>
        <p:spPr>
          <a:xfrm>
            <a:off x="6128512" y="0"/>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1" name="Picture Placeholder 10"/>
          <p:cNvSpPr>
            <a:spLocks noGrp="1"/>
          </p:cNvSpPr>
          <p:nvPr>
            <p:ph type="pic" sz="quarter" idx="13" hasCustomPrompt="1"/>
          </p:nvPr>
        </p:nvSpPr>
        <p:spPr>
          <a:xfrm>
            <a:off x="9192768" y="0"/>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6" name="Picture Placeholder 10"/>
          <p:cNvSpPr>
            <a:spLocks noGrp="1"/>
          </p:cNvSpPr>
          <p:nvPr>
            <p:ph type="pic" sz="quarter" idx="14" hasCustomPrompt="1"/>
          </p:nvPr>
        </p:nvSpPr>
        <p:spPr>
          <a:xfrm>
            <a:off x="0" y="1731264"/>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7" name="Picture Placeholder 10"/>
          <p:cNvSpPr>
            <a:spLocks noGrp="1"/>
          </p:cNvSpPr>
          <p:nvPr>
            <p:ph type="pic" sz="quarter" idx="15" hasCustomPrompt="1"/>
          </p:nvPr>
        </p:nvSpPr>
        <p:spPr>
          <a:xfrm>
            <a:off x="3064256" y="1731264"/>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8" name="Picture Placeholder 10"/>
          <p:cNvSpPr>
            <a:spLocks noGrp="1"/>
          </p:cNvSpPr>
          <p:nvPr>
            <p:ph type="pic" sz="quarter" idx="16" hasCustomPrompt="1"/>
          </p:nvPr>
        </p:nvSpPr>
        <p:spPr>
          <a:xfrm>
            <a:off x="6128512" y="1731264"/>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9" name="Picture Placeholder 10"/>
          <p:cNvSpPr>
            <a:spLocks noGrp="1"/>
          </p:cNvSpPr>
          <p:nvPr>
            <p:ph type="pic" sz="quarter" idx="17" hasCustomPrompt="1"/>
          </p:nvPr>
        </p:nvSpPr>
        <p:spPr>
          <a:xfrm>
            <a:off x="9192768" y="1731264"/>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0" name="Picture Placeholder 10"/>
          <p:cNvSpPr>
            <a:spLocks noGrp="1"/>
          </p:cNvSpPr>
          <p:nvPr>
            <p:ph type="pic" sz="quarter" idx="18" hasCustomPrompt="1"/>
          </p:nvPr>
        </p:nvSpPr>
        <p:spPr>
          <a:xfrm>
            <a:off x="0" y="3462528"/>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1" name="Picture Placeholder 10"/>
          <p:cNvSpPr>
            <a:spLocks noGrp="1"/>
          </p:cNvSpPr>
          <p:nvPr>
            <p:ph type="pic" sz="quarter" idx="19" hasCustomPrompt="1"/>
          </p:nvPr>
        </p:nvSpPr>
        <p:spPr>
          <a:xfrm>
            <a:off x="3064256" y="3462528"/>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2" name="Picture Placeholder 10"/>
          <p:cNvSpPr>
            <a:spLocks noGrp="1"/>
          </p:cNvSpPr>
          <p:nvPr>
            <p:ph type="pic" sz="quarter" idx="20" hasCustomPrompt="1"/>
          </p:nvPr>
        </p:nvSpPr>
        <p:spPr>
          <a:xfrm>
            <a:off x="6128512" y="3462528"/>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3" name="Picture Placeholder 10"/>
          <p:cNvSpPr>
            <a:spLocks noGrp="1"/>
          </p:cNvSpPr>
          <p:nvPr>
            <p:ph type="pic" sz="quarter" idx="21" hasCustomPrompt="1"/>
          </p:nvPr>
        </p:nvSpPr>
        <p:spPr>
          <a:xfrm>
            <a:off x="9192768" y="3462528"/>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6" name="Picture Placeholder 10"/>
          <p:cNvSpPr>
            <a:spLocks noGrp="1"/>
          </p:cNvSpPr>
          <p:nvPr>
            <p:ph type="pic" sz="quarter" idx="22" hasCustomPrompt="1"/>
          </p:nvPr>
        </p:nvSpPr>
        <p:spPr>
          <a:xfrm>
            <a:off x="0" y="5193792"/>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7" name="Picture Placeholder 10"/>
          <p:cNvSpPr>
            <a:spLocks noGrp="1"/>
          </p:cNvSpPr>
          <p:nvPr>
            <p:ph type="pic" sz="quarter" idx="23" hasCustomPrompt="1"/>
          </p:nvPr>
        </p:nvSpPr>
        <p:spPr>
          <a:xfrm>
            <a:off x="3064256" y="5193792"/>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8" name="Picture Placeholder 10"/>
          <p:cNvSpPr>
            <a:spLocks noGrp="1"/>
          </p:cNvSpPr>
          <p:nvPr>
            <p:ph type="pic" sz="quarter" idx="24" hasCustomPrompt="1"/>
          </p:nvPr>
        </p:nvSpPr>
        <p:spPr>
          <a:xfrm>
            <a:off x="6128512" y="5193792"/>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29" name="Picture Placeholder 10"/>
          <p:cNvSpPr>
            <a:spLocks noGrp="1"/>
          </p:cNvSpPr>
          <p:nvPr>
            <p:ph type="pic" sz="quarter" idx="25" hasCustomPrompt="1"/>
          </p:nvPr>
        </p:nvSpPr>
        <p:spPr>
          <a:xfrm>
            <a:off x="9192768" y="5193792"/>
            <a:ext cx="2999232" cy="1664208"/>
          </a:xfrm>
          <a:solidFill>
            <a:schemeClr val="tx2"/>
          </a:solidFill>
        </p:spPr>
        <p:txBody>
          <a:bodyPr vert="horz" lIns="91440" tIns="91440" rIns="91440" bIns="91440" rtlCol="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lang="en-US"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Tree>
    <p:extLst>
      <p:ext uri="{BB962C8B-B14F-4D97-AF65-F5344CB8AC3E}">
        <p14:creationId xmlns:p14="http://schemas.microsoft.com/office/powerpoint/2010/main" val="236032418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10_Collage">
    <p:spTree>
      <p:nvGrpSpPr>
        <p:cNvPr id="1" name=""/>
        <p:cNvGrpSpPr/>
        <p:nvPr/>
      </p:nvGrpSpPr>
      <p:grpSpPr>
        <a:xfrm>
          <a:off x="0" y="0"/>
          <a:ext cx="0" cy="0"/>
          <a:chOff x="0" y="0"/>
          <a:chExt cx="0" cy="0"/>
        </a:xfrm>
      </p:grpSpPr>
      <p:sp>
        <p:nvSpPr>
          <p:cNvPr id="33" name="Picture Placeholder 10"/>
          <p:cNvSpPr>
            <a:spLocks noGrp="1"/>
          </p:cNvSpPr>
          <p:nvPr>
            <p:ph type="pic" sz="quarter" idx="11" hasCustomPrompt="1"/>
          </p:nvPr>
        </p:nvSpPr>
        <p:spPr>
          <a:xfrm>
            <a:off x="2043031" y="0"/>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4" name="Picture Placeholder 10"/>
          <p:cNvSpPr>
            <a:spLocks noGrp="1"/>
          </p:cNvSpPr>
          <p:nvPr>
            <p:ph type="pic" sz="quarter" idx="12" hasCustomPrompt="1"/>
          </p:nvPr>
        </p:nvSpPr>
        <p:spPr>
          <a:xfrm>
            <a:off x="4086933" y="0"/>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5" name="Picture Placeholder 10"/>
          <p:cNvSpPr>
            <a:spLocks noGrp="1"/>
          </p:cNvSpPr>
          <p:nvPr>
            <p:ph type="pic" sz="quarter" idx="13" hasCustomPrompt="1"/>
          </p:nvPr>
        </p:nvSpPr>
        <p:spPr>
          <a:xfrm>
            <a:off x="6129964" y="0"/>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6" name="Picture Placeholder 10"/>
          <p:cNvSpPr>
            <a:spLocks noGrp="1"/>
          </p:cNvSpPr>
          <p:nvPr>
            <p:ph type="pic" sz="quarter" idx="14" hasCustomPrompt="1"/>
          </p:nvPr>
        </p:nvSpPr>
        <p:spPr>
          <a:xfrm>
            <a:off x="8172995" y="0"/>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7" name="Picture Placeholder 10"/>
          <p:cNvSpPr>
            <a:spLocks noGrp="1"/>
          </p:cNvSpPr>
          <p:nvPr>
            <p:ph type="pic" sz="quarter" idx="15" hasCustomPrompt="1"/>
          </p:nvPr>
        </p:nvSpPr>
        <p:spPr>
          <a:xfrm>
            <a:off x="10216024" y="0"/>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8" name="Picture Placeholder 10"/>
          <p:cNvSpPr>
            <a:spLocks noGrp="1"/>
          </p:cNvSpPr>
          <p:nvPr>
            <p:ph type="pic" sz="quarter" idx="16" hasCustomPrompt="1"/>
          </p:nvPr>
        </p:nvSpPr>
        <p:spPr>
          <a:xfrm>
            <a:off x="0" y="1385316"/>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9" name="Picture Placeholder 10"/>
          <p:cNvSpPr>
            <a:spLocks noGrp="1"/>
          </p:cNvSpPr>
          <p:nvPr>
            <p:ph type="pic" sz="quarter" idx="17" hasCustomPrompt="1"/>
          </p:nvPr>
        </p:nvSpPr>
        <p:spPr>
          <a:xfrm>
            <a:off x="2043031" y="1385316"/>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40" name="Picture Placeholder 10"/>
          <p:cNvSpPr>
            <a:spLocks noGrp="1"/>
          </p:cNvSpPr>
          <p:nvPr>
            <p:ph type="pic" sz="quarter" idx="18" hasCustomPrompt="1"/>
          </p:nvPr>
        </p:nvSpPr>
        <p:spPr>
          <a:xfrm>
            <a:off x="4086933" y="1385316"/>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41" name="Picture Placeholder 10"/>
          <p:cNvSpPr>
            <a:spLocks noGrp="1"/>
          </p:cNvSpPr>
          <p:nvPr>
            <p:ph type="pic" sz="quarter" idx="19" hasCustomPrompt="1"/>
          </p:nvPr>
        </p:nvSpPr>
        <p:spPr>
          <a:xfrm>
            <a:off x="6129964" y="1385316"/>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42" name="Picture Placeholder 10"/>
          <p:cNvSpPr>
            <a:spLocks noGrp="1"/>
          </p:cNvSpPr>
          <p:nvPr>
            <p:ph type="pic" sz="quarter" idx="20" hasCustomPrompt="1"/>
          </p:nvPr>
        </p:nvSpPr>
        <p:spPr>
          <a:xfrm>
            <a:off x="8172995" y="1385316"/>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43" name="Picture Placeholder 10"/>
          <p:cNvSpPr>
            <a:spLocks noGrp="1"/>
          </p:cNvSpPr>
          <p:nvPr>
            <p:ph type="pic" sz="quarter" idx="21" hasCustomPrompt="1"/>
          </p:nvPr>
        </p:nvSpPr>
        <p:spPr>
          <a:xfrm>
            <a:off x="10216024" y="1385316"/>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50" name="Picture Placeholder 10"/>
          <p:cNvSpPr>
            <a:spLocks noGrp="1"/>
          </p:cNvSpPr>
          <p:nvPr>
            <p:ph type="pic" sz="quarter" idx="22" hasCustomPrompt="1"/>
          </p:nvPr>
        </p:nvSpPr>
        <p:spPr>
          <a:xfrm>
            <a:off x="0" y="2770632"/>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51" name="Picture Placeholder 10"/>
          <p:cNvSpPr>
            <a:spLocks noGrp="1"/>
          </p:cNvSpPr>
          <p:nvPr>
            <p:ph type="pic" sz="quarter" idx="23" hasCustomPrompt="1"/>
          </p:nvPr>
        </p:nvSpPr>
        <p:spPr>
          <a:xfrm>
            <a:off x="2043031" y="2770632"/>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52" name="Picture Placeholder 10"/>
          <p:cNvSpPr>
            <a:spLocks noGrp="1"/>
          </p:cNvSpPr>
          <p:nvPr>
            <p:ph type="pic" sz="quarter" idx="24" hasCustomPrompt="1"/>
          </p:nvPr>
        </p:nvSpPr>
        <p:spPr>
          <a:xfrm>
            <a:off x="4086933" y="2770632"/>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53" name="Picture Placeholder 10"/>
          <p:cNvSpPr>
            <a:spLocks noGrp="1"/>
          </p:cNvSpPr>
          <p:nvPr>
            <p:ph type="pic" sz="quarter" idx="25" hasCustomPrompt="1"/>
          </p:nvPr>
        </p:nvSpPr>
        <p:spPr>
          <a:xfrm>
            <a:off x="6129964" y="2770632"/>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54" name="Picture Placeholder 10"/>
          <p:cNvSpPr>
            <a:spLocks noGrp="1"/>
          </p:cNvSpPr>
          <p:nvPr>
            <p:ph type="pic" sz="quarter" idx="26" hasCustomPrompt="1"/>
          </p:nvPr>
        </p:nvSpPr>
        <p:spPr>
          <a:xfrm>
            <a:off x="8172995" y="2770632"/>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55" name="Picture Placeholder 10"/>
          <p:cNvSpPr>
            <a:spLocks noGrp="1"/>
          </p:cNvSpPr>
          <p:nvPr>
            <p:ph type="pic" sz="quarter" idx="27" hasCustomPrompt="1"/>
          </p:nvPr>
        </p:nvSpPr>
        <p:spPr>
          <a:xfrm>
            <a:off x="10216024" y="2770632"/>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56" name="Picture Placeholder 10"/>
          <p:cNvSpPr>
            <a:spLocks noGrp="1"/>
          </p:cNvSpPr>
          <p:nvPr>
            <p:ph type="pic" sz="quarter" idx="28" hasCustomPrompt="1"/>
          </p:nvPr>
        </p:nvSpPr>
        <p:spPr>
          <a:xfrm>
            <a:off x="0" y="4155948"/>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57" name="Picture Placeholder 10"/>
          <p:cNvSpPr>
            <a:spLocks noGrp="1"/>
          </p:cNvSpPr>
          <p:nvPr>
            <p:ph type="pic" sz="quarter" idx="29" hasCustomPrompt="1"/>
          </p:nvPr>
        </p:nvSpPr>
        <p:spPr>
          <a:xfrm>
            <a:off x="2043031" y="4155948"/>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83" name="Picture Placeholder 10"/>
          <p:cNvSpPr>
            <a:spLocks noGrp="1"/>
          </p:cNvSpPr>
          <p:nvPr>
            <p:ph type="pic" sz="quarter" idx="30" hasCustomPrompt="1"/>
          </p:nvPr>
        </p:nvSpPr>
        <p:spPr>
          <a:xfrm>
            <a:off x="4086933" y="4155948"/>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84" name="Picture Placeholder 10"/>
          <p:cNvSpPr>
            <a:spLocks noGrp="1"/>
          </p:cNvSpPr>
          <p:nvPr>
            <p:ph type="pic" sz="quarter" idx="31" hasCustomPrompt="1"/>
          </p:nvPr>
        </p:nvSpPr>
        <p:spPr>
          <a:xfrm>
            <a:off x="6129964" y="4155948"/>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85" name="Picture Placeholder 10"/>
          <p:cNvSpPr>
            <a:spLocks noGrp="1"/>
          </p:cNvSpPr>
          <p:nvPr>
            <p:ph type="pic" sz="quarter" idx="32" hasCustomPrompt="1"/>
          </p:nvPr>
        </p:nvSpPr>
        <p:spPr>
          <a:xfrm>
            <a:off x="8172995" y="4155948"/>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86" name="Picture Placeholder 10"/>
          <p:cNvSpPr>
            <a:spLocks noGrp="1"/>
          </p:cNvSpPr>
          <p:nvPr>
            <p:ph type="pic" sz="quarter" idx="33" hasCustomPrompt="1"/>
          </p:nvPr>
        </p:nvSpPr>
        <p:spPr>
          <a:xfrm>
            <a:off x="10216024" y="4155948"/>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87" name="Picture Placeholder 10"/>
          <p:cNvSpPr>
            <a:spLocks noGrp="1"/>
          </p:cNvSpPr>
          <p:nvPr>
            <p:ph type="pic" sz="quarter" idx="34" hasCustomPrompt="1"/>
          </p:nvPr>
        </p:nvSpPr>
        <p:spPr>
          <a:xfrm>
            <a:off x="0" y="5541264"/>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88" name="Picture Placeholder 10"/>
          <p:cNvSpPr>
            <a:spLocks noGrp="1"/>
          </p:cNvSpPr>
          <p:nvPr>
            <p:ph type="pic" sz="quarter" idx="35" hasCustomPrompt="1"/>
          </p:nvPr>
        </p:nvSpPr>
        <p:spPr>
          <a:xfrm>
            <a:off x="2043031" y="5541264"/>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89" name="Picture Placeholder 10"/>
          <p:cNvSpPr>
            <a:spLocks noGrp="1"/>
          </p:cNvSpPr>
          <p:nvPr>
            <p:ph type="pic" sz="quarter" idx="36" hasCustomPrompt="1"/>
          </p:nvPr>
        </p:nvSpPr>
        <p:spPr>
          <a:xfrm>
            <a:off x="4086933" y="5541264"/>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90" name="Picture Placeholder 10"/>
          <p:cNvSpPr>
            <a:spLocks noGrp="1"/>
          </p:cNvSpPr>
          <p:nvPr>
            <p:ph type="pic" sz="quarter" idx="37" hasCustomPrompt="1"/>
          </p:nvPr>
        </p:nvSpPr>
        <p:spPr>
          <a:xfrm>
            <a:off x="6129964" y="5541264"/>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91" name="Picture Placeholder 10"/>
          <p:cNvSpPr>
            <a:spLocks noGrp="1"/>
          </p:cNvSpPr>
          <p:nvPr>
            <p:ph type="pic" sz="quarter" idx="38" hasCustomPrompt="1"/>
          </p:nvPr>
        </p:nvSpPr>
        <p:spPr>
          <a:xfrm>
            <a:off x="8172995" y="5541264"/>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92" name="Picture Placeholder 10"/>
          <p:cNvSpPr>
            <a:spLocks noGrp="1"/>
          </p:cNvSpPr>
          <p:nvPr>
            <p:ph type="pic" sz="quarter" idx="39" hasCustomPrompt="1"/>
          </p:nvPr>
        </p:nvSpPr>
        <p:spPr>
          <a:xfrm>
            <a:off x="10216024" y="5541264"/>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1"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2" name="Picture Placeholder 10"/>
          <p:cNvSpPr>
            <a:spLocks noGrp="1"/>
          </p:cNvSpPr>
          <p:nvPr>
            <p:ph type="pic" sz="quarter" idx="40" hasCustomPrompt="1"/>
          </p:nvPr>
        </p:nvSpPr>
        <p:spPr>
          <a:xfrm>
            <a:off x="0" y="0"/>
            <a:ext cx="1975104" cy="1316736"/>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250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Tree>
    <p:extLst>
      <p:ext uri="{BB962C8B-B14F-4D97-AF65-F5344CB8AC3E}">
        <p14:creationId xmlns:p14="http://schemas.microsoft.com/office/powerpoint/2010/main" val="46392756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1_CollageText">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0" y="0"/>
            <a:ext cx="5123999" cy="4062984"/>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15" name="Picture Placeholder 10"/>
          <p:cNvSpPr>
            <a:spLocks noGrp="1"/>
          </p:cNvSpPr>
          <p:nvPr>
            <p:ph type="pic" sz="quarter" idx="14" hasCustomPrompt="1"/>
          </p:nvPr>
        </p:nvSpPr>
        <p:spPr>
          <a:xfrm>
            <a:off x="0" y="4126992"/>
            <a:ext cx="5123999" cy="2731008"/>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68" name="Picture Placeholder 10"/>
          <p:cNvSpPr>
            <a:spLocks noGrp="1"/>
          </p:cNvSpPr>
          <p:nvPr>
            <p:ph type="pic" sz="quarter" idx="26" hasCustomPrompt="1"/>
          </p:nvPr>
        </p:nvSpPr>
        <p:spPr>
          <a:xfrm>
            <a:off x="5189748" y="-1"/>
            <a:ext cx="2413250" cy="2907793"/>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2" name="Picture Placeholder 10"/>
          <p:cNvSpPr>
            <a:spLocks noGrp="1"/>
          </p:cNvSpPr>
          <p:nvPr>
            <p:ph type="pic" sz="quarter" idx="27" hasCustomPrompt="1"/>
          </p:nvPr>
        </p:nvSpPr>
        <p:spPr>
          <a:xfrm>
            <a:off x="5189748" y="2971800"/>
            <a:ext cx="7002252" cy="38862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3" name="Picture Placeholder 10"/>
          <p:cNvSpPr>
            <a:spLocks noGrp="1"/>
          </p:cNvSpPr>
          <p:nvPr>
            <p:ph type="pic" sz="quarter" idx="28" hasCustomPrompt="1"/>
          </p:nvPr>
        </p:nvSpPr>
        <p:spPr>
          <a:xfrm>
            <a:off x="7667006" y="-2"/>
            <a:ext cx="4524994" cy="2907792"/>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photo</a:t>
            </a:r>
          </a:p>
        </p:txBody>
      </p:sp>
      <p:sp>
        <p:nvSpPr>
          <p:cNvPr id="3" name="Text Placeholder 2"/>
          <p:cNvSpPr>
            <a:spLocks noGrp="1"/>
          </p:cNvSpPr>
          <p:nvPr>
            <p:ph type="body" sz="quarter" idx="29" hasCustomPrompt="1"/>
          </p:nvPr>
        </p:nvSpPr>
        <p:spPr>
          <a:xfrm>
            <a:off x="603250" y="4692650"/>
            <a:ext cx="3968750" cy="1476375"/>
          </a:xfrm>
        </p:spPr>
        <p:txBody>
          <a:bodyPr/>
          <a:lstStyle>
            <a:lvl1pPr marL="0" marR="0" indent="0" algn="l" defTabSz="914354" rtl="0" eaLnBrk="1" fontAlgn="auto" latinLnBrk="0" hangingPunct="1">
              <a:lnSpc>
                <a:spcPct val="90000"/>
              </a:lnSpc>
              <a:spcBef>
                <a:spcPts val="0"/>
              </a:spcBef>
              <a:spcAft>
                <a:spcPts val="0"/>
              </a:spcAft>
              <a:buClrTx/>
              <a:buSzTx/>
              <a:buFont typeface="Arial" panose="020B0604020202020204" pitchFamily="34" charset="0"/>
              <a:buNone/>
              <a:tabLst/>
              <a:defRPr/>
            </a:lvl1pPr>
            <a:lvl2pPr marL="457189" indent="0">
              <a:buNone/>
              <a:defRPr/>
            </a:lvl2pPr>
            <a:lvl3pPr marL="960067" indent="0">
              <a:buNone/>
              <a:defRPr/>
            </a:lvl3pPr>
            <a:lvl4pPr marL="1417245" indent="0">
              <a:buNone/>
              <a:defRPr/>
            </a:lvl4pPr>
            <a:lvl5pPr marL="1874423" indent="0">
              <a:buNone/>
              <a:defRPr/>
            </a:lvl5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Tap to add text/caption</a:t>
            </a:r>
          </a:p>
        </p:txBody>
      </p:sp>
    </p:spTree>
    <p:extLst>
      <p:ext uri="{BB962C8B-B14F-4D97-AF65-F5344CB8AC3E}">
        <p14:creationId xmlns:p14="http://schemas.microsoft.com/office/powerpoint/2010/main" val="173633198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1_Org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a:t>Tap to add Master Org Chart title</a:t>
            </a:r>
          </a:p>
        </p:txBody>
      </p:sp>
      <p:sp>
        <p:nvSpPr>
          <p:cNvPr id="4" name="Text Placeholder 3"/>
          <p:cNvSpPr>
            <a:spLocks noGrp="1"/>
          </p:cNvSpPr>
          <p:nvPr>
            <p:ph type="body" sz="quarter" idx="10" hasCustomPrompt="1"/>
          </p:nvPr>
        </p:nvSpPr>
        <p:spPr>
          <a:xfrm>
            <a:off x="622300" y="1463485"/>
            <a:ext cx="10972800" cy="438467"/>
          </a:xfrm>
          <a:solidFill>
            <a:schemeClr val="accent1"/>
          </a:solidFill>
        </p:spPr>
        <p:txBody>
          <a:bodyPr lIns="91440" tIns="91440" rIns="91440" bIns="91440" anchor="ctr">
            <a:noAutofit/>
          </a:bodyPr>
          <a:lstStyle>
            <a:lvl1pPr marL="0" indent="0" algn="ctr">
              <a:spcBef>
                <a:spcPts val="0"/>
              </a:spcBef>
              <a:spcAft>
                <a:spcPts val="0"/>
              </a:spcAft>
              <a:buNone/>
              <a:defRPr sz="2400" b="1" baseline="0">
                <a:solidFill>
                  <a:schemeClr val="bg1"/>
                </a:solidFill>
              </a:defRPr>
            </a:lvl1pPr>
            <a:lvl2pPr marL="457189" indent="0">
              <a:buNone/>
              <a:defRPr sz="2400" b="1"/>
            </a:lvl2pPr>
            <a:lvl3pPr marL="960067" indent="0">
              <a:buNone/>
              <a:defRPr sz="2400" b="1"/>
            </a:lvl3pPr>
            <a:lvl4pPr marL="1417245" indent="0">
              <a:buNone/>
              <a:defRPr sz="2400" b="1"/>
            </a:lvl4pPr>
            <a:lvl5pPr marL="1874423" indent="0">
              <a:buNone/>
              <a:defRPr sz="2400" b="1"/>
            </a:lvl5pPr>
          </a:lstStyle>
          <a:p>
            <a:pPr lvl="0"/>
            <a:r>
              <a:rPr lang="en-US"/>
              <a:t>Tap to add Tier 1 Heading</a:t>
            </a:r>
          </a:p>
        </p:txBody>
      </p:sp>
      <p:sp>
        <p:nvSpPr>
          <p:cNvPr id="6" name="Text Placeholder 3"/>
          <p:cNvSpPr>
            <a:spLocks noGrp="1"/>
          </p:cNvSpPr>
          <p:nvPr>
            <p:ph type="body" sz="quarter" idx="11" hasCustomPrompt="1"/>
          </p:nvPr>
        </p:nvSpPr>
        <p:spPr>
          <a:xfrm>
            <a:off x="614172" y="3442075"/>
            <a:ext cx="10972800" cy="438467"/>
          </a:xfrm>
          <a:solidFill>
            <a:schemeClr val="accent1">
              <a:lumMod val="40000"/>
              <a:lumOff val="60000"/>
            </a:schemeClr>
          </a:solidFill>
        </p:spPr>
        <p:txBody>
          <a:bodyPr lIns="91440" tIns="91440" rIns="91440" bIns="91440" anchor="ctr">
            <a:noAutofit/>
          </a:bodyPr>
          <a:lstStyle>
            <a:lvl1pPr marL="0" indent="0" algn="ctr">
              <a:spcBef>
                <a:spcPts val="0"/>
              </a:spcBef>
              <a:spcAft>
                <a:spcPts val="0"/>
              </a:spcAft>
              <a:buNone/>
              <a:defRPr sz="2400" b="1">
                <a:solidFill>
                  <a:schemeClr val="tx1"/>
                </a:solidFill>
              </a:defRPr>
            </a:lvl1pPr>
            <a:lvl2pPr marL="457189" indent="0">
              <a:buNone/>
              <a:defRPr sz="2400" b="1"/>
            </a:lvl2pPr>
            <a:lvl3pPr marL="960067" indent="0">
              <a:buNone/>
              <a:defRPr sz="2400" b="1"/>
            </a:lvl3pPr>
            <a:lvl4pPr marL="1417245" indent="0">
              <a:buNone/>
              <a:defRPr sz="2400" b="1"/>
            </a:lvl4pPr>
            <a:lvl5pPr marL="1874423" indent="0">
              <a:buNone/>
              <a:defRPr sz="2400" b="1"/>
            </a:lvl5pPr>
          </a:lstStyle>
          <a:p>
            <a:pPr lvl="0"/>
            <a:r>
              <a:rPr lang="en-US"/>
              <a:t>Tap to add Tier 2 Header</a:t>
            </a:r>
          </a:p>
        </p:txBody>
      </p:sp>
      <p:sp>
        <p:nvSpPr>
          <p:cNvPr id="27" name="Text Placeholder 7"/>
          <p:cNvSpPr>
            <a:spLocks noGrp="1"/>
          </p:cNvSpPr>
          <p:nvPr>
            <p:ph type="body" sz="quarter" idx="46" hasCustomPrompt="1"/>
          </p:nvPr>
        </p:nvSpPr>
        <p:spPr>
          <a:xfrm>
            <a:off x="591820" y="2093584"/>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a:t>FirstName </a:t>
            </a:r>
            <a:r>
              <a:rPr lang="en-US" err="1"/>
              <a:t>LastName</a:t>
            </a:r>
            <a:endParaRPr lang="en-US"/>
          </a:p>
        </p:txBody>
      </p:sp>
      <p:sp>
        <p:nvSpPr>
          <p:cNvPr id="28" name="Text Placeholder 7"/>
          <p:cNvSpPr>
            <a:spLocks noGrp="1"/>
          </p:cNvSpPr>
          <p:nvPr>
            <p:ph type="body" sz="quarter" idx="47" hasCustomPrompt="1"/>
          </p:nvPr>
        </p:nvSpPr>
        <p:spPr>
          <a:xfrm>
            <a:off x="591820" y="2397541"/>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a:t>Business Title</a:t>
            </a:r>
          </a:p>
        </p:txBody>
      </p:sp>
      <p:sp>
        <p:nvSpPr>
          <p:cNvPr id="29" name="Text Placeholder 7"/>
          <p:cNvSpPr>
            <a:spLocks noGrp="1"/>
          </p:cNvSpPr>
          <p:nvPr>
            <p:ph type="body" sz="quarter" idx="48" hasCustomPrompt="1"/>
          </p:nvPr>
        </p:nvSpPr>
        <p:spPr>
          <a:xfrm>
            <a:off x="4495800" y="2093584"/>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a:t>FirstName </a:t>
            </a:r>
            <a:r>
              <a:rPr lang="en-US" err="1"/>
              <a:t>LastName</a:t>
            </a:r>
            <a:endParaRPr lang="en-US"/>
          </a:p>
        </p:txBody>
      </p:sp>
      <p:sp>
        <p:nvSpPr>
          <p:cNvPr id="30" name="Text Placeholder 7"/>
          <p:cNvSpPr>
            <a:spLocks noGrp="1"/>
          </p:cNvSpPr>
          <p:nvPr>
            <p:ph type="body" sz="quarter" idx="49" hasCustomPrompt="1"/>
          </p:nvPr>
        </p:nvSpPr>
        <p:spPr>
          <a:xfrm>
            <a:off x="4495800" y="2397541"/>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a:t>Business Title</a:t>
            </a:r>
          </a:p>
        </p:txBody>
      </p:sp>
      <p:sp>
        <p:nvSpPr>
          <p:cNvPr id="31" name="Text Placeholder 7"/>
          <p:cNvSpPr>
            <a:spLocks noGrp="1"/>
          </p:cNvSpPr>
          <p:nvPr>
            <p:ph type="body" sz="quarter" idx="50" hasCustomPrompt="1"/>
          </p:nvPr>
        </p:nvSpPr>
        <p:spPr>
          <a:xfrm>
            <a:off x="8382000" y="2093584"/>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a:t>FirstName </a:t>
            </a:r>
            <a:r>
              <a:rPr lang="en-US" err="1"/>
              <a:t>LastName</a:t>
            </a:r>
            <a:endParaRPr lang="en-US"/>
          </a:p>
        </p:txBody>
      </p:sp>
      <p:sp>
        <p:nvSpPr>
          <p:cNvPr id="32" name="Text Placeholder 7"/>
          <p:cNvSpPr>
            <a:spLocks noGrp="1"/>
          </p:cNvSpPr>
          <p:nvPr>
            <p:ph type="body" sz="quarter" idx="51" hasCustomPrompt="1"/>
          </p:nvPr>
        </p:nvSpPr>
        <p:spPr>
          <a:xfrm>
            <a:off x="8382000" y="2397541"/>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a:t>Business Title</a:t>
            </a:r>
          </a:p>
        </p:txBody>
      </p:sp>
      <p:sp>
        <p:nvSpPr>
          <p:cNvPr id="33" name="Text Placeholder 7"/>
          <p:cNvSpPr>
            <a:spLocks noGrp="1"/>
          </p:cNvSpPr>
          <p:nvPr>
            <p:ph type="body" sz="quarter" idx="52" hasCustomPrompt="1"/>
          </p:nvPr>
        </p:nvSpPr>
        <p:spPr>
          <a:xfrm>
            <a:off x="591820" y="4069507"/>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a:t>FirstName </a:t>
            </a:r>
            <a:r>
              <a:rPr lang="en-US" err="1"/>
              <a:t>LastName</a:t>
            </a:r>
            <a:endParaRPr lang="en-US"/>
          </a:p>
        </p:txBody>
      </p:sp>
      <p:sp>
        <p:nvSpPr>
          <p:cNvPr id="34" name="Text Placeholder 7"/>
          <p:cNvSpPr>
            <a:spLocks noGrp="1"/>
          </p:cNvSpPr>
          <p:nvPr>
            <p:ph type="body" sz="quarter" idx="53" hasCustomPrompt="1"/>
          </p:nvPr>
        </p:nvSpPr>
        <p:spPr>
          <a:xfrm>
            <a:off x="591820" y="4373464"/>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a:t>Business Title</a:t>
            </a:r>
          </a:p>
        </p:txBody>
      </p:sp>
      <p:sp>
        <p:nvSpPr>
          <p:cNvPr id="35" name="Text Placeholder 7"/>
          <p:cNvSpPr>
            <a:spLocks noGrp="1"/>
          </p:cNvSpPr>
          <p:nvPr>
            <p:ph type="body" sz="quarter" idx="54" hasCustomPrompt="1"/>
          </p:nvPr>
        </p:nvSpPr>
        <p:spPr>
          <a:xfrm>
            <a:off x="4495800" y="4069507"/>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a:t>FirstName </a:t>
            </a:r>
            <a:r>
              <a:rPr lang="en-US" err="1"/>
              <a:t>LastName</a:t>
            </a:r>
            <a:endParaRPr lang="en-US"/>
          </a:p>
        </p:txBody>
      </p:sp>
      <p:sp>
        <p:nvSpPr>
          <p:cNvPr id="36" name="Text Placeholder 7"/>
          <p:cNvSpPr>
            <a:spLocks noGrp="1"/>
          </p:cNvSpPr>
          <p:nvPr>
            <p:ph type="body" sz="quarter" idx="55" hasCustomPrompt="1"/>
          </p:nvPr>
        </p:nvSpPr>
        <p:spPr>
          <a:xfrm>
            <a:off x="4495800" y="4373464"/>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a:t>Business Title</a:t>
            </a:r>
          </a:p>
        </p:txBody>
      </p:sp>
      <p:sp>
        <p:nvSpPr>
          <p:cNvPr id="37" name="Text Placeholder 7"/>
          <p:cNvSpPr>
            <a:spLocks noGrp="1"/>
          </p:cNvSpPr>
          <p:nvPr>
            <p:ph type="body" sz="quarter" idx="56" hasCustomPrompt="1"/>
          </p:nvPr>
        </p:nvSpPr>
        <p:spPr>
          <a:xfrm>
            <a:off x="8382000" y="4069507"/>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a:t>FirstName </a:t>
            </a:r>
            <a:r>
              <a:rPr lang="en-US" err="1"/>
              <a:t>LastName</a:t>
            </a:r>
            <a:endParaRPr lang="en-US"/>
          </a:p>
        </p:txBody>
      </p:sp>
      <p:sp>
        <p:nvSpPr>
          <p:cNvPr id="38" name="Text Placeholder 7"/>
          <p:cNvSpPr>
            <a:spLocks noGrp="1"/>
          </p:cNvSpPr>
          <p:nvPr>
            <p:ph type="body" sz="quarter" idx="57" hasCustomPrompt="1"/>
          </p:nvPr>
        </p:nvSpPr>
        <p:spPr>
          <a:xfrm>
            <a:off x="8382000" y="4373464"/>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a:t>Business Title</a:t>
            </a:r>
          </a:p>
        </p:txBody>
      </p:sp>
      <p:sp>
        <p:nvSpPr>
          <p:cNvPr id="39" name="Text Placeholder 7"/>
          <p:cNvSpPr>
            <a:spLocks noGrp="1"/>
          </p:cNvSpPr>
          <p:nvPr>
            <p:ph type="body" sz="quarter" idx="58" hasCustomPrompt="1"/>
          </p:nvPr>
        </p:nvSpPr>
        <p:spPr>
          <a:xfrm>
            <a:off x="591820" y="5295962"/>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a:t>FirstName </a:t>
            </a:r>
            <a:r>
              <a:rPr lang="en-US" err="1"/>
              <a:t>LastName</a:t>
            </a:r>
            <a:endParaRPr lang="en-US"/>
          </a:p>
        </p:txBody>
      </p:sp>
      <p:sp>
        <p:nvSpPr>
          <p:cNvPr id="40" name="Text Placeholder 7"/>
          <p:cNvSpPr>
            <a:spLocks noGrp="1"/>
          </p:cNvSpPr>
          <p:nvPr>
            <p:ph type="body" sz="quarter" idx="59" hasCustomPrompt="1"/>
          </p:nvPr>
        </p:nvSpPr>
        <p:spPr>
          <a:xfrm>
            <a:off x="591820" y="5599919"/>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a:t>Business Title</a:t>
            </a:r>
          </a:p>
        </p:txBody>
      </p:sp>
      <p:sp>
        <p:nvSpPr>
          <p:cNvPr id="41" name="Text Placeholder 7"/>
          <p:cNvSpPr>
            <a:spLocks noGrp="1"/>
          </p:cNvSpPr>
          <p:nvPr>
            <p:ph type="body" sz="quarter" idx="60" hasCustomPrompt="1"/>
          </p:nvPr>
        </p:nvSpPr>
        <p:spPr>
          <a:xfrm>
            <a:off x="4495800" y="5295962"/>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a:t>FirstName </a:t>
            </a:r>
            <a:r>
              <a:rPr lang="en-US" err="1"/>
              <a:t>LastName</a:t>
            </a:r>
            <a:endParaRPr lang="en-US"/>
          </a:p>
        </p:txBody>
      </p:sp>
      <p:sp>
        <p:nvSpPr>
          <p:cNvPr id="42" name="Text Placeholder 7"/>
          <p:cNvSpPr>
            <a:spLocks noGrp="1"/>
          </p:cNvSpPr>
          <p:nvPr>
            <p:ph type="body" sz="quarter" idx="61" hasCustomPrompt="1"/>
          </p:nvPr>
        </p:nvSpPr>
        <p:spPr>
          <a:xfrm>
            <a:off x="4495800" y="5599919"/>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a:t>Business Title</a:t>
            </a:r>
          </a:p>
        </p:txBody>
      </p:sp>
      <p:sp>
        <p:nvSpPr>
          <p:cNvPr id="43" name="Text Placeholder 7"/>
          <p:cNvSpPr>
            <a:spLocks noGrp="1"/>
          </p:cNvSpPr>
          <p:nvPr>
            <p:ph type="body" sz="quarter" idx="62" hasCustomPrompt="1"/>
          </p:nvPr>
        </p:nvSpPr>
        <p:spPr>
          <a:xfrm>
            <a:off x="8382000" y="5295962"/>
            <a:ext cx="3200400" cy="228600"/>
          </a:xfrm>
        </p:spPr>
        <p:txBody>
          <a:bodyPr rIns="182880" anchor="b">
            <a:noAutofit/>
          </a:bodyPr>
          <a:lstStyle>
            <a:lvl1pPr marL="0" indent="0" algn="ctr">
              <a:spcBef>
                <a:spcPts val="0"/>
              </a:spcBef>
              <a:spcAft>
                <a:spcPts val="0"/>
              </a:spcAft>
              <a:buNone/>
              <a:defRPr sz="20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a:t>FirstName </a:t>
            </a:r>
            <a:r>
              <a:rPr lang="en-US" err="1"/>
              <a:t>LastName</a:t>
            </a:r>
            <a:endParaRPr lang="en-US"/>
          </a:p>
        </p:txBody>
      </p:sp>
      <p:sp>
        <p:nvSpPr>
          <p:cNvPr id="44" name="Text Placeholder 7"/>
          <p:cNvSpPr>
            <a:spLocks noGrp="1"/>
          </p:cNvSpPr>
          <p:nvPr>
            <p:ph type="body" sz="quarter" idx="63" hasCustomPrompt="1"/>
          </p:nvPr>
        </p:nvSpPr>
        <p:spPr>
          <a:xfrm>
            <a:off x="8382000" y="5599919"/>
            <a:ext cx="3200400" cy="557784"/>
          </a:xfrm>
        </p:spPr>
        <p:txBody>
          <a:bodyPr rIns="182880">
            <a:noAutofit/>
          </a:bodyPr>
          <a:lstStyle>
            <a:lvl1pPr marL="0" indent="0" algn="ctr">
              <a:spcBef>
                <a:spcPts val="0"/>
              </a:spcBef>
              <a:spcAft>
                <a:spcPts val="0"/>
              </a:spcAft>
              <a:buNone/>
              <a:defRPr sz="20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a:t>Business Title</a:t>
            </a:r>
          </a:p>
        </p:txBody>
      </p:sp>
    </p:spTree>
    <p:extLst>
      <p:ext uri="{BB962C8B-B14F-4D97-AF65-F5344CB8AC3E}">
        <p14:creationId xmlns:p14="http://schemas.microsoft.com/office/powerpoint/2010/main" val="410744086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2_Org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a:t>Tap to add Master Org Chart title</a:t>
            </a:r>
          </a:p>
        </p:txBody>
      </p:sp>
      <p:sp>
        <p:nvSpPr>
          <p:cNvPr id="4" name="Text Placeholder 3"/>
          <p:cNvSpPr>
            <a:spLocks noGrp="1"/>
          </p:cNvSpPr>
          <p:nvPr>
            <p:ph type="body" sz="quarter" idx="10" hasCustomPrompt="1"/>
          </p:nvPr>
        </p:nvSpPr>
        <p:spPr>
          <a:xfrm>
            <a:off x="609600" y="1463485"/>
            <a:ext cx="10972800" cy="438467"/>
          </a:xfrm>
          <a:solidFill>
            <a:schemeClr val="accent1"/>
          </a:solidFill>
        </p:spPr>
        <p:txBody>
          <a:bodyPr lIns="91440" tIns="91440" rIns="91440" bIns="91440" anchor="ctr">
            <a:noAutofit/>
          </a:bodyPr>
          <a:lstStyle>
            <a:lvl1pPr marL="0" indent="0" algn="ctr">
              <a:spcBef>
                <a:spcPts val="0"/>
              </a:spcBef>
              <a:spcAft>
                <a:spcPts val="0"/>
              </a:spcAft>
              <a:buNone/>
              <a:defRPr sz="2400" b="1" baseline="0">
                <a:solidFill>
                  <a:schemeClr val="bg1"/>
                </a:solidFill>
              </a:defRPr>
            </a:lvl1pPr>
            <a:lvl2pPr marL="457189" indent="0">
              <a:buNone/>
              <a:defRPr sz="2400" b="1"/>
            </a:lvl2pPr>
            <a:lvl3pPr marL="960067" indent="0">
              <a:buNone/>
              <a:defRPr sz="2400" b="1"/>
            </a:lvl3pPr>
            <a:lvl4pPr marL="1417245" indent="0">
              <a:buNone/>
              <a:defRPr sz="2400" b="1"/>
            </a:lvl4pPr>
            <a:lvl5pPr marL="1874423" indent="0">
              <a:buNone/>
              <a:defRPr sz="2400" b="1"/>
            </a:lvl5pPr>
          </a:lstStyle>
          <a:p>
            <a:pPr lvl="0"/>
            <a:r>
              <a:rPr lang="en-US"/>
              <a:t>Click to edit Tier 1 Heading</a:t>
            </a:r>
          </a:p>
        </p:txBody>
      </p:sp>
      <p:sp>
        <p:nvSpPr>
          <p:cNvPr id="6" name="Text Placeholder 3"/>
          <p:cNvSpPr>
            <a:spLocks noGrp="1"/>
          </p:cNvSpPr>
          <p:nvPr>
            <p:ph type="body" sz="quarter" idx="11" hasCustomPrompt="1"/>
          </p:nvPr>
        </p:nvSpPr>
        <p:spPr>
          <a:xfrm>
            <a:off x="609600" y="3513198"/>
            <a:ext cx="10972800" cy="438467"/>
          </a:xfrm>
          <a:solidFill>
            <a:schemeClr val="accent1">
              <a:lumMod val="40000"/>
              <a:lumOff val="60000"/>
            </a:schemeClr>
          </a:solidFill>
        </p:spPr>
        <p:txBody>
          <a:bodyPr lIns="91440" tIns="91440" rIns="91440" bIns="91440" anchor="ctr">
            <a:noAutofit/>
          </a:bodyPr>
          <a:lstStyle>
            <a:lvl1pPr marL="0" indent="0" algn="ctr">
              <a:spcBef>
                <a:spcPts val="0"/>
              </a:spcBef>
              <a:spcAft>
                <a:spcPts val="0"/>
              </a:spcAft>
              <a:buNone/>
              <a:defRPr sz="2400" b="1">
                <a:solidFill>
                  <a:schemeClr val="tx1"/>
                </a:solidFill>
              </a:defRPr>
            </a:lvl1pPr>
            <a:lvl2pPr marL="457189" indent="0">
              <a:buNone/>
              <a:defRPr sz="2400" b="1"/>
            </a:lvl2pPr>
            <a:lvl3pPr marL="960067" indent="0">
              <a:buNone/>
              <a:defRPr sz="2400" b="1"/>
            </a:lvl3pPr>
            <a:lvl4pPr marL="1417245" indent="0">
              <a:buNone/>
              <a:defRPr sz="2400" b="1"/>
            </a:lvl4pPr>
            <a:lvl5pPr marL="1874423" indent="0">
              <a:buNone/>
              <a:defRPr sz="2400" b="1"/>
            </a:lvl5pPr>
          </a:lstStyle>
          <a:p>
            <a:pPr lvl="0"/>
            <a:r>
              <a:rPr lang="en-US"/>
              <a:t>Tap to add Tier 2 Header</a:t>
            </a:r>
          </a:p>
        </p:txBody>
      </p:sp>
      <p:sp>
        <p:nvSpPr>
          <p:cNvPr id="11" name="Text Placeholder 7"/>
          <p:cNvSpPr>
            <a:spLocks noGrp="1"/>
          </p:cNvSpPr>
          <p:nvPr>
            <p:ph type="body" sz="quarter" idx="14" hasCustomPrompt="1"/>
          </p:nvPr>
        </p:nvSpPr>
        <p:spPr>
          <a:xfrm>
            <a:off x="1654977" y="2030243"/>
            <a:ext cx="2350008" cy="457200"/>
          </a:xfrm>
        </p:spPr>
        <p:txBody>
          <a:bodyPr rIns="182880" anchor="b">
            <a:noAutofit/>
          </a:bodyPr>
          <a:lstStyle>
            <a:lvl1pPr marL="0" indent="0">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a:t>FirstName </a:t>
            </a:r>
            <a:r>
              <a:rPr lang="en-US" err="1"/>
              <a:t>LastName</a:t>
            </a:r>
            <a:endParaRPr lang="en-US"/>
          </a:p>
        </p:txBody>
      </p:sp>
      <p:sp>
        <p:nvSpPr>
          <p:cNvPr id="12" name="Text Placeholder 7"/>
          <p:cNvSpPr>
            <a:spLocks noGrp="1"/>
          </p:cNvSpPr>
          <p:nvPr>
            <p:ph type="body" sz="quarter" idx="15" hasCustomPrompt="1"/>
          </p:nvPr>
        </p:nvSpPr>
        <p:spPr>
          <a:xfrm>
            <a:off x="1654977" y="2552873"/>
            <a:ext cx="2350008" cy="63093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a:t>Business Title</a:t>
            </a:r>
          </a:p>
        </p:txBody>
      </p:sp>
      <p:sp>
        <p:nvSpPr>
          <p:cNvPr id="9" name="Picture Placeholder 8"/>
          <p:cNvSpPr>
            <a:spLocks noGrp="1"/>
          </p:cNvSpPr>
          <p:nvPr>
            <p:ph type="pic" sz="quarter" idx="30" hasCustomPrompt="1"/>
          </p:nvPr>
        </p:nvSpPr>
        <p:spPr>
          <a:xfrm>
            <a:off x="614795" y="2029384"/>
            <a:ext cx="914400" cy="1154425"/>
          </a:xfrm>
          <a:solidFill>
            <a:schemeClr val="tx2">
              <a:lumMod val="20000"/>
              <a:lumOff val="80000"/>
            </a:schemeClr>
          </a:solidFill>
        </p:spPr>
        <p:txBody>
          <a:bodyPr lIns="91440" tIns="91440" rIns="91440" bIns="91440">
            <a:normAutofit/>
          </a:bodyPr>
          <a:lstStyle>
            <a:lvl1pPr marL="0" indent="0">
              <a:buNone/>
              <a:defRPr sz="1400" baseline="0">
                <a:solidFill>
                  <a:schemeClr val="tx2">
                    <a:lumMod val="60000"/>
                    <a:lumOff val="40000"/>
                  </a:schemeClr>
                </a:solidFill>
              </a:defRPr>
            </a:lvl1pPr>
          </a:lstStyle>
          <a:p>
            <a:r>
              <a:rPr lang="en-US"/>
              <a:t>Insert headshot</a:t>
            </a:r>
          </a:p>
        </p:txBody>
      </p:sp>
      <p:sp>
        <p:nvSpPr>
          <p:cNvPr id="31" name="Text Placeholder 7"/>
          <p:cNvSpPr>
            <a:spLocks noGrp="1"/>
          </p:cNvSpPr>
          <p:nvPr>
            <p:ph type="body" sz="quarter" idx="31" hasCustomPrompt="1"/>
          </p:nvPr>
        </p:nvSpPr>
        <p:spPr>
          <a:xfrm>
            <a:off x="5455036" y="2030244"/>
            <a:ext cx="2350008" cy="457200"/>
          </a:xfrm>
        </p:spPr>
        <p:txBody>
          <a:bodyPr rIns="182880" anchor="b">
            <a:noAutofit/>
          </a:bodyPr>
          <a:lstStyle>
            <a:lvl1pPr marL="0" indent="0">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a:t>FirstName </a:t>
            </a:r>
            <a:r>
              <a:rPr lang="en-US" err="1"/>
              <a:t>LastName</a:t>
            </a:r>
            <a:endParaRPr lang="en-US"/>
          </a:p>
        </p:txBody>
      </p:sp>
      <p:sp>
        <p:nvSpPr>
          <p:cNvPr id="32" name="Text Placeholder 7"/>
          <p:cNvSpPr>
            <a:spLocks noGrp="1"/>
          </p:cNvSpPr>
          <p:nvPr>
            <p:ph type="body" sz="quarter" idx="32" hasCustomPrompt="1"/>
          </p:nvPr>
        </p:nvSpPr>
        <p:spPr>
          <a:xfrm>
            <a:off x="5455036" y="2553503"/>
            <a:ext cx="2350008" cy="63030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a:t>Business Title</a:t>
            </a:r>
          </a:p>
          <a:p>
            <a:pPr lvl="0"/>
            <a:endParaRPr lang="en-US"/>
          </a:p>
        </p:txBody>
      </p:sp>
      <p:sp>
        <p:nvSpPr>
          <p:cNvPr id="33" name="Picture Placeholder 8"/>
          <p:cNvSpPr>
            <a:spLocks noGrp="1"/>
          </p:cNvSpPr>
          <p:nvPr>
            <p:ph type="pic" sz="quarter" idx="33" hasCustomPrompt="1"/>
          </p:nvPr>
        </p:nvSpPr>
        <p:spPr>
          <a:xfrm>
            <a:off x="4430819" y="2029384"/>
            <a:ext cx="914400" cy="1154425"/>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baseline="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headshot</a:t>
            </a:r>
          </a:p>
        </p:txBody>
      </p:sp>
      <p:sp>
        <p:nvSpPr>
          <p:cNvPr id="34" name="Text Placeholder 7"/>
          <p:cNvSpPr>
            <a:spLocks noGrp="1"/>
          </p:cNvSpPr>
          <p:nvPr>
            <p:ph type="body" sz="quarter" idx="34" hasCustomPrompt="1"/>
          </p:nvPr>
        </p:nvSpPr>
        <p:spPr>
          <a:xfrm>
            <a:off x="9221968" y="2030244"/>
            <a:ext cx="2360430" cy="457200"/>
          </a:xfrm>
        </p:spPr>
        <p:txBody>
          <a:bodyPr rIns="182880" anchor="b">
            <a:noAutofit/>
          </a:bodyPr>
          <a:lstStyle>
            <a:lvl1pPr marL="0" indent="0">
              <a:lnSpc>
                <a:spcPct val="90000"/>
              </a:lnSpc>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a:t>FirstName </a:t>
            </a:r>
            <a:r>
              <a:rPr lang="en-US" err="1"/>
              <a:t>LastName</a:t>
            </a:r>
            <a:endParaRPr lang="en-US"/>
          </a:p>
        </p:txBody>
      </p:sp>
      <p:sp>
        <p:nvSpPr>
          <p:cNvPr id="35" name="Text Placeholder 7"/>
          <p:cNvSpPr>
            <a:spLocks noGrp="1"/>
          </p:cNvSpPr>
          <p:nvPr>
            <p:ph type="body" sz="quarter" idx="35" hasCustomPrompt="1"/>
          </p:nvPr>
        </p:nvSpPr>
        <p:spPr>
          <a:xfrm>
            <a:off x="9221968" y="2552873"/>
            <a:ext cx="2345915" cy="63093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a:t>Business Title</a:t>
            </a:r>
          </a:p>
        </p:txBody>
      </p:sp>
      <p:sp>
        <p:nvSpPr>
          <p:cNvPr id="36" name="Picture Placeholder 8"/>
          <p:cNvSpPr>
            <a:spLocks noGrp="1"/>
          </p:cNvSpPr>
          <p:nvPr>
            <p:ph type="pic" sz="quarter" idx="36" hasCustomPrompt="1"/>
          </p:nvPr>
        </p:nvSpPr>
        <p:spPr>
          <a:xfrm>
            <a:off x="8197750" y="2029384"/>
            <a:ext cx="914400" cy="1154425"/>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baseline="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headshot</a:t>
            </a:r>
          </a:p>
          <a:p>
            <a:endParaRPr lang="en-US"/>
          </a:p>
        </p:txBody>
      </p:sp>
      <p:sp>
        <p:nvSpPr>
          <p:cNvPr id="37" name="Text Placeholder 7"/>
          <p:cNvSpPr>
            <a:spLocks noGrp="1"/>
          </p:cNvSpPr>
          <p:nvPr>
            <p:ph type="body" sz="quarter" idx="37" hasCustomPrompt="1"/>
          </p:nvPr>
        </p:nvSpPr>
        <p:spPr>
          <a:xfrm>
            <a:off x="1654977" y="4084019"/>
            <a:ext cx="2350008" cy="457200"/>
          </a:xfrm>
        </p:spPr>
        <p:txBody>
          <a:bodyPr rIns="182880" anchor="b">
            <a:noAutofit/>
          </a:bodyPr>
          <a:lstStyle>
            <a:lvl1pPr marL="0" indent="0">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err="1"/>
              <a:t>FirstName</a:t>
            </a:r>
            <a:r>
              <a:rPr lang="en-US"/>
              <a:t> LastName</a:t>
            </a:r>
          </a:p>
        </p:txBody>
      </p:sp>
      <p:sp>
        <p:nvSpPr>
          <p:cNvPr id="38" name="Text Placeholder 7"/>
          <p:cNvSpPr>
            <a:spLocks noGrp="1"/>
          </p:cNvSpPr>
          <p:nvPr>
            <p:ph type="body" sz="quarter" idx="38" hasCustomPrompt="1"/>
          </p:nvPr>
        </p:nvSpPr>
        <p:spPr>
          <a:xfrm>
            <a:off x="1654977" y="4610226"/>
            <a:ext cx="2350008" cy="63093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a:t>Business Title</a:t>
            </a:r>
          </a:p>
        </p:txBody>
      </p:sp>
      <p:sp>
        <p:nvSpPr>
          <p:cNvPr id="39" name="Picture Placeholder 8"/>
          <p:cNvSpPr>
            <a:spLocks noGrp="1"/>
          </p:cNvSpPr>
          <p:nvPr>
            <p:ph type="pic" sz="quarter" idx="39" hasCustomPrompt="1"/>
          </p:nvPr>
        </p:nvSpPr>
        <p:spPr>
          <a:xfrm>
            <a:off x="614795" y="4089018"/>
            <a:ext cx="914400" cy="1152144"/>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headshot</a:t>
            </a:r>
          </a:p>
          <a:p>
            <a:endParaRPr lang="en-US"/>
          </a:p>
        </p:txBody>
      </p:sp>
      <p:sp>
        <p:nvSpPr>
          <p:cNvPr id="40" name="Text Placeholder 7"/>
          <p:cNvSpPr>
            <a:spLocks noGrp="1"/>
          </p:cNvSpPr>
          <p:nvPr>
            <p:ph type="body" sz="quarter" idx="40" hasCustomPrompt="1"/>
          </p:nvPr>
        </p:nvSpPr>
        <p:spPr>
          <a:xfrm>
            <a:off x="5455036" y="4084019"/>
            <a:ext cx="2350008" cy="457200"/>
          </a:xfrm>
        </p:spPr>
        <p:txBody>
          <a:bodyPr rIns="182880" anchor="b">
            <a:noAutofit/>
          </a:bodyPr>
          <a:lstStyle>
            <a:lvl1pPr marL="0" indent="0">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a:t>FirstName LastName</a:t>
            </a:r>
          </a:p>
        </p:txBody>
      </p:sp>
      <p:sp>
        <p:nvSpPr>
          <p:cNvPr id="41" name="Text Placeholder 7"/>
          <p:cNvSpPr>
            <a:spLocks noGrp="1"/>
          </p:cNvSpPr>
          <p:nvPr>
            <p:ph type="body" sz="quarter" idx="41" hasCustomPrompt="1"/>
          </p:nvPr>
        </p:nvSpPr>
        <p:spPr>
          <a:xfrm>
            <a:off x="5455036" y="4610226"/>
            <a:ext cx="2350008" cy="63093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a:t>Business Title</a:t>
            </a:r>
          </a:p>
        </p:txBody>
      </p:sp>
      <p:sp>
        <p:nvSpPr>
          <p:cNvPr id="42" name="Picture Placeholder 8"/>
          <p:cNvSpPr>
            <a:spLocks noGrp="1"/>
          </p:cNvSpPr>
          <p:nvPr>
            <p:ph type="pic" sz="quarter" idx="42" hasCustomPrompt="1"/>
          </p:nvPr>
        </p:nvSpPr>
        <p:spPr>
          <a:xfrm>
            <a:off x="4430819" y="4089018"/>
            <a:ext cx="914400" cy="1152144"/>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headshot</a:t>
            </a:r>
          </a:p>
          <a:p>
            <a:endParaRPr lang="en-US"/>
          </a:p>
        </p:txBody>
      </p:sp>
      <p:sp>
        <p:nvSpPr>
          <p:cNvPr id="43" name="Text Placeholder 7"/>
          <p:cNvSpPr>
            <a:spLocks noGrp="1"/>
          </p:cNvSpPr>
          <p:nvPr>
            <p:ph type="body" sz="quarter" idx="43" hasCustomPrompt="1"/>
          </p:nvPr>
        </p:nvSpPr>
        <p:spPr>
          <a:xfrm>
            <a:off x="9221968" y="4084019"/>
            <a:ext cx="2360430" cy="457200"/>
          </a:xfrm>
        </p:spPr>
        <p:txBody>
          <a:bodyPr rIns="182880" anchor="b">
            <a:noAutofit/>
          </a:bodyPr>
          <a:lstStyle>
            <a:lvl1pPr marL="0" indent="0">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a:t>FirstName LastName</a:t>
            </a:r>
          </a:p>
        </p:txBody>
      </p:sp>
      <p:sp>
        <p:nvSpPr>
          <p:cNvPr id="44" name="Text Placeholder 7"/>
          <p:cNvSpPr>
            <a:spLocks noGrp="1"/>
          </p:cNvSpPr>
          <p:nvPr>
            <p:ph type="body" sz="quarter" idx="44" hasCustomPrompt="1"/>
          </p:nvPr>
        </p:nvSpPr>
        <p:spPr>
          <a:xfrm>
            <a:off x="9221968" y="4610226"/>
            <a:ext cx="2345915" cy="63093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a:t>Business Title</a:t>
            </a:r>
          </a:p>
        </p:txBody>
      </p:sp>
      <p:sp>
        <p:nvSpPr>
          <p:cNvPr id="45" name="Picture Placeholder 8"/>
          <p:cNvSpPr>
            <a:spLocks noGrp="1"/>
          </p:cNvSpPr>
          <p:nvPr>
            <p:ph type="pic" sz="quarter" idx="45" hasCustomPrompt="1"/>
          </p:nvPr>
        </p:nvSpPr>
        <p:spPr>
          <a:xfrm>
            <a:off x="8197750" y="4089018"/>
            <a:ext cx="914400" cy="1152144"/>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headshot</a:t>
            </a:r>
          </a:p>
          <a:p>
            <a:endParaRPr lang="en-US"/>
          </a:p>
        </p:txBody>
      </p:sp>
      <p:sp>
        <p:nvSpPr>
          <p:cNvPr id="55" name="Text Placeholder 7"/>
          <p:cNvSpPr>
            <a:spLocks noGrp="1"/>
          </p:cNvSpPr>
          <p:nvPr>
            <p:ph type="body" sz="quarter" idx="46" hasCustomPrompt="1"/>
          </p:nvPr>
        </p:nvSpPr>
        <p:spPr>
          <a:xfrm>
            <a:off x="1654977" y="5425230"/>
            <a:ext cx="2350008" cy="457200"/>
          </a:xfrm>
        </p:spPr>
        <p:txBody>
          <a:bodyPr rIns="182880" anchor="b">
            <a:noAutofit/>
          </a:bodyPr>
          <a:lstStyle>
            <a:lvl1pPr marL="0" indent="0">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a:t>FirstName </a:t>
            </a:r>
            <a:r>
              <a:rPr lang="en-US" err="1"/>
              <a:t>LastName</a:t>
            </a:r>
            <a:endParaRPr lang="en-US"/>
          </a:p>
        </p:txBody>
      </p:sp>
      <p:sp>
        <p:nvSpPr>
          <p:cNvPr id="56" name="Text Placeholder 7"/>
          <p:cNvSpPr>
            <a:spLocks noGrp="1"/>
          </p:cNvSpPr>
          <p:nvPr>
            <p:ph type="body" sz="quarter" idx="47" hasCustomPrompt="1"/>
          </p:nvPr>
        </p:nvSpPr>
        <p:spPr>
          <a:xfrm>
            <a:off x="1654977" y="5960963"/>
            <a:ext cx="2350008" cy="630936"/>
          </a:xfrm>
        </p:spPr>
        <p:txBody>
          <a:bodyPr rIns="182880">
            <a:noAutofit/>
          </a:bodyPr>
          <a:lstStyle>
            <a:lvl1pPr marL="0" indent="0">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a:t>Business Title</a:t>
            </a:r>
          </a:p>
        </p:txBody>
      </p:sp>
      <p:sp>
        <p:nvSpPr>
          <p:cNvPr id="57" name="Picture Placeholder 8"/>
          <p:cNvSpPr>
            <a:spLocks noGrp="1"/>
          </p:cNvSpPr>
          <p:nvPr>
            <p:ph type="pic" sz="quarter" idx="48" hasCustomPrompt="1"/>
          </p:nvPr>
        </p:nvSpPr>
        <p:spPr>
          <a:xfrm>
            <a:off x="614795" y="5439755"/>
            <a:ext cx="914400" cy="1152144"/>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headshot</a:t>
            </a:r>
          </a:p>
          <a:p>
            <a:endParaRPr lang="en-US"/>
          </a:p>
        </p:txBody>
      </p:sp>
      <p:sp>
        <p:nvSpPr>
          <p:cNvPr id="58" name="Text Placeholder 7"/>
          <p:cNvSpPr>
            <a:spLocks noGrp="1"/>
          </p:cNvSpPr>
          <p:nvPr>
            <p:ph type="body" sz="quarter" idx="49" hasCustomPrompt="1"/>
          </p:nvPr>
        </p:nvSpPr>
        <p:spPr>
          <a:xfrm>
            <a:off x="5455036" y="5425230"/>
            <a:ext cx="2350008" cy="457200"/>
          </a:xfrm>
        </p:spPr>
        <p:txBody>
          <a:bodyPr rIns="182880" anchor="b">
            <a:noAutofit/>
          </a:bodyPr>
          <a:lstStyle>
            <a:lvl1pPr marL="0" indent="0">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a:t>FirstName </a:t>
            </a:r>
            <a:r>
              <a:rPr lang="en-US" err="1"/>
              <a:t>LastName</a:t>
            </a:r>
            <a:endParaRPr lang="en-US"/>
          </a:p>
        </p:txBody>
      </p:sp>
      <p:sp>
        <p:nvSpPr>
          <p:cNvPr id="59" name="Text Placeholder 7"/>
          <p:cNvSpPr>
            <a:spLocks noGrp="1"/>
          </p:cNvSpPr>
          <p:nvPr>
            <p:ph type="body" sz="quarter" idx="50" hasCustomPrompt="1"/>
          </p:nvPr>
        </p:nvSpPr>
        <p:spPr>
          <a:xfrm>
            <a:off x="5455036" y="5960963"/>
            <a:ext cx="2350008" cy="63093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a:t>Business Title</a:t>
            </a:r>
          </a:p>
        </p:txBody>
      </p:sp>
      <p:sp>
        <p:nvSpPr>
          <p:cNvPr id="60" name="Picture Placeholder 8"/>
          <p:cNvSpPr>
            <a:spLocks noGrp="1"/>
          </p:cNvSpPr>
          <p:nvPr>
            <p:ph type="pic" sz="quarter" idx="51" hasCustomPrompt="1"/>
          </p:nvPr>
        </p:nvSpPr>
        <p:spPr>
          <a:xfrm>
            <a:off x="4430819" y="5439755"/>
            <a:ext cx="914400" cy="1152144"/>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headshot</a:t>
            </a:r>
          </a:p>
          <a:p>
            <a:endParaRPr lang="en-US"/>
          </a:p>
        </p:txBody>
      </p:sp>
      <p:sp>
        <p:nvSpPr>
          <p:cNvPr id="61" name="Text Placeholder 7"/>
          <p:cNvSpPr>
            <a:spLocks noGrp="1"/>
          </p:cNvSpPr>
          <p:nvPr>
            <p:ph type="body" sz="quarter" idx="52" hasCustomPrompt="1"/>
          </p:nvPr>
        </p:nvSpPr>
        <p:spPr>
          <a:xfrm>
            <a:off x="9221968" y="5425230"/>
            <a:ext cx="2360430" cy="457200"/>
          </a:xfrm>
        </p:spPr>
        <p:txBody>
          <a:bodyPr rIns="182880" anchor="b">
            <a:noAutofit/>
          </a:bodyPr>
          <a:lstStyle>
            <a:lvl1pPr marL="0" indent="0">
              <a:spcBef>
                <a:spcPts val="0"/>
              </a:spcBef>
              <a:spcAft>
                <a:spcPts val="0"/>
              </a:spcAft>
              <a:buNone/>
              <a:defRPr sz="1800" b="1" baseline="0">
                <a:solidFill>
                  <a:schemeClr val="tx1"/>
                </a:solidFill>
              </a:defRPr>
            </a:lvl1pPr>
            <a:lvl2pPr marL="457189" indent="0">
              <a:buNone/>
              <a:defRPr sz="1800"/>
            </a:lvl2pPr>
            <a:lvl3pPr marL="960067" indent="0">
              <a:buNone/>
              <a:defRPr sz="1800"/>
            </a:lvl3pPr>
            <a:lvl4pPr marL="1417245" indent="0">
              <a:buNone/>
              <a:defRPr sz="1800"/>
            </a:lvl4pPr>
            <a:lvl5pPr marL="1874423" indent="0">
              <a:buNone/>
              <a:defRPr sz="1800"/>
            </a:lvl5pPr>
          </a:lstStyle>
          <a:p>
            <a:pPr lvl="0"/>
            <a:r>
              <a:rPr lang="en-US"/>
              <a:t>FirstName </a:t>
            </a:r>
            <a:r>
              <a:rPr lang="en-US" err="1"/>
              <a:t>LastName</a:t>
            </a:r>
            <a:endParaRPr lang="en-US"/>
          </a:p>
        </p:txBody>
      </p:sp>
      <p:sp>
        <p:nvSpPr>
          <p:cNvPr id="62" name="Text Placeholder 7"/>
          <p:cNvSpPr>
            <a:spLocks noGrp="1"/>
          </p:cNvSpPr>
          <p:nvPr>
            <p:ph type="body" sz="quarter" idx="53" hasCustomPrompt="1"/>
          </p:nvPr>
        </p:nvSpPr>
        <p:spPr>
          <a:xfrm>
            <a:off x="9221968" y="5960963"/>
            <a:ext cx="2345915" cy="630936"/>
          </a:xfrm>
        </p:spPr>
        <p:txBody>
          <a:bodyPr rIns="182880">
            <a:noAutofit/>
          </a:bodyPr>
          <a:lstStyle>
            <a:lvl1pPr marL="0" indent="0">
              <a:spcBef>
                <a:spcPts val="0"/>
              </a:spcBef>
              <a:spcAft>
                <a:spcPts val="0"/>
              </a:spcAft>
              <a:buNone/>
              <a:defRPr sz="1800" b="0" i="1" baseline="0">
                <a:solidFill>
                  <a:schemeClr val="tx1"/>
                </a:solidFill>
              </a:defRPr>
            </a:lvl1pPr>
            <a:lvl2pPr marL="457189" indent="0">
              <a:buNone/>
              <a:defRPr sz="1800" b="0" i="1"/>
            </a:lvl2pPr>
            <a:lvl3pPr marL="960067" indent="0">
              <a:buNone/>
              <a:defRPr sz="1800" b="0" i="1"/>
            </a:lvl3pPr>
            <a:lvl4pPr marL="1417245" indent="0">
              <a:buNone/>
              <a:defRPr sz="1800" b="0" i="1"/>
            </a:lvl4pPr>
            <a:lvl5pPr marL="1874423" indent="0">
              <a:buNone/>
              <a:defRPr sz="1800" b="0" i="1"/>
            </a:lvl5pPr>
          </a:lstStyle>
          <a:p>
            <a:pPr lvl="0"/>
            <a:r>
              <a:rPr lang="en-US"/>
              <a:t>Business Title</a:t>
            </a:r>
          </a:p>
        </p:txBody>
      </p:sp>
      <p:sp>
        <p:nvSpPr>
          <p:cNvPr id="63" name="Picture Placeholder 8"/>
          <p:cNvSpPr>
            <a:spLocks noGrp="1"/>
          </p:cNvSpPr>
          <p:nvPr>
            <p:ph type="pic" sz="quarter" idx="54" hasCustomPrompt="1"/>
          </p:nvPr>
        </p:nvSpPr>
        <p:spPr>
          <a:xfrm>
            <a:off x="8197750" y="5439755"/>
            <a:ext cx="914400" cy="1152144"/>
          </a:xfrm>
          <a:solidFill>
            <a:schemeClr val="tx2">
              <a:lumMod val="20000"/>
              <a:lumOff val="80000"/>
            </a:schemeClr>
          </a:solidFill>
        </p:spPr>
        <p:txBody>
          <a:bodyPr lIns="91440" tIns="91440" rIns="91440" bIns="91440">
            <a:norm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headshot</a:t>
            </a:r>
          </a:p>
          <a:p>
            <a:endParaRPr lang="en-US"/>
          </a:p>
        </p:txBody>
      </p:sp>
    </p:spTree>
    <p:extLst>
      <p:ext uri="{BB962C8B-B14F-4D97-AF65-F5344CB8AC3E}">
        <p14:creationId xmlns:p14="http://schemas.microsoft.com/office/powerpoint/2010/main" val="335357470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3_OrgChart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0" y="1356527"/>
            <a:ext cx="12192000" cy="5501473"/>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Insert JPG/PNG of org chart</a:t>
            </a:r>
          </a:p>
        </p:txBody>
      </p:sp>
      <p:sp>
        <p:nvSpPr>
          <p:cNvPr id="4" name="Title 1"/>
          <p:cNvSpPr>
            <a:spLocks noGrp="1"/>
          </p:cNvSpPr>
          <p:nvPr>
            <p:ph type="title" hasCustomPrompt="1"/>
          </p:nvPr>
        </p:nvSpPr>
        <p:spPr>
          <a:xfrm>
            <a:off x="609600" y="381000"/>
            <a:ext cx="10972800" cy="838200"/>
          </a:xfrm>
        </p:spPr>
        <p:txBody>
          <a:bodyPr anchor="t" anchorCtr="0"/>
          <a:lstStyle>
            <a:lvl1pPr algn="ctr">
              <a:defRPr/>
            </a:lvl1pPr>
          </a:lstStyle>
          <a:p>
            <a:r>
              <a:rPr lang="en-US"/>
              <a:t>Tap to add Master Org Chart title</a:t>
            </a:r>
          </a:p>
        </p:txBody>
      </p:sp>
    </p:spTree>
    <p:extLst>
      <p:ext uri="{BB962C8B-B14F-4D97-AF65-F5344CB8AC3E}">
        <p14:creationId xmlns:p14="http://schemas.microsoft.com/office/powerpoint/2010/main" val="796545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Blank 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730485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Blank 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172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2514600" y="819152"/>
            <a:ext cx="9753600" cy="2085974"/>
          </a:xfrm>
          <a:noFill/>
          <a:ln w="31750">
            <a:solidFill>
              <a:schemeClr val="accent3"/>
            </a:solidFill>
          </a:ln>
          <a:effectLst/>
        </p:spPr>
        <p:txBody>
          <a:bodyPr lIns="548640" tIns="365760" rIns="1097280" bIns="365760" anchor="ctr" anchorCtr="0">
            <a:normAutofit/>
          </a:bodyPr>
          <a:lstStyle>
            <a:lvl1pPr algn="l">
              <a:defRPr sz="5400">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B0D8DDDE-CCE8-419C-88A1-1D491AD319A8}"/>
              </a:ext>
            </a:extLst>
          </p:cNvPr>
          <p:cNvSpPr>
            <a:spLocks noGrp="1"/>
          </p:cNvSpPr>
          <p:nvPr>
            <p:ph type="body" sz="quarter" idx="10"/>
          </p:nvPr>
        </p:nvSpPr>
        <p:spPr>
          <a:xfrm>
            <a:off x="3349625" y="3417569"/>
            <a:ext cx="6948488" cy="3051493"/>
          </a:xfrm>
        </p:spPr>
        <p:txBody>
          <a:bodyPr/>
          <a:lstStyle>
            <a:lvl1pPr>
              <a:buClr>
                <a:schemeClr val="accent3"/>
              </a:buClr>
              <a:defRPr sz="3200">
                <a:solidFill>
                  <a:schemeClr val="bg1"/>
                </a:solidFill>
              </a:defRPr>
            </a:lvl1pPr>
            <a:lvl2pPr>
              <a:defRPr>
                <a:solidFill>
                  <a:schemeClr val="bg1"/>
                </a:solidFill>
              </a:defRPr>
            </a:lvl2pPr>
            <a:lvl3pPr>
              <a:buClr>
                <a:schemeClr val="accent3"/>
              </a:buClr>
              <a:defRPr>
                <a:solidFill>
                  <a:schemeClr val="bg1"/>
                </a:solidFill>
              </a:defRPr>
            </a:lvl3pPr>
            <a:lvl4pPr>
              <a:buClr>
                <a:schemeClr val="accent3"/>
              </a:buClr>
              <a:defRPr>
                <a:solidFill>
                  <a:schemeClr val="bg1"/>
                </a:solidFill>
              </a:defRPr>
            </a:lvl4pPr>
            <a:lvl5pPr>
              <a:buClr>
                <a:schemeClr val="accent3"/>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828850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Cover with Subheader">
    <p:spTree>
      <p:nvGrpSpPr>
        <p:cNvPr id="1" name=""/>
        <p:cNvGrpSpPr/>
        <p:nvPr/>
      </p:nvGrpSpPr>
      <p:grpSpPr>
        <a:xfrm>
          <a:off x="0" y="0"/>
          <a:ext cx="0" cy="0"/>
          <a:chOff x="0" y="0"/>
          <a:chExt cx="0" cy="0"/>
        </a:xfrm>
      </p:grpSpPr>
      <p:sp>
        <p:nvSpPr>
          <p:cNvPr id="12" name="Picture Placeholder 53"/>
          <p:cNvSpPr>
            <a:spLocks noGrp="1"/>
          </p:cNvSpPr>
          <p:nvPr>
            <p:ph type="pic" sz="quarter" idx="13" hasCustomPrompt="1"/>
          </p:nvPr>
        </p:nvSpPr>
        <p:spPr>
          <a:xfrm>
            <a:off x="5738285" y="-1"/>
            <a:ext cx="5734049" cy="3172885"/>
          </a:xfrm>
          <a:prstGeom prst="rect">
            <a:avLst/>
          </a:prstGeom>
          <a:solidFill>
            <a:schemeClr val="bg1">
              <a:lumMod val="40000"/>
              <a:lumOff val="60000"/>
            </a:schemeClr>
          </a:solidFill>
        </p:spPr>
        <p:txBody>
          <a:bodyPr/>
          <a:lstStyle>
            <a:lvl1pPr marL="0" indent="0">
              <a:buNone/>
              <a:defRPr/>
            </a:lvl1pPr>
          </a:lstStyle>
          <a:p>
            <a:r>
              <a:rPr lang="en-US"/>
              <a:t>Picture or Color Block</a:t>
            </a:r>
          </a:p>
        </p:txBody>
      </p:sp>
      <p:sp>
        <p:nvSpPr>
          <p:cNvPr id="13" name="Picture Placeholder 53"/>
          <p:cNvSpPr>
            <a:spLocks noGrp="1"/>
          </p:cNvSpPr>
          <p:nvPr>
            <p:ph type="pic" sz="quarter" idx="14" hasCustomPrompt="1"/>
          </p:nvPr>
        </p:nvSpPr>
        <p:spPr>
          <a:xfrm>
            <a:off x="0" y="3172885"/>
            <a:ext cx="2870200" cy="3685116"/>
          </a:xfrm>
          <a:prstGeom prst="rect">
            <a:avLst/>
          </a:prstGeom>
          <a:solidFill>
            <a:schemeClr val="accent2"/>
          </a:solidFill>
        </p:spPr>
        <p:txBody>
          <a:bodyPr/>
          <a:lstStyle>
            <a:lvl1pPr marL="0" marR="0" indent="0" algn="l" defTabSz="1219170" rtl="0" eaLnBrk="1" fontAlgn="auto" latinLnBrk="0" hangingPunct="1">
              <a:lnSpc>
                <a:spcPct val="100000"/>
              </a:lnSpc>
              <a:spcBef>
                <a:spcPct val="20000"/>
              </a:spcBef>
              <a:spcAft>
                <a:spcPts val="0"/>
              </a:spcAft>
              <a:buClrTx/>
              <a:buSzPct val="100000"/>
              <a:buFont typeface="Wingdings" pitchFamily="2" charset="2"/>
              <a:buNone/>
              <a:tabLst/>
              <a:defRPr/>
            </a:lvl1pPr>
          </a:lstStyle>
          <a:p>
            <a:r>
              <a:rPr lang="en-US"/>
              <a:t>Picture or Color Block</a:t>
            </a:r>
          </a:p>
        </p:txBody>
      </p:sp>
      <p:sp>
        <p:nvSpPr>
          <p:cNvPr id="14" name="Text Placeholder 2"/>
          <p:cNvSpPr>
            <a:spLocks noGrp="1"/>
          </p:cNvSpPr>
          <p:nvPr>
            <p:ph type="body" sz="quarter" idx="17" hasCustomPrompt="1"/>
          </p:nvPr>
        </p:nvSpPr>
        <p:spPr>
          <a:xfrm>
            <a:off x="5940992" y="4840659"/>
            <a:ext cx="6251008" cy="943848"/>
          </a:xfrm>
          <a:prstGeom prst="rect">
            <a:avLst/>
          </a:prstGeom>
        </p:spPr>
        <p:txBody>
          <a:bodyPr lIns="228600" rIns="228600">
            <a:noAutofit/>
          </a:bodyPr>
          <a:lstStyle>
            <a:lvl1pPr marL="0" indent="0" algn="l" defTabSz="1219170" rtl="0" eaLnBrk="1" latinLnBrk="0" hangingPunct="1">
              <a:lnSpc>
                <a:spcPts val="3200"/>
              </a:lnSpc>
              <a:spcBef>
                <a:spcPts val="0"/>
              </a:spcBef>
              <a:buNone/>
              <a:defRPr lang="en-US" sz="3200" b="1" kern="1200" baseline="0" dirty="0" smtClean="0">
                <a:solidFill>
                  <a:schemeClr val="bg1"/>
                </a:solidFill>
                <a:latin typeface="Arial Narrow" pitchFamily="34" charset="0"/>
                <a:ea typeface="+mn-ea"/>
                <a:cs typeface="+mn-cs"/>
              </a:defRPr>
            </a:lvl1pPr>
          </a:lstStyle>
          <a:p>
            <a:pPr lvl="0"/>
            <a:r>
              <a:rPr lang="en-US" err="1"/>
              <a:t>Subheader</a:t>
            </a:r>
            <a:endParaRPr lang="en-US"/>
          </a:p>
        </p:txBody>
      </p:sp>
      <p:sp>
        <p:nvSpPr>
          <p:cNvPr id="15" name="Picture Placeholder 53"/>
          <p:cNvSpPr>
            <a:spLocks noGrp="1"/>
          </p:cNvSpPr>
          <p:nvPr>
            <p:ph type="pic" sz="quarter" idx="18" hasCustomPrompt="1"/>
          </p:nvPr>
        </p:nvSpPr>
        <p:spPr>
          <a:xfrm>
            <a:off x="2870201" y="3172885"/>
            <a:ext cx="2868084" cy="3685115"/>
          </a:xfrm>
          <a:prstGeom prst="rect">
            <a:avLst/>
          </a:prstGeom>
          <a:solidFill>
            <a:schemeClr val="tx2"/>
          </a:solidFill>
        </p:spPr>
        <p:txBody>
          <a:bodyPr/>
          <a:lstStyle>
            <a:lvl1pPr marL="0" indent="0">
              <a:buNone/>
              <a:defRPr/>
            </a:lvl1pPr>
          </a:lstStyle>
          <a:p>
            <a:r>
              <a:rPr lang="en-US"/>
              <a:t>Picture or Color Block</a:t>
            </a:r>
          </a:p>
        </p:txBody>
      </p:sp>
      <p:sp>
        <p:nvSpPr>
          <p:cNvPr id="16" name="Picture Placeholder 2"/>
          <p:cNvSpPr>
            <a:spLocks noGrp="1"/>
          </p:cNvSpPr>
          <p:nvPr>
            <p:ph type="pic" sz="quarter" idx="20" hasCustomPrompt="1"/>
          </p:nvPr>
        </p:nvSpPr>
        <p:spPr>
          <a:xfrm>
            <a:off x="1" y="1"/>
            <a:ext cx="5738284" cy="3172884"/>
          </a:xfrm>
          <a:prstGeom prst="rect">
            <a:avLst/>
          </a:prstGeom>
          <a:solidFill>
            <a:schemeClr val="bg1"/>
          </a:solidFill>
        </p:spPr>
        <p:txBody>
          <a:bodyPr/>
          <a:lstStyle>
            <a:lvl1pPr marL="0" marR="0" indent="0" algn="l" defTabSz="1219170" rtl="0" eaLnBrk="1" fontAlgn="auto" latinLnBrk="0" hangingPunct="1">
              <a:lnSpc>
                <a:spcPct val="100000"/>
              </a:lnSpc>
              <a:spcBef>
                <a:spcPct val="20000"/>
              </a:spcBef>
              <a:spcAft>
                <a:spcPts val="0"/>
              </a:spcAft>
              <a:buClrTx/>
              <a:buSzPct val="100000"/>
              <a:buFont typeface="Wingdings" pitchFamily="2" charset="2"/>
              <a:buNone/>
              <a:tabLst/>
              <a:defRPr/>
            </a:lvl1pPr>
          </a:lstStyle>
          <a:p>
            <a:r>
              <a:rPr lang="en-US"/>
              <a:t>Picture or Color Block</a:t>
            </a:r>
          </a:p>
        </p:txBody>
      </p:sp>
      <p:sp>
        <p:nvSpPr>
          <p:cNvPr id="17" name="Title 3"/>
          <p:cNvSpPr>
            <a:spLocks noGrp="1"/>
          </p:cNvSpPr>
          <p:nvPr>
            <p:ph type="title" hasCustomPrompt="1"/>
          </p:nvPr>
        </p:nvSpPr>
        <p:spPr>
          <a:xfrm>
            <a:off x="5940992" y="3377794"/>
            <a:ext cx="6251008" cy="1478593"/>
          </a:xfrm>
        </p:spPr>
        <p:txBody>
          <a:bodyPr>
            <a:noAutofit/>
          </a:bodyPr>
          <a:lstStyle>
            <a:lvl1pPr>
              <a:lnSpc>
                <a:spcPts val="4267"/>
              </a:lnSpc>
              <a:defRPr sz="4267" baseline="0"/>
            </a:lvl1pPr>
          </a:lstStyle>
          <a:p>
            <a:r>
              <a:rPr lang="en-US"/>
              <a:t>Click here to edit header</a:t>
            </a:r>
          </a:p>
        </p:txBody>
      </p:sp>
      <p:sp>
        <p:nvSpPr>
          <p:cNvPr id="18" name="Picture Placeholder 4"/>
          <p:cNvSpPr>
            <a:spLocks noGrp="1"/>
          </p:cNvSpPr>
          <p:nvPr>
            <p:ph type="pic" sz="quarter" idx="21" hasCustomPrompt="1"/>
          </p:nvPr>
        </p:nvSpPr>
        <p:spPr>
          <a:xfrm>
            <a:off x="11472333" y="1"/>
            <a:ext cx="719667" cy="3172884"/>
          </a:xfrm>
          <a:prstGeom prst="rect">
            <a:avLst/>
          </a:prstGeom>
          <a:solidFill>
            <a:schemeClr val="accent1"/>
          </a:solidFill>
        </p:spPr>
        <p:txBody>
          <a:bodyPr vert="vert">
            <a:normAutofit/>
          </a:bodyPr>
          <a:lstStyle>
            <a:lvl1pPr marL="0" marR="0" indent="0" algn="l" defTabSz="1219170" rtl="0" eaLnBrk="1" fontAlgn="auto" latinLnBrk="0" hangingPunct="1">
              <a:lnSpc>
                <a:spcPct val="100000"/>
              </a:lnSpc>
              <a:spcBef>
                <a:spcPct val="20000"/>
              </a:spcBef>
              <a:spcAft>
                <a:spcPts val="0"/>
              </a:spcAft>
              <a:buClrTx/>
              <a:buSzPct val="100000"/>
              <a:buFont typeface="Wingdings" pitchFamily="2" charset="2"/>
              <a:buNone/>
              <a:tabLst/>
              <a:defRPr sz="1867"/>
            </a:lvl1pPr>
          </a:lstStyle>
          <a:p>
            <a:r>
              <a:rPr lang="en-US"/>
              <a:t>Picture or Color Block</a:t>
            </a:r>
          </a:p>
        </p:txBody>
      </p:sp>
      <p:sp>
        <p:nvSpPr>
          <p:cNvPr id="11" name="Freeform 6"/>
          <p:cNvSpPr>
            <a:spLocks noChangeAspect="1" noEditPoints="1"/>
          </p:cNvSpPr>
          <p:nvPr userDrawn="1"/>
        </p:nvSpPr>
        <p:spPr bwMode="auto">
          <a:xfrm>
            <a:off x="6278357" y="5959058"/>
            <a:ext cx="721947" cy="398447"/>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2400"/>
          </a:p>
        </p:txBody>
      </p:sp>
    </p:spTree>
    <p:extLst>
      <p:ext uri="{BB962C8B-B14F-4D97-AF65-F5344CB8AC3E}">
        <p14:creationId xmlns:p14="http://schemas.microsoft.com/office/powerpoint/2010/main" val="1822406914"/>
      </p:ext>
    </p:extLst>
  </p:cSld>
  <p:clrMapOvr>
    <a:masterClrMapping/>
  </p:clrMapOvr>
  <p:transition spd="med" advTm="7000">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2_1 Header Content C">
    <p:spTree>
      <p:nvGrpSpPr>
        <p:cNvPr id="1" name=""/>
        <p:cNvGrpSpPr/>
        <p:nvPr/>
      </p:nvGrpSpPr>
      <p:grpSpPr>
        <a:xfrm>
          <a:off x="0" y="0"/>
          <a:ext cx="0" cy="0"/>
          <a:chOff x="0" y="0"/>
          <a:chExt cx="0" cy="0"/>
        </a:xfrm>
      </p:grpSpPr>
      <p:sp>
        <p:nvSpPr>
          <p:cNvPr id="8" name="Picture Placeholder 4"/>
          <p:cNvSpPr>
            <a:spLocks noGrp="1"/>
          </p:cNvSpPr>
          <p:nvPr>
            <p:ph type="pic" sz="quarter" idx="21" hasCustomPrompt="1"/>
          </p:nvPr>
        </p:nvSpPr>
        <p:spPr>
          <a:xfrm>
            <a:off x="0" y="2"/>
            <a:ext cx="719667" cy="6857999"/>
          </a:xfrm>
          <a:prstGeom prst="rect">
            <a:avLst/>
          </a:prstGeom>
          <a:solidFill>
            <a:schemeClr val="accent1"/>
          </a:solidFill>
        </p:spPr>
        <p:txBody>
          <a:bodyPr vert="vert">
            <a:normAutofit/>
          </a:bodyPr>
          <a:lstStyle>
            <a:lvl1pPr marL="0" marR="0" indent="0" algn="l" defTabSz="914377"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a:t>Picture or Color Block</a:t>
            </a:r>
          </a:p>
        </p:txBody>
      </p:sp>
      <p:sp>
        <p:nvSpPr>
          <p:cNvPr id="7" name="Text Placeholder 2"/>
          <p:cNvSpPr>
            <a:spLocks noGrp="1"/>
          </p:cNvSpPr>
          <p:nvPr>
            <p:ph type="body" sz="quarter" idx="16"/>
          </p:nvPr>
        </p:nvSpPr>
        <p:spPr>
          <a:xfrm>
            <a:off x="703994" y="1143260"/>
            <a:ext cx="11488007" cy="1728696"/>
          </a:xfrm>
          <a:prstGeom prst="rect">
            <a:avLst/>
          </a:prstGeom>
        </p:spPr>
        <p:txBody>
          <a:bodyPr lIns="228600" rIns="22860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3"/>
          <p:cNvSpPr>
            <a:spLocks noGrp="1"/>
          </p:cNvSpPr>
          <p:nvPr>
            <p:ph type="title" hasCustomPrompt="1"/>
          </p:nvPr>
        </p:nvSpPr>
        <p:spPr>
          <a:xfrm>
            <a:off x="719666" y="2"/>
            <a:ext cx="11472333" cy="1164167"/>
          </a:xfrm>
        </p:spPr>
        <p:txBody>
          <a:bodyPr>
            <a:noAutofit/>
          </a:bodyPr>
          <a:lstStyle>
            <a:lvl1pPr>
              <a:defRPr>
                <a:solidFill>
                  <a:schemeClr val="bg1"/>
                </a:solidFill>
              </a:defRPr>
            </a:lvl1pPr>
          </a:lstStyle>
          <a:p>
            <a:r>
              <a:rPr lang="en-US"/>
              <a:t>Header</a:t>
            </a:r>
          </a:p>
        </p:txBody>
      </p:sp>
    </p:spTree>
    <p:extLst>
      <p:ext uri="{BB962C8B-B14F-4D97-AF65-F5344CB8AC3E}">
        <p14:creationId xmlns:p14="http://schemas.microsoft.com/office/powerpoint/2010/main" val="1081382309"/>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986C99-21B0-49AA-BBC5-B36035FB9627}"/>
              </a:ext>
            </a:extLst>
          </p:cNvPr>
          <p:cNvSpPr/>
          <p:nvPr userDrawn="1"/>
        </p:nvSpPr>
        <p:spPr>
          <a:xfrm>
            <a:off x="0" y="6161567"/>
            <a:ext cx="12192000" cy="6964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70E102-55F4-489F-8489-D425D60BC7B4}"/>
              </a:ext>
            </a:extLst>
          </p:cNvPr>
          <p:cNvSpPr>
            <a:spLocks noGrp="1"/>
          </p:cNvSpPr>
          <p:nvPr>
            <p:ph type="title" hasCustomPrompt="1"/>
          </p:nvPr>
        </p:nvSpPr>
        <p:spPr>
          <a:xfrm>
            <a:off x="747788" y="520995"/>
            <a:ext cx="7405611" cy="526814"/>
          </a:xfrm>
        </p:spPr>
        <p:txBody>
          <a:bodyPr anchor="b" anchorCtr="0">
            <a:noAutofit/>
          </a:bodyPr>
          <a:lstStyle>
            <a:lvl1pPr>
              <a:defRPr sz="3200">
                <a:solidFill>
                  <a:schemeClr val="accent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D65AB06-32B9-41EE-9FC8-825BE50D2534}"/>
              </a:ext>
            </a:extLst>
          </p:cNvPr>
          <p:cNvSpPr>
            <a:spLocks noGrp="1"/>
          </p:cNvSpPr>
          <p:nvPr>
            <p:ph idx="1"/>
          </p:nvPr>
        </p:nvSpPr>
        <p:spPr>
          <a:xfrm>
            <a:off x="747789" y="1417320"/>
            <a:ext cx="10606011" cy="4759643"/>
          </a:xfrm>
        </p:spPr>
        <p:txBody>
          <a:bodyPr/>
          <a:lstStyle>
            <a:lvl1pPr>
              <a:defRPr>
                <a:solidFill>
                  <a:schemeClr val="accent3"/>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F59440-B886-49FB-A8D4-F3AF2BDE28C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32CB978-E9E9-4761-9D1D-A3F6DF8265EA}"/>
              </a:ext>
            </a:extLst>
          </p:cNvPr>
          <p:cNvSpPr>
            <a:spLocks noGrp="1"/>
          </p:cNvSpPr>
          <p:nvPr>
            <p:ph type="ftr" sz="quarter" idx="11"/>
          </p:nvPr>
        </p:nvSpPr>
        <p:spPr>
          <a:xfrm>
            <a:off x="4038600" y="6356350"/>
            <a:ext cx="4114800" cy="365125"/>
          </a:xfrm>
        </p:spPr>
        <p:txBody>
          <a:bodyPr/>
          <a:lstStyle/>
          <a:p>
            <a:endParaRPr lang="en-US"/>
          </a:p>
        </p:txBody>
      </p:sp>
      <p:sp>
        <p:nvSpPr>
          <p:cNvPr id="6" name="Slide Number Placeholder 5">
            <a:extLst>
              <a:ext uri="{FF2B5EF4-FFF2-40B4-BE49-F238E27FC236}">
                <a16:creationId xmlns:a16="http://schemas.microsoft.com/office/drawing/2014/main" id="{C22A0D32-A61A-4FED-8713-83FAC41B879B}"/>
              </a:ext>
            </a:extLst>
          </p:cNvPr>
          <p:cNvSpPr>
            <a:spLocks noGrp="1"/>
          </p:cNvSpPr>
          <p:nvPr>
            <p:ph type="sldNum" sz="quarter" idx="12"/>
          </p:nvPr>
        </p:nvSpPr>
        <p:spPr>
          <a:xfrm>
            <a:off x="8610600" y="6356349"/>
            <a:ext cx="2743200" cy="365125"/>
          </a:xfrm>
        </p:spPr>
        <p:txBody>
          <a:bodyPr/>
          <a:lstStyle>
            <a:lvl1pPr>
              <a:defRPr b="1">
                <a:solidFill>
                  <a:schemeClr val="tx1"/>
                </a:solidFill>
                <a:latin typeface="Segoe UI" panose="020B0502040204020203" pitchFamily="34" charset="0"/>
                <a:cs typeface="Segoe UI" panose="020B0502040204020203" pitchFamily="34" charset="0"/>
              </a:defRPr>
            </a:lvl1pPr>
          </a:lstStyle>
          <a:p>
            <a:fld id="{0731A017-F750-4A7F-970B-98948EF2030A}" type="slidenum">
              <a:rPr lang="en-US" smtClean="0"/>
              <a:pPr/>
              <a:t>‹#›</a:t>
            </a:fld>
            <a:endParaRPr lang="en-US"/>
          </a:p>
        </p:txBody>
      </p:sp>
      <p:pic>
        <p:nvPicPr>
          <p:cNvPr id="9" name="Picture 8">
            <a:extLst>
              <a:ext uri="{FF2B5EF4-FFF2-40B4-BE49-F238E27FC236}">
                <a16:creationId xmlns:a16="http://schemas.microsoft.com/office/drawing/2014/main" id="{020D3085-F177-4BF0-AA2C-E04CBA7A3CD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39882" r="-1" b="1"/>
          <a:stretch/>
        </p:blipFill>
        <p:spPr>
          <a:xfrm>
            <a:off x="498804" y="-417892"/>
            <a:ext cx="95637" cy="1465701"/>
          </a:xfrm>
          <a:prstGeom prst="rect">
            <a:avLst/>
          </a:prstGeom>
        </p:spPr>
      </p:pic>
    </p:spTree>
    <p:extLst>
      <p:ext uri="{BB962C8B-B14F-4D97-AF65-F5344CB8AC3E}">
        <p14:creationId xmlns:p14="http://schemas.microsoft.com/office/powerpoint/2010/main" val="190757902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2F06B-CB19-9904-3C4B-70B302C767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7C1675-1342-F993-282C-B1A15FBBBE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E4E12F-B9D3-83FB-B243-2CF7313C8D96}"/>
              </a:ext>
            </a:extLst>
          </p:cNvPr>
          <p:cNvSpPr>
            <a:spLocks noGrp="1"/>
          </p:cNvSpPr>
          <p:nvPr>
            <p:ph type="dt" sz="half" idx="10"/>
          </p:nvPr>
        </p:nvSpPr>
        <p:spPr/>
        <p:txBody>
          <a:bodyPr/>
          <a:lstStyle/>
          <a:p>
            <a:fld id="{7933EECF-63B1-4B96-B542-5D4242C1F1A6}" type="datetimeFigureOut">
              <a:rPr lang="en-US" smtClean="0"/>
              <a:t>10/11/2023</a:t>
            </a:fld>
            <a:endParaRPr lang="en-US"/>
          </a:p>
        </p:txBody>
      </p:sp>
      <p:sp>
        <p:nvSpPr>
          <p:cNvPr id="5" name="Footer Placeholder 4">
            <a:extLst>
              <a:ext uri="{FF2B5EF4-FFF2-40B4-BE49-F238E27FC236}">
                <a16:creationId xmlns:a16="http://schemas.microsoft.com/office/drawing/2014/main" id="{9654118B-2B9E-5F83-6762-75D6252B4F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662729-3689-7F19-11F2-21B5D4A39F1B}"/>
              </a:ext>
            </a:extLst>
          </p:cNvPr>
          <p:cNvSpPr>
            <a:spLocks noGrp="1"/>
          </p:cNvSpPr>
          <p:nvPr>
            <p:ph type="sldNum" sz="quarter" idx="12"/>
          </p:nvPr>
        </p:nvSpPr>
        <p:spPr/>
        <p:txBody>
          <a:bodyPr/>
          <a:lstStyle/>
          <a:p>
            <a:fld id="{D8E2D1BE-C01D-4BEB-B90B-7C7215631E80}" type="slidenum">
              <a:rPr lang="en-US" smtClean="0"/>
              <a:t>‹#›</a:t>
            </a:fld>
            <a:endParaRPr lang="en-US"/>
          </a:p>
        </p:txBody>
      </p:sp>
    </p:spTree>
    <p:extLst>
      <p:ext uri="{BB962C8B-B14F-4D97-AF65-F5344CB8AC3E}">
        <p14:creationId xmlns:p14="http://schemas.microsoft.com/office/powerpoint/2010/main" val="111708814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7DCDB-CF19-7B19-0C06-D71868423F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533142-2F18-6801-2ABE-EB936A8784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DF74D-3689-C224-0254-AE668315B5BD}"/>
              </a:ext>
            </a:extLst>
          </p:cNvPr>
          <p:cNvSpPr>
            <a:spLocks noGrp="1"/>
          </p:cNvSpPr>
          <p:nvPr>
            <p:ph type="dt" sz="half" idx="10"/>
          </p:nvPr>
        </p:nvSpPr>
        <p:spPr/>
        <p:txBody>
          <a:bodyPr/>
          <a:lstStyle/>
          <a:p>
            <a:fld id="{7933EECF-63B1-4B96-B542-5D4242C1F1A6}" type="datetimeFigureOut">
              <a:rPr lang="en-US" smtClean="0"/>
              <a:t>10/11/2023</a:t>
            </a:fld>
            <a:endParaRPr lang="en-US"/>
          </a:p>
        </p:txBody>
      </p:sp>
      <p:sp>
        <p:nvSpPr>
          <p:cNvPr id="5" name="Footer Placeholder 4">
            <a:extLst>
              <a:ext uri="{FF2B5EF4-FFF2-40B4-BE49-F238E27FC236}">
                <a16:creationId xmlns:a16="http://schemas.microsoft.com/office/drawing/2014/main" id="{072F0B1B-EBF2-0AA9-1736-FA8F341CF4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B3A9F8-BA53-A7C6-18E7-E9069376C387}"/>
              </a:ext>
            </a:extLst>
          </p:cNvPr>
          <p:cNvSpPr>
            <a:spLocks noGrp="1"/>
          </p:cNvSpPr>
          <p:nvPr>
            <p:ph type="sldNum" sz="quarter" idx="12"/>
          </p:nvPr>
        </p:nvSpPr>
        <p:spPr/>
        <p:txBody>
          <a:bodyPr/>
          <a:lstStyle/>
          <a:p>
            <a:fld id="{D8E2D1BE-C01D-4BEB-B90B-7C7215631E80}" type="slidenum">
              <a:rPr lang="en-US" smtClean="0"/>
              <a:t>‹#›</a:t>
            </a:fld>
            <a:endParaRPr lang="en-US"/>
          </a:p>
        </p:txBody>
      </p:sp>
    </p:spTree>
    <p:extLst>
      <p:ext uri="{BB962C8B-B14F-4D97-AF65-F5344CB8AC3E}">
        <p14:creationId xmlns:p14="http://schemas.microsoft.com/office/powerpoint/2010/main" val="421611508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D41CF-4128-59B0-09F0-CC9ACD9CD1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1D4182-9641-17FE-542E-ADCC28BD7B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55EDB0-B1F0-A2BE-5496-EABC4C6C9A9C}"/>
              </a:ext>
            </a:extLst>
          </p:cNvPr>
          <p:cNvSpPr>
            <a:spLocks noGrp="1"/>
          </p:cNvSpPr>
          <p:nvPr>
            <p:ph type="dt" sz="half" idx="10"/>
          </p:nvPr>
        </p:nvSpPr>
        <p:spPr/>
        <p:txBody>
          <a:bodyPr/>
          <a:lstStyle/>
          <a:p>
            <a:fld id="{7933EECF-63B1-4B96-B542-5D4242C1F1A6}" type="datetimeFigureOut">
              <a:rPr lang="en-US" smtClean="0"/>
              <a:t>10/11/2023</a:t>
            </a:fld>
            <a:endParaRPr lang="en-US"/>
          </a:p>
        </p:txBody>
      </p:sp>
      <p:sp>
        <p:nvSpPr>
          <p:cNvPr id="5" name="Footer Placeholder 4">
            <a:extLst>
              <a:ext uri="{FF2B5EF4-FFF2-40B4-BE49-F238E27FC236}">
                <a16:creationId xmlns:a16="http://schemas.microsoft.com/office/drawing/2014/main" id="{106D4C3A-808D-1EBD-1832-8BF5A439CA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9E508B-4DA6-BCCA-9AB2-8DD2F4B92A3C}"/>
              </a:ext>
            </a:extLst>
          </p:cNvPr>
          <p:cNvSpPr>
            <a:spLocks noGrp="1"/>
          </p:cNvSpPr>
          <p:nvPr>
            <p:ph type="sldNum" sz="quarter" idx="12"/>
          </p:nvPr>
        </p:nvSpPr>
        <p:spPr/>
        <p:txBody>
          <a:bodyPr/>
          <a:lstStyle/>
          <a:p>
            <a:fld id="{D8E2D1BE-C01D-4BEB-B90B-7C7215631E80}" type="slidenum">
              <a:rPr lang="en-US" smtClean="0"/>
              <a:t>‹#›</a:t>
            </a:fld>
            <a:endParaRPr lang="en-US"/>
          </a:p>
        </p:txBody>
      </p:sp>
    </p:spTree>
    <p:extLst>
      <p:ext uri="{BB962C8B-B14F-4D97-AF65-F5344CB8AC3E}">
        <p14:creationId xmlns:p14="http://schemas.microsoft.com/office/powerpoint/2010/main" val="42410193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168D1-BE05-374A-78E6-23431C20CC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CD723E-A56B-97F1-BF79-AEF211B9B0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F2309D-475F-E41A-6649-45B624C1F4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31ED1D-797B-E2E6-B546-97D9B1F537A9}"/>
              </a:ext>
            </a:extLst>
          </p:cNvPr>
          <p:cNvSpPr>
            <a:spLocks noGrp="1"/>
          </p:cNvSpPr>
          <p:nvPr>
            <p:ph type="dt" sz="half" idx="10"/>
          </p:nvPr>
        </p:nvSpPr>
        <p:spPr/>
        <p:txBody>
          <a:bodyPr/>
          <a:lstStyle/>
          <a:p>
            <a:fld id="{7933EECF-63B1-4B96-B542-5D4242C1F1A6}" type="datetimeFigureOut">
              <a:rPr lang="en-US" smtClean="0"/>
              <a:t>10/11/2023</a:t>
            </a:fld>
            <a:endParaRPr lang="en-US"/>
          </a:p>
        </p:txBody>
      </p:sp>
      <p:sp>
        <p:nvSpPr>
          <p:cNvPr id="6" name="Footer Placeholder 5">
            <a:extLst>
              <a:ext uri="{FF2B5EF4-FFF2-40B4-BE49-F238E27FC236}">
                <a16:creationId xmlns:a16="http://schemas.microsoft.com/office/drawing/2014/main" id="{ED9EACB7-B7FB-89AB-C55E-A53FC937AE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5067DD-756C-08C3-DA2B-D1F616490968}"/>
              </a:ext>
            </a:extLst>
          </p:cNvPr>
          <p:cNvSpPr>
            <a:spLocks noGrp="1"/>
          </p:cNvSpPr>
          <p:nvPr>
            <p:ph type="sldNum" sz="quarter" idx="12"/>
          </p:nvPr>
        </p:nvSpPr>
        <p:spPr/>
        <p:txBody>
          <a:bodyPr/>
          <a:lstStyle/>
          <a:p>
            <a:fld id="{D8E2D1BE-C01D-4BEB-B90B-7C7215631E80}" type="slidenum">
              <a:rPr lang="en-US" smtClean="0"/>
              <a:t>‹#›</a:t>
            </a:fld>
            <a:endParaRPr lang="en-US"/>
          </a:p>
        </p:txBody>
      </p:sp>
    </p:spTree>
    <p:extLst>
      <p:ext uri="{BB962C8B-B14F-4D97-AF65-F5344CB8AC3E}">
        <p14:creationId xmlns:p14="http://schemas.microsoft.com/office/powerpoint/2010/main" val="186894815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7B39A-4B9C-C4BF-1324-87137C5000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4434F9-A004-C2FD-7367-00986522A5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8DC213-D051-70C6-DF2F-DB7A2AB3CD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AFB10C-6EDC-818F-7313-E3310DF034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813319-C4C1-EC5A-A6CB-46431F8EE3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9767F6-4703-3850-B6A4-6D4209F9836F}"/>
              </a:ext>
            </a:extLst>
          </p:cNvPr>
          <p:cNvSpPr>
            <a:spLocks noGrp="1"/>
          </p:cNvSpPr>
          <p:nvPr>
            <p:ph type="dt" sz="half" idx="10"/>
          </p:nvPr>
        </p:nvSpPr>
        <p:spPr/>
        <p:txBody>
          <a:bodyPr/>
          <a:lstStyle/>
          <a:p>
            <a:fld id="{7933EECF-63B1-4B96-B542-5D4242C1F1A6}" type="datetimeFigureOut">
              <a:rPr lang="en-US" smtClean="0"/>
              <a:t>10/11/2023</a:t>
            </a:fld>
            <a:endParaRPr lang="en-US"/>
          </a:p>
        </p:txBody>
      </p:sp>
      <p:sp>
        <p:nvSpPr>
          <p:cNvPr id="8" name="Footer Placeholder 7">
            <a:extLst>
              <a:ext uri="{FF2B5EF4-FFF2-40B4-BE49-F238E27FC236}">
                <a16:creationId xmlns:a16="http://schemas.microsoft.com/office/drawing/2014/main" id="{7B309233-17D2-3E91-60B7-24E4CC3903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42D148-420D-BED5-EA3A-26ECDCACACA8}"/>
              </a:ext>
            </a:extLst>
          </p:cNvPr>
          <p:cNvSpPr>
            <a:spLocks noGrp="1"/>
          </p:cNvSpPr>
          <p:nvPr>
            <p:ph type="sldNum" sz="quarter" idx="12"/>
          </p:nvPr>
        </p:nvSpPr>
        <p:spPr/>
        <p:txBody>
          <a:bodyPr/>
          <a:lstStyle/>
          <a:p>
            <a:fld id="{D8E2D1BE-C01D-4BEB-B90B-7C7215631E80}" type="slidenum">
              <a:rPr lang="en-US" smtClean="0"/>
              <a:t>‹#›</a:t>
            </a:fld>
            <a:endParaRPr lang="en-US"/>
          </a:p>
        </p:txBody>
      </p:sp>
    </p:spTree>
    <p:extLst>
      <p:ext uri="{BB962C8B-B14F-4D97-AF65-F5344CB8AC3E}">
        <p14:creationId xmlns:p14="http://schemas.microsoft.com/office/powerpoint/2010/main" val="75462628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809F4-5F5B-3696-9E14-82CCAD0537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9DAC37-BE13-3E0F-8F25-A6F71A1FBDDB}"/>
              </a:ext>
            </a:extLst>
          </p:cNvPr>
          <p:cNvSpPr>
            <a:spLocks noGrp="1"/>
          </p:cNvSpPr>
          <p:nvPr>
            <p:ph type="dt" sz="half" idx="10"/>
          </p:nvPr>
        </p:nvSpPr>
        <p:spPr/>
        <p:txBody>
          <a:bodyPr/>
          <a:lstStyle/>
          <a:p>
            <a:fld id="{7933EECF-63B1-4B96-B542-5D4242C1F1A6}" type="datetimeFigureOut">
              <a:rPr lang="en-US" smtClean="0"/>
              <a:t>10/11/2023</a:t>
            </a:fld>
            <a:endParaRPr lang="en-US"/>
          </a:p>
        </p:txBody>
      </p:sp>
      <p:sp>
        <p:nvSpPr>
          <p:cNvPr id="4" name="Footer Placeholder 3">
            <a:extLst>
              <a:ext uri="{FF2B5EF4-FFF2-40B4-BE49-F238E27FC236}">
                <a16:creationId xmlns:a16="http://schemas.microsoft.com/office/drawing/2014/main" id="{53121BBA-7B5E-F99B-367D-9A4AFD3437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D07B14-CD54-E8E4-DABA-D6B7263999BC}"/>
              </a:ext>
            </a:extLst>
          </p:cNvPr>
          <p:cNvSpPr>
            <a:spLocks noGrp="1"/>
          </p:cNvSpPr>
          <p:nvPr>
            <p:ph type="sldNum" sz="quarter" idx="12"/>
          </p:nvPr>
        </p:nvSpPr>
        <p:spPr/>
        <p:txBody>
          <a:bodyPr/>
          <a:lstStyle/>
          <a:p>
            <a:fld id="{D8E2D1BE-C01D-4BEB-B90B-7C7215631E80}" type="slidenum">
              <a:rPr lang="en-US" smtClean="0"/>
              <a:t>‹#›</a:t>
            </a:fld>
            <a:endParaRPr lang="en-US"/>
          </a:p>
        </p:txBody>
      </p:sp>
    </p:spTree>
    <p:extLst>
      <p:ext uri="{BB962C8B-B14F-4D97-AF65-F5344CB8AC3E}">
        <p14:creationId xmlns:p14="http://schemas.microsoft.com/office/powerpoint/2010/main" val="108816664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65FEAB-C545-E2F1-4772-9E8D4C35B367}"/>
              </a:ext>
            </a:extLst>
          </p:cNvPr>
          <p:cNvSpPr>
            <a:spLocks noGrp="1"/>
          </p:cNvSpPr>
          <p:nvPr>
            <p:ph type="dt" sz="half" idx="10"/>
          </p:nvPr>
        </p:nvSpPr>
        <p:spPr/>
        <p:txBody>
          <a:bodyPr/>
          <a:lstStyle/>
          <a:p>
            <a:fld id="{7933EECF-63B1-4B96-B542-5D4242C1F1A6}" type="datetimeFigureOut">
              <a:rPr lang="en-US" smtClean="0"/>
              <a:t>10/11/2023</a:t>
            </a:fld>
            <a:endParaRPr lang="en-US"/>
          </a:p>
        </p:txBody>
      </p:sp>
      <p:sp>
        <p:nvSpPr>
          <p:cNvPr id="3" name="Footer Placeholder 2">
            <a:extLst>
              <a:ext uri="{FF2B5EF4-FFF2-40B4-BE49-F238E27FC236}">
                <a16:creationId xmlns:a16="http://schemas.microsoft.com/office/drawing/2014/main" id="{7840209F-8B5F-5312-30A2-872ED22585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72F5F0-5198-57A5-058C-E06FAFC69203}"/>
              </a:ext>
            </a:extLst>
          </p:cNvPr>
          <p:cNvSpPr>
            <a:spLocks noGrp="1"/>
          </p:cNvSpPr>
          <p:nvPr>
            <p:ph type="sldNum" sz="quarter" idx="12"/>
          </p:nvPr>
        </p:nvSpPr>
        <p:spPr/>
        <p:txBody>
          <a:bodyPr/>
          <a:lstStyle/>
          <a:p>
            <a:fld id="{D8E2D1BE-C01D-4BEB-B90B-7C7215631E80}" type="slidenum">
              <a:rPr lang="en-US" smtClean="0"/>
              <a:t>‹#›</a:t>
            </a:fld>
            <a:endParaRPr lang="en-US"/>
          </a:p>
        </p:txBody>
      </p:sp>
    </p:spTree>
    <p:extLst>
      <p:ext uri="{BB962C8B-B14F-4D97-AF65-F5344CB8AC3E}">
        <p14:creationId xmlns:p14="http://schemas.microsoft.com/office/powerpoint/2010/main" val="1596808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2514600" y="819152"/>
            <a:ext cx="9753600" cy="2085974"/>
          </a:xfrm>
          <a:solidFill>
            <a:schemeClr val="accent3">
              <a:alpha val="58000"/>
            </a:schemeClr>
          </a:solidFill>
          <a:ln w="31750">
            <a:noFill/>
          </a:ln>
          <a:effectLst/>
        </p:spPr>
        <p:txBody>
          <a:bodyPr lIns="548640" tIns="365760" rIns="1097280" bIns="365760" anchor="ctr" anchorCtr="0">
            <a:normAutofit/>
          </a:bodyPr>
          <a:lstStyle>
            <a:lvl1pPr algn="l">
              <a:defRPr sz="5400">
                <a:solidFill>
                  <a:schemeClr val="bg1"/>
                </a:solidFill>
                <a:effectLst>
                  <a:outerShdw blurRad="88900" dist="50800" dir="2700000" algn="tl" rotWithShape="0">
                    <a:prstClr val="black">
                      <a:alpha val="40000"/>
                    </a:prstClr>
                  </a:outerShdw>
                </a:effectLst>
              </a:defRPr>
            </a:lvl1pPr>
          </a:lstStyle>
          <a:p>
            <a:r>
              <a:rPr lang="en-US" dirty="0"/>
              <a:t>CLICK TO EDIT MASTER TITLE STYLE</a:t>
            </a:r>
          </a:p>
        </p:txBody>
      </p:sp>
      <p:sp>
        <p:nvSpPr>
          <p:cNvPr id="4" name="Text Placeholder 3">
            <a:extLst>
              <a:ext uri="{FF2B5EF4-FFF2-40B4-BE49-F238E27FC236}">
                <a16:creationId xmlns:a16="http://schemas.microsoft.com/office/drawing/2014/main" id="{B0D8DDDE-CCE8-419C-88A1-1D491AD319A8}"/>
              </a:ext>
            </a:extLst>
          </p:cNvPr>
          <p:cNvSpPr>
            <a:spLocks noGrp="1"/>
          </p:cNvSpPr>
          <p:nvPr>
            <p:ph type="body" sz="quarter" idx="10"/>
          </p:nvPr>
        </p:nvSpPr>
        <p:spPr>
          <a:xfrm>
            <a:off x="3349625" y="3417569"/>
            <a:ext cx="6948488" cy="3051493"/>
          </a:xfrm>
        </p:spPr>
        <p:txBody>
          <a:bodyPr/>
          <a:lstStyle>
            <a:lvl1pPr>
              <a:buClr>
                <a:schemeClr val="accent3"/>
              </a:buClr>
              <a:defRPr sz="3200">
                <a:solidFill>
                  <a:schemeClr val="bg1"/>
                </a:solidFill>
              </a:defRPr>
            </a:lvl1pPr>
            <a:lvl2pPr>
              <a:defRPr>
                <a:solidFill>
                  <a:schemeClr val="bg1"/>
                </a:solidFill>
              </a:defRPr>
            </a:lvl2pPr>
            <a:lvl3pPr>
              <a:buClr>
                <a:schemeClr val="accent3"/>
              </a:buClr>
              <a:defRPr>
                <a:solidFill>
                  <a:schemeClr val="bg1"/>
                </a:solidFill>
              </a:defRPr>
            </a:lvl3pPr>
            <a:lvl4pPr>
              <a:buClr>
                <a:schemeClr val="accent3"/>
              </a:buClr>
              <a:defRPr>
                <a:solidFill>
                  <a:schemeClr val="bg1"/>
                </a:solidFill>
              </a:defRPr>
            </a:lvl4pPr>
            <a:lvl5pPr>
              <a:buClr>
                <a:schemeClr val="accent3"/>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593598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63D68-EA63-89CA-ECC7-C7E55B1F5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4DBBCC-A944-A979-3972-48CABF7948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90ABE5-5A8B-2716-ACB3-88217A930F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4EEADB-A58D-68C2-4C30-1BB460AA8543}"/>
              </a:ext>
            </a:extLst>
          </p:cNvPr>
          <p:cNvSpPr>
            <a:spLocks noGrp="1"/>
          </p:cNvSpPr>
          <p:nvPr>
            <p:ph type="dt" sz="half" idx="10"/>
          </p:nvPr>
        </p:nvSpPr>
        <p:spPr/>
        <p:txBody>
          <a:bodyPr/>
          <a:lstStyle/>
          <a:p>
            <a:fld id="{7933EECF-63B1-4B96-B542-5D4242C1F1A6}" type="datetimeFigureOut">
              <a:rPr lang="en-US" smtClean="0"/>
              <a:t>10/11/2023</a:t>
            </a:fld>
            <a:endParaRPr lang="en-US"/>
          </a:p>
        </p:txBody>
      </p:sp>
      <p:sp>
        <p:nvSpPr>
          <p:cNvPr id="6" name="Footer Placeholder 5">
            <a:extLst>
              <a:ext uri="{FF2B5EF4-FFF2-40B4-BE49-F238E27FC236}">
                <a16:creationId xmlns:a16="http://schemas.microsoft.com/office/drawing/2014/main" id="{5064F8D3-9CF5-2C93-82C9-A1AE9B2DE0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84B175-156C-6D47-FFD6-FB378ED140D2}"/>
              </a:ext>
            </a:extLst>
          </p:cNvPr>
          <p:cNvSpPr>
            <a:spLocks noGrp="1"/>
          </p:cNvSpPr>
          <p:nvPr>
            <p:ph type="sldNum" sz="quarter" idx="12"/>
          </p:nvPr>
        </p:nvSpPr>
        <p:spPr/>
        <p:txBody>
          <a:bodyPr/>
          <a:lstStyle/>
          <a:p>
            <a:fld id="{D8E2D1BE-C01D-4BEB-B90B-7C7215631E80}" type="slidenum">
              <a:rPr lang="en-US" smtClean="0"/>
              <a:t>‹#›</a:t>
            </a:fld>
            <a:endParaRPr lang="en-US"/>
          </a:p>
        </p:txBody>
      </p:sp>
    </p:spTree>
    <p:extLst>
      <p:ext uri="{BB962C8B-B14F-4D97-AF65-F5344CB8AC3E}">
        <p14:creationId xmlns:p14="http://schemas.microsoft.com/office/powerpoint/2010/main" val="190075860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51BFD-1FBF-02A9-C9C9-B5DD6CEA5A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DB4444-69FD-AF22-7DB0-5A2EDFD0DB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AE92D9-83A9-FC2A-D995-337CF07C23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733FF6-4BA8-54FB-7897-972D37493812}"/>
              </a:ext>
            </a:extLst>
          </p:cNvPr>
          <p:cNvSpPr>
            <a:spLocks noGrp="1"/>
          </p:cNvSpPr>
          <p:nvPr>
            <p:ph type="dt" sz="half" idx="10"/>
          </p:nvPr>
        </p:nvSpPr>
        <p:spPr/>
        <p:txBody>
          <a:bodyPr/>
          <a:lstStyle/>
          <a:p>
            <a:fld id="{7933EECF-63B1-4B96-B542-5D4242C1F1A6}" type="datetimeFigureOut">
              <a:rPr lang="en-US" smtClean="0"/>
              <a:t>10/11/2023</a:t>
            </a:fld>
            <a:endParaRPr lang="en-US"/>
          </a:p>
        </p:txBody>
      </p:sp>
      <p:sp>
        <p:nvSpPr>
          <p:cNvPr id="6" name="Footer Placeholder 5">
            <a:extLst>
              <a:ext uri="{FF2B5EF4-FFF2-40B4-BE49-F238E27FC236}">
                <a16:creationId xmlns:a16="http://schemas.microsoft.com/office/drawing/2014/main" id="{622C58AF-D033-23E3-CE47-4092145C04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DF3814-D969-5F97-49E8-BDA95FB1C32E}"/>
              </a:ext>
            </a:extLst>
          </p:cNvPr>
          <p:cNvSpPr>
            <a:spLocks noGrp="1"/>
          </p:cNvSpPr>
          <p:nvPr>
            <p:ph type="sldNum" sz="quarter" idx="12"/>
          </p:nvPr>
        </p:nvSpPr>
        <p:spPr/>
        <p:txBody>
          <a:bodyPr/>
          <a:lstStyle/>
          <a:p>
            <a:fld id="{D8E2D1BE-C01D-4BEB-B90B-7C7215631E80}" type="slidenum">
              <a:rPr lang="en-US" smtClean="0"/>
              <a:t>‹#›</a:t>
            </a:fld>
            <a:endParaRPr lang="en-US"/>
          </a:p>
        </p:txBody>
      </p:sp>
    </p:spTree>
    <p:extLst>
      <p:ext uri="{BB962C8B-B14F-4D97-AF65-F5344CB8AC3E}">
        <p14:creationId xmlns:p14="http://schemas.microsoft.com/office/powerpoint/2010/main" val="89725241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E1C1A-DBE8-FD9E-4ABB-50BFAB93E3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55B968-28F1-39BD-9FE2-E59A9FAEE7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779129-31CD-D505-DDC6-4BBA810AB3A0}"/>
              </a:ext>
            </a:extLst>
          </p:cNvPr>
          <p:cNvSpPr>
            <a:spLocks noGrp="1"/>
          </p:cNvSpPr>
          <p:nvPr>
            <p:ph type="dt" sz="half" idx="10"/>
          </p:nvPr>
        </p:nvSpPr>
        <p:spPr/>
        <p:txBody>
          <a:bodyPr/>
          <a:lstStyle/>
          <a:p>
            <a:fld id="{7933EECF-63B1-4B96-B542-5D4242C1F1A6}" type="datetimeFigureOut">
              <a:rPr lang="en-US" smtClean="0"/>
              <a:t>10/11/2023</a:t>
            </a:fld>
            <a:endParaRPr lang="en-US"/>
          </a:p>
        </p:txBody>
      </p:sp>
      <p:sp>
        <p:nvSpPr>
          <p:cNvPr id="5" name="Footer Placeholder 4">
            <a:extLst>
              <a:ext uri="{FF2B5EF4-FFF2-40B4-BE49-F238E27FC236}">
                <a16:creationId xmlns:a16="http://schemas.microsoft.com/office/drawing/2014/main" id="{7F083EA0-B457-5E28-27A5-EB5F3B8142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82957B-7FBD-6789-9C09-8100B1EF32AB}"/>
              </a:ext>
            </a:extLst>
          </p:cNvPr>
          <p:cNvSpPr>
            <a:spLocks noGrp="1"/>
          </p:cNvSpPr>
          <p:nvPr>
            <p:ph type="sldNum" sz="quarter" idx="12"/>
          </p:nvPr>
        </p:nvSpPr>
        <p:spPr/>
        <p:txBody>
          <a:bodyPr/>
          <a:lstStyle/>
          <a:p>
            <a:fld id="{D8E2D1BE-C01D-4BEB-B90B-7C7215631E80}" type="slidenum">
              <a:rPr lang="en-US" smtClean="0"/>
              <a:t>‹#›</a:t>
            </a:fld>
            <a:endParaRPr lang="en-US"/>
          </a:p>
        </p:txBody>
      </p:sp>
    </p:spTree>
    <p:extLst>
      <p:ext uri="{BB962C8B-B14F-4D97-AF65-F5344CB8AC3E}">
        <p14:creationId xmlns:p14="http://schemas.microsoft.com/office/powerpoint/2010/main" val="228753996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2B80E2-A4C0-19FF-0C81-64A65151F17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9EB8AE-B89A-2497-CA4A-7EB7A42A31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A8838D-D03F-FC23-FF35-5A84FE698A39}"/>
              </a:ext>
            </a:extLst>
          </p:cNvPr>
          <p:cNvSpPr>
            <a:spLocks noGrp="1"/>
          </p:cNvSpPr>
          <p:nvPr>
            <p:ph type="dt" sz="half" idx="10"/>
          </p:nvPr>
        </p:nvSpPr>
        <p:spPr/>
        <p:txBody>
          <a:bodyPr/>
          <a:lstStyle/>
          <a:p>
            <a:fld id="{7933EECF-63B1-4B96-B542-5D4242C1F1A6}" type="datetimeFigureOut">
              <a:rPr lang="en-US" smtClean="0"/>
              <a:t>10/11/2023</a:t>
            </a:fld>
            <a:endParaRPr lang="en-US"/>
          </a:p>
        </p:txBody>
      </p:sp>
      <p:sp>
        <p:nvSpPr>
          <p:cNvPr id="5" name="Footer Placeholder 4">
            <a:extLst>
              <a:ext uri="{FF2B5EF4-FFF2-40B4-BE49-F238E27FC236}">
                <a16:creationId xmlns:a16="http://schemas.microsoft.com/office/drawing/2014/main" id="{84B6AA29-A4FE-557F-4757-A7B5C03771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9A428B-EF55-B532-BF0F-9CDA3484E4A8}"/>
              </a:ext>
            </a:extLst>
          </p:cNvPr>
          <p:cNvSpPr>
            <a:spLocks noGrp="1"/>
          </p:cNvSpPr>
          <p:nvPr>
            <p:ph type="sldNum" sz="quarter" idx="12"/>
          </p:nvPr>
        </p:nvSpPr>
        <p:spPr/>
        <p:txBody>
          <a:bodyPr/>
          <a:lstStyle/>
          <a:p>
            <a:fld id="{D8E2D1BE-C01D-4BEB-B90B-7C7215631E80}" type="slidenum">
              <a:rPr lang="en-US" smtClean="0"/>
              <a:t>‹#›</a:t>
            </a:fld>
            <a:endParaRPr lang="en-US"/>
          </a:p>
        </p:txBody>
      </p:sp>
    </p:spTree>
    <p:extLst>
      <p:ext uri="{BB962C8B-B14F-4D97-AF65-F5344CB8AC3E}">
        <p14:creationId xmlns:p14="http://schemas.microsoft.com/office/powerpoint/2010/main" val="207391076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5" name="Picture 4" descr="A black yellow and blue background&#10;&#10;Description automatically generated">
            <a:extLst>
              <a:ext uri="{FF2B5EF4-FFF2-40B4-BE49-F238E27FC236}">
                <a16:creationId xmlns:a16="http://schemas.microsoft.com/office/drawing/2014/main" id="{B6FFE814-2E36-DF9F-A64C-5DC3F441EA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7" name="Text Placeholder 6">
            <a:extLst>
              <a:ext uri="{FF2B5EF4-FFF2-40B4-BE49-F238E27FC236}">
                <a16:creationId xmlns:a16="http://schemas.microsoft.com/office/drawing/2014/main" id="{204B231C-08D7-5886-C19D-0FEBE2A2C722}"/>
              </a:ext>
            </a:extLst>
          </p:cNvPr>
          <p:cNvSpPr>
            <a:spLocks noGrp="1"/>
          </p:cNvSpPr>
          <p:nvPr>
            <p:ph type="body" sz="quarter" idx="10"/>
          </p:nvPr>
        </p:nvSpPr>
        <p:spPr>
          <a:xfrm>
            <a:off x="881290" y="1735928"/>
            <a:ext cx="4888140" cy="3423899"/>
          </a:xfrm>
          <a:prstGeom prst="rect">
            <a:avLst/>
          </a:prstGeom>
        </p:spPr>
        <p:txBody>
          <a:bodyPr/>
          <a:lstStyle>
            <a:lvl1pPr>
              <a:defRPr sz="3200" b="0">
                <a:latin typeface="Calibri" panose="020F0502020204030204" pitchFamily="34" charset="0"/>
                <a:cs typeface="Calibri" panose="020F0502020204030204" pitchFamily="34" charset="0"/>
              </a:defRPr>
            </a:lvl1pPr>
            <a:lvl2pPr>
              <a:defRPr sz="3200" b="0">
                <a:latin typeface="Calibri" panose="020F0502020204030204" pitchFamily="34" charset="0"/>
                <a:cs typeface="Calibri" panose="020F0502020204030204" pitchFamily="34" charset="0"/>
              </a:defRPr>
            </a:lvl2pPr>
            <a:lvl3pPr>
              <a:defRPr sz="3200" b="0">
                <a:latin typeface="Calibri" panose="020F0502020204030204" pitchFamily="34" charset="0"/>
                <a:cs typeface="Calibri" panose="020F0502020204030204" pitchFamily="34" charset="0"/>
              </a:defRPr>
            </a:lvl3pPr>
            <a:lvl4pPr>
              <a:defRPr sz="3200" b="0">
                <a:latin typeface="Calibri" panose="020F0502020204030204" pitchFamily="34" charset="0"/>
                <a:cs typeface="Calibri" panose="020F0502020204030204" pitchFamily="34" charset="0"/>
              </a:defRPr>
            </a:lvl4pPr>
            <a:lvl5pPr>
              <a:defRPr sz="3200" b="0">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C1E4A4F9-C80D-DC03-D1CB-534227DF04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1298781F-8EC1-4285-95B3-3704E9044251}" type="slidenum">
              <a:rPr lang="en-US" smtClean="0"/>
              <a:pPr/>
              <a:t>‹#›</a:t>
            </a:fld>
            <a:endParaRPr lang="en-US" dirty="0"/>
          </a:p>
        </p:txBody>
      </p:sp>
    </p:spTree>
    <p:extLst>
      <p:ext uri="{BB962C8B-B14F-4D97-AF65-F5344CB8AC3E}">
        <p14:creationId xmlns:p14="http://schemas.microsoft.com/office/powerpoint/2010/main" val="125108381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pic>
        <p:nvPicPr>
          <p:cNvPr id="5" name="Picture 4" descr="A black yellow and blue background&#10;&#10;Description automatically generated">
            <a:extLst>
              <a:ext uri="{FF2B5EF4-FFF2-40B4-BE49-F238E27FC236}">
                <a16:creationId xmlns:a16="http://schemas.microsoft.com/office/drawing/2014/main" id="{B6FFE814-2E36-DF9F-A64C-5DC3F441EA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2" name="Rectangle 1">
            <a:extLst>
              <a:ext uri="{FF2B5EF4-FFF2-40B4-BE49-F238E27FC236}">
                <a16:creationId xmlns:a16="http://schemas.microsoft.com/office/drawing/2014/main" id="{4ED5D3D9-9871-AA7F-71BE-3B90C247C3B8}"/>
              </a:ext>
            </a:extLst>
          </p:cNvPr>
          <p:cNvSpPr/>
          <p:nvPr userDrawn="1"/>
        </p:nvSpPr>
        <p:spPr>
          <a:xfrm>
            <a:off x="0" y="0"/>
            <a:ext cx="10440140" cy="126062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B8809AD9-1754-C50C-BEEF-51BAD6940F07}"/>
              </a:ext>
            </a:extLst>
          </p:cNvPr>
          <p:cNvSpPr>
            <a:spLocks noGrp="1"/>
          </p:cNvSpPr>
          <p:nvPr>
            <p:ph type="body" sz="quarter" idx="10"/>
          </p:nvPr>
        </p:nvSpPr>
        <p:spPr>
          <a:xfrm>
            <a:off x="881290" y="1735928"/>
            <a:ext cx="4888140" cy="3423899"/>
          </a:xfrm>
          <a:prstGeom prst="rect">
            <a:avLst/>
          </a:prstGeom>
        </p:spPr>
        <p:txBody>
          <a:bodyPr/>
          <a:lstStyle>
            <a:lvl1pPr>
              <a:defRPr sz="3200" b="0">
                <a:latin typeface="Calibri" panose="020F0502020204030204" pitchFamily="34" charset="0"/>
                <a:cs typeface="Calibri" panose="020F0502020204030204" pitchFamily="34" charset="0"/>
              </a:defRPr>
            </a:lvl1pPr>
            <a:lvl2pPr>
              <a:defRPr sz="3200" b="0">
                <a:latin typeface="Calibri" panose="020F0502020204030204" pitchFamily="34" charset="0"/>
                <a:cs typeface="Calibri" panose="020F0502020204030204" pitchFamily="34" charset="0"/>
              </a:defRPr>
            </a:lvl2pPr>
            <a:lvl3pPr>
              <a:defRPr sz="3200" b="0">
                <a:latin typeface="Calibri" panose="020F0502020204030204" pitchFamily="34" charset="0"/>
                <a:cs typeface="Calibri" panose="020F0502020204030204" pitchFamily="34" charset="0"/>
              </a:defRPr>
            </a:lvl3pPr>
            <a:lvl4pPr>
              <a:defRPr sz="3200" b="0">
                <a:latin typeface="Calibri" panose="020F0502020204030204" pitchFamily="34" charset="0"/>
                <a:cs typeface="Calibri" panose="020F0502020204030204" pitchFamily="34" charset="0"/>
              </a:defRPr>
            </a:lvl4pPr>
            <a:lvl5pPr>
              <a:defRPr sz="3200" b="0">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11">
            <a:extLst>
              <a:ext uri="{FF2B5EF4-FFF2-40B4-BE49-F238E27FC236}">
                <a16:creationId xmlns:a16="http://schemas.microsoft.com/office/drawing/2014/main" id="{F712EA44-CF9E-B415-7204-4129C4CC999F}"/>
              </a:ext>
            </a:extLst>
          </p:cNvPr>
          <p:cNvSpPr>
            <a:spLocks noGrp="1"/>
          </p:cNvSpPr>
          <p:nvPr>
            <p:ph sz="quarter" idx="11" hasCustomPrompt="1"/>
          </p:nvPr>
        </p:nvSpPr>
        <p:spPr>
          <a:xfrm>
            <a:off x="369774" y="190845"/>
            <a:ext cx="6259513" cy="451413"/>
          </a:xfrm>
          <a:prstGeom prst="rect">
            <a:avLst/>
          </a:prstGeom>
        </p:spPr>
        <p:txBody>
          <a:bodyPr/>
          <a:lstStyle>
            <a:lvl1pPr marL="0" indent="0">
              <a:buNone/>
              <a:defRPr sz="4000" b="1">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Title</a:t>
            </a:r>
          </a:p>
        </p:txBody>
      </p:sp>
      <p:sp>
        <p:nvSpPr>
          <p:cNvPr id="3" name="Slide Number Placeholder 5">
            <a:extLst>
              <a:ext uri="{FF2B5EF4-FFF2-40B4-BE49-F238E27FC236}">
                <a16:creationId xmlns:a16="http://schemas.microsoft.com/office/drawing/2014/main" id="{B653A6EA-EBEE-37DB-C134-193AC3896A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1298781F-8EC1-4285-95B3-3704E9044251}" type="slidenum">
              <a:rPr lang="en-US" smtClean="0"/>
              <a:pPr/>
              <a:t>‹#›</a:t>
            </a:fld>
            <a:endParaRPr lang="en-US" dirty="0"/>
          </a:p>
        </p:txBody>
      </p:sp>
    </p:spTree>
    <p:extLst>
      <p:ext uri="{BB962C8B-B14F-4D97-AF65-F5344CB8AC3E}">
        <p14:creationId xmlns:p14="http://schemas.microsoft.com/office/powerpoint/2010/main" val="61683258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pic>
        <p:nvPicPr>
          <p:cNvPr id="4" name="Picture 3" descr="A bus and cars on a road&#10;&#10;Description automatically generated">
            <a:extLst>
              <a:ext uri="{FF2B5EF4-FFF2-40B4-BE49-F238E27FC236}">
                <a16:creationId xmlns:a16="http://schemas.microsoft.com/office/drawing/2014/main" id="{6CE695A3-1077-A69B-E234-A763AD6DCB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6" name="Text Placeholder 6">
            <a:extLst>
              <a:ext uri="{FF2B5EF4-FFF2-40B4-BE49-F238E27FC236}">
                <a16:creationId xmlns:a16="http://schemas.microsoft.com/office/drawing/2014/main" id="{7886DEF2-69B9-717F-A7DF-13E1DC897948}"/>
              </a:ext>
            </a:extLst>
          </p:cNvPr>
          <p:cNvSpPr>
            <a:spLocks noGrp="1"/>
          </p:cNvSpPr>
          <p:nvPr>
            <p:ph type="body" sz="quarter" idx="10"/>
          </p:nvPr>
        </p:nvSpPr>
        <p:spPr>
          <a:xfrm>
            <a:off x="7108677" y="2932451"/>
            <a:ext cx="4888140" cy="3423899"/>
          </a:xfrm>
          <a:prstGeom prst="rect">
            <a:avLst/>
          </a:prstGeom>
        </p:spPr>
        <p:txBody>
          <a:bodyPr/>
          <a:lstStyle>
            <a:lvl1pPr>
              <a:defRPr sz="3200" b="0">
                <a:latin typeface="Calibri" panose="020F0502020204030204" pitchFamily="34" charset="0"/>
                <a:cs typeface="Calibri" panose="020F0502020204030204" pitchFamily="34" charset="0"/>
              </a:defRPr>
            </a:lvl1pPr>
            <a:lvl2pPr>
              <a:defRPr sz="3200" b="0">
                <a:latin typeface="Calibri" panose="020F0502020204030204" pitchFamily="34" charset="0"/>
                <a:cs typeface="Calibri" panose="020F0502020204030204" pitchFamily="34" charset="0"/>
              </a:defRPr>
            </a:lvl2pPr>
            <a:lvl3pPr>
              <a:defRPr sz="3200" b="0">
                <a:latin typeface="Calibri" panose="020F0502020204030204" pitchFamily="34" charset="0"/>
                <a:cs typeface="Calibri" panose="020F0502020204030204" pitchFamily="34" charset="0"/>
              </a:defRPr>
            </a:lvl3pPr>
            <a:lvl4pPr>
              <a:defRPr sz="3200" b="0">
                <a:latin typeface="Calibri" panose="020F0502020204030204" pitchFamily="34" charset="0"/>
                <a:cs typeface="Calibri" panose="020F0502020204030204" pitchFamily="34" charset="0"/>
              </a:defRPr>
            </a:lvl4pPr>
            <a:lvl5pPr>
              <a:defRPr sz="3200" b="0">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7E311DDB-A1F2-AD1D-3287-D11AE0B7CA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1298781F-8EC1-4285-95B3-3704E9044251}" type="slidenum">
              <a:rPr lang="en-US" smtClean="0"/>
              <a:pPr/>
              <a:t>‹#›</a:t>
            </a:fld>
            <a:endParaRPr lang="en-US" dirty="0"/>
          </a:p>
        </p:txBody>
      </p:sp>
    </p:spTree>
    <p:extLst>
      <p:ext uri="{BB962C8B-B14F-4D97-AF65-F5344CB8AC3E}">
        <p14:creationId xmlns:p14="http://schemas.microsoft.com/office/powerpoint/2010/main" val="155569094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3" name="Picture 2" descr="A blue and yellow wave with a black background&#10;&#10;Description automatically generated">
            <a:extLst>
              <a:ext uri="{FF2B5EF4-FFF2-40B4-BE49-F238E27FC236}">
                <a16:creationId xmlns:a16="http://schemas.microsoft.com/office/drawing/2014/main" id="{1FC67E88-40AB-734A-30E5-045203370A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5" name="Text Placeholder 6">
            <a:extLst>
              <a:ext uri="{FF2B5EF4-FFF2-40B4-BE49-F238E27FC236}">
                <a16:creationId xmlns:a16="http://schemas.microsoft.com/office/drawing/2014/main" id="{EBBBEAC4-A61F-372D-00C7-572E3728C262}"/>
              </a:ext>
            </a:extLst>
          </p:cNvPr>
          <p:cNvSpPr>
            <a:spLocks noGrp="1"/>
          </p:cNvSpPr>
          <p:nvPr>
            <p:ph type="body" sz="quarter" idx="10"/>
          </p:nvPr>
        </p:nvSpPr>
        <p:spPr>
          <a:xfrm>
            <a:off x="4930774" y="2095156"/>
            <a:ext cx="7119711" cy="3423899"/>
          </a:xfrm>
          <a:prstGeom prst="rect">
            <a:avLst/>
          </a:prstGeom>
        </p:spPr>
        <p:txBody>
          <a:bodyPr/>
          <a:lstStyle>
            <a:lvl1pPr>
              <a:defRPr sz="3200" b="0">
                <a:latin typeface="Calibri" panose="020F0502020204030204" pitchFamily="34" charset="0"/>
                <a:cs typeface="Calibri" panose="020F0502020204030204" pitchFamily="34" charset="0"/>
              </a:defRPr>
            </a:lvl1pPr>
            <a:lvl2pPr>
              <a:defRPr sz="3200" b="0">
                <a:latin typeface="Calibri" panose="020F0502020204030204" pitchFamily="34" charset="0"/>
                <a:cs typeface="Calibri" panose="020F0502020204030204" pitchFamily="34" charset="0"/>
              </a:defRPr>
            </a:lvl2pPr>
            <a:lvl3pPr>
              <a:defRPr sz="3200" b="0">
                <a:latin typeface="Calibri" panose="020F0502020204030204" pitchFamily="34" charset="0"/>
                <a:cs typeface="Calibri" panose="020F0502020204030204" pitchFamily="34" charset="0"/>
              </a:defRPr>
            </a:lvl3pPr>
            <a:lvl4pPr>
              <a:defRPr sz="3200" b="0">
                <a:latin typeface="Calibri" panose="020F0502020204030204" pitchFamily="34" charset="0"/>
                <a:cs typeface="Calibri" panose="020F0502020204030204" pitchFamily="34" charset="0"/>
              </a:defRPr>
            </a:lvl4pPr>
            <a:lvl5pPr>
              <a:defRPr sz="3200" b="0">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9CF8CAF0-1A16-88AB-5642-94E1FB15E2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1298781F-8EC1-4285-95B3-3704E9044251}" type="slidenum">
              <a:rPr lang="en-US" smtClean="0"/>
              <a:pPr/>
              <a:t>‹#›</a:t>
            </a:fld>
            <a:endParaRPr lang="en-US" dirty="0"/>
          </a:p>
        </p:txBody>
      </p:sp>
    </p:spTree>
    <p:extLst>
      <p:ext uri="{BB962C8B-B14F-4D97-AF65-F5344CB8AC3E}">
        <p14:creationId xmlns:p14="http://schemas.microsoft.com/office/powerpoint/2010/main" val="39574949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E2DCAA-A29C-6EF2-4746-DA1FD1E24F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524" y="0"/>
            <a:ext cx="12188952" cy="6857999"/>
          </a:xfrm>
          <a:prstGeom prst="rect">
            <a:avLst/>
          </a:prstGeom>
        </p:spPr>
      </p:pic>
      <p:sp>
        <p:nvSpPr>
          <p:cNvPr id="6" name="Text Placeholder 6">
            <a:extLst>
              <a:ext uri="{FF2B5EF4-FFF2-40B4-BE49-F238E27FC236}">
                <a16:creationId xmlns:a16="http://schemas.microsoft.com/office/drawing/2014/main" id="{6D191CBE-9A1A-12D7-8328-E4E0E9A9B043}"/>
              </a:ext>
            </a:extLst>
          </p:cNvPr>
          <p:cNvSpPr>
            <a:spLocks noGrp="1"/>
          </p:cNvSpPr>
          <p:nvPr>
            <p:ph type="body" sz="quarter" idx="10"/>
          </p:nvPr>
        </p:nvSpPr>
        <p:spPr>
          <a:xfrm>
            <a:off x="7935685" y="2932451"/>
            <a:ext cx="4093029" cy="3423899"/>
          </a:xfrm>
          <a:prstGeom prst="rect">
            <a:avLst/>
          </a:prstGeom>
        </p:spPr>
        <p:txBody>
          <a:bodyPr/>
          <a:lstStyle>
            <a:lvl1pPr>
              <a:defRPr sz="3200" b="0">
                <a:latin typeface="Calibri" panose="020F0502020204030204" pitchFamily="34" charset="0"/>
                <a:cs typeface="Calibri" panose="020F0502020204030204" pitchFamily="34" charset="0"/>
              </a:defRPr>
            </a:lvl1pPr>
            <a:lvl2pPr>
              <a:defRPr sz="3200" b="0">
                <a:latin typeface="Calibri" panose="020F0502020204030204" pitchFamily="34" charset="0"/>
                <a:cs typeface="Calibri" panose="020F0502020204030204" pitchFamily="34" charset="0"/>
              </a:defRPr>
            </a:lvl2pPr>
            <a:lvl3pPr>
              <a:defRPr sz="3200" b="0">
                <a:latin typeface="Calibri" panose="020F0502020204030204" pitchFamily="34" charset="0"/>
                <a:cs typeface="Calibri" panose="020F0502020204030204" pitchFamily="34" charset="0"/>
              </a:defRPr>
            </a:lvl3pPr>
            <a:lvl4pPr>
              <a:defRPr sz="3200" b="0">
                <a:latin typeface="Calibri" panose="020F0502020204030204" pitchFamily="34" charset="0"/>
                <a:cs typeface="Calibri" panose="020F0502020204030204" pitchFamily="34" charset="0"/>
              </a:defRPr>
            </a:lvl4pPr>
            <a:lvl5pPr>
              <a:defRPr sz="3200" b="0">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3AB64F62-4A2E-517E-2467-376BAD774A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1298781F-8EC1-4285-95B3-3704E9044251}" type="slidenum">
              <a:rPr lang="en-US" smtClean="0"/>
              <a:pPr/>
              <a:t>‹#›</a:t>
            </a:fld>
            <a:endParaRPr lang="en-US" dirty="0"/>
          </a:p>
        </p:txBody>
      </p:sp>
    </p:spTree>
    <p:extLst>
      <p:ext uri="{BB962C8B-B14F-4D97-AF65-F5344CB8AC3E}">
        <p14:creationId xmlns:p14="http://schemas.microsoft.com/office/powerpoint/2010/main" val="177499945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227236DA-79F1-7620-EFE9-B4EC370C121A}"/>
              </a:ext>
            </a:extLst>
          </p:cNvPr>
          <p:cNvSpPr>
            <a:spLocks noGrp="1"/>
          </p:cNvSpPr>
          <p:nvPr>
            <p:ph type="body" sz="quarter" idx="10"/>
          </p:nvPr>
        </p:nvSpPr>
        <p:spPr>
          <a:xfrm>
            <a:off x="1577975" y="2497928"/>
            <a:ext cx="9351282" cy="3423899"/>
          </a:xfrm>
          <a:prstGeom prst="rect">
            <a:avLst/>
          </a:prstGeom>
        </p:spPr>
        <p:txBody>
          <a:bodyPr/>
          <a:lstStyle>
            <a:lvl1pPr>
              <a:defRPr sz="3200" b="0">
                <a:latin typeface="Calibri" panose="020F0502020204030204" pitchFamily="34" charset="0"/>
                <a:cs typeface="Calibri" panose="020F0502020204030204" pitchFamily="34" charset="0"/>
              </a:defRPr>
            </a:lvl1pPr>
            <a:lvl2pPr>
              <a:defRPr sz="3200" b="0">
                <a:latin typeface="Calibri" panose="020F0502020204030204" pitchFamily="34" charset="0"/>
                <a:cs typeface="Calibri" panose="020F0502020204030204" pitchFamily="34" charset="0"/>
              </a:defRPr>
            </a:lvl2pPr>
            <a:lvl3pPr>
              <a:defRPr sz="3200" b="0">
                <a:latin typeface="Calibri" panose="020F0502020204030204" pitchFamily="34" charset="0"/>
                <a:cs typeface="Calibri" panose="020F0502020204030204" pitchFamily="34" charset="0"/>
              </a:defRPr>
            </a:lvl3pPr>
            <a:lvl4pPr>
              <a:defRPr sz="3200" b="0">
                <a:latin typeface="Calibri" panose="020F0502020204030204" pitchFamily="34" charset="0"/>
                <a:cs typeface="Calibri" panose="020F0502020204030204" pitchFamily="34" charset="0"/>
              </a:defRPr>
            </a:lvl4pPr>
            <a:lvl5pPr>
              <a:defRPr sz="3200" b="0">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8C41D826-2642-4F7B-2652-71BCCFCE50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1298781F-8EC1-4285-95B3-3704E9044251}" type="slidenum">
              <a:rPr lang="en-US" smtClean="0"/>
              <a:pPr/>
              <a:t>‹#›</a:t>
            </a:fld>
            <a:endParaRPr lang="en-US" dirty="0"/>
          </a:p>
        </p:txBody>
      </p:sp>
    </p:spTree>
    <p:extLst>
      <p:ext uri="{BB962C8B-B14F-4D97-AF65-F5344CB8AC3E}">
        <p14:creationId xmlns:p14="http://schemas.microsoft.com/office/powerpoint/2010/main" val="2284800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p:txBody>
          <a:bodyPr/>
          <a:lstStyle/>
          <a:p>
            <a:fld id="{29CA1F89-46AF-4E3F-BF50-3C017A01CFE4}" type="datetimeFigureOut">
              <a:rPr lang="en-US" smtClean="0"/>
              <a:t>10/11/2023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p:txBody>
          <a:bodyPr/>
          <a:lstStyle/>
          <a:p>
            <a:fld id="{331A4F83-2A82-49BE-B181-FFCB22C659A2}" type="slidenum">
              <a:rPr lang="en-US" smtClean="0"/>
              <a:t>‹#›</a:t>
            </a:fld>
            <a:endParaRPr lang="en-US" dirty="0"/>
          </a:p>
        </p:txBody>
      </p:sp>
    </p:spTree>
    <p:extLst>
      <p:ext uri="{BB962C8B-B14F-4D97-AF65-F5344CB8AC3E}">
        <p14:creationId xmlns:p14="http://schemas.microsoft.com/office/powerpoint/2010/main" val="3298859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5514975" y="247652"/>
            <a:ext cx="6362699" cy="2409823"/>
          </a:xfrm>
          <a:noFill/>
          <a:ln w="34925">
            <a:noFill/>
          </a:ln>
          <a:effectLst/>
        </p:spPr>
        <p:txBody>
          <a:bodyPr lIns="91440" tIns="0" rIns="91440" bIns="0" anchor="ctr" anchorCtr="0">
            <a:normAutofit/>
          </a:bodyPr>
          <a:lstStyle>
            <a:lvl1pPr algn="ctr">
              <a:defRPr sz="4400">
                <a:solidFill>
                  <a:schemeClr val="accent5"/>
                </a:solidFill>
                <a:effectLst/>
              </a:defRPr>
            </a:lvl1pPr>
          </a:lstStyle>
          <a:p>
            <a:r>
              <a:rPr lang="en-US" dirty="0"/>
              <a:t>CLICK TO EDIT MASTER TITLE STYLE</a:t>
            </a:r>
          </a:p>
        </p:txBody>
      </p:sp>
    </p:spTree>
    <p:extLst>
      <p:ext uri="{BB962C8B-B14F-4D97-AF65-F5344CB8AC3E}">
        <p14:creationId xmlns:p14="http://schemas.microsoft.com/office/powerpoint/2010/main" val="419812012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3103790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2588984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10/11/2023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4489271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10/11/2023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049503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10/11/2023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633146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457200" y="2019304"/>
            <a:ext cx="11315700" cy="2409823"/>
          </a:xfrm>
          <a:noFill/>
          <a:ln w="34925">
            <a:noFill/>
          </a:ln>
          <a:effectLst/>
        </p:spPr>
        <p:txBody>
          <a:bodyPr lIns="457200" tIns="0" rIns="457200" bIns="0" anchor="ctr" anchorCtr="0">
            <a:normAutofit/>
          </a:bodyPr>
          <a:lstStyle>
            <a:lvl1pPr algn="ctr">
              <a:defRPr sz="5400">
                <a:solidFill>
                  <a:schemeClr val="tx1"/>
                </a:solidFill>
                <a:effectLst/>
              </a:defRPr>
            </a:lvl1pPr>
          </a:lstStyle>
          <a:p>
            <a:r>
              <a:rPr lang="en-US" dirty="0"/>
              <a:t>CLICK TO EDIT MASTER TITLE STYLE</a:t>
            </a:r>
          </a:p>
        </p:txBody>
      </p:sp>
    </p:spTree>
    <p:extLst>
      <p:ext uri="{BB962C8B-B14F-4D97-AF65-F5344CB8AC3E}">
        <p14:creationId xmlns:p14="http://schemas.microsoft.com/office/powerpoint/2010/main" val="594918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0" y="2019304"/>
            <a:ext cx="12192000" cy="2409823"/>
          </a:xfrm>
          <a:solidFill>
            <a:schemeClr val="accent3">
              <a:alpha val="64000"/>
            </a:schemeClr>
          </a:solidFill>
          <a:ln w="34925">
            <a:noFill/>
          </a:ln>
          <a:effectLst/>
        </p:spPr>
        <p:txBody>
          <a:bodyPr lIns="457200" tIns="0" rIns="457200" bIns="0" anchor="ctr" anchorCtr="0">
            <a:normAutofit/>
          </a:bodyPr>
          <a:lstStyle>
            <a:lvl1pPr algn="ctr">
              <a:defRPr sz="5400">
                <a:solidFill>
                  <a:schemeClr val="tx1"/>
                </a:solidFill>
                <a:effectLst/>
              </a:defRPr>
            </a:lvl1pPr>
          </a:lstStyle>
          <a:p>
            <a:r>
              <a:rPr lang="en-US" dirty="0"/>
              <a:t>CLICK TO EDIT MASTER TITLE STYLE</a:t>
            </a:r>
          </a:p>
        </p:txBody>
      </p:sp>
    </p:spTree>
    <p:extLst>
      <p:ext uri="{BB962C8B-B14F-4D97-AF65-F5344CB8AC3E}">
        <p14:creationId xmlns:p14="http://schemas.microsoft.com/office/powerpoint/2010/main" val="32254568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3695700" y="1057276"/>
            <a:ext cx="4752975" cy="4743450"/>
          </a:xfrm>
          <a:noFill/>
          <a:ln w="34925">
            <a:noFill/>
          </a:ln>
          <a:effectLst/>
        </p:spPr>
        <p:txBody>
          <a:bodyPr lIns="457200" tIns="0" rIns="457200" bIns="0" anchor="ctr" anchorCtr="0">
            <a:normAutofit/>
          </a:bodyPr>
          <a:lstStyle>
            <a:lvl1pPr algn="ctr">
              <a:defRPr sz="4400">
                <a:solidFill>
                  <a:schemeClr val="tx1"/>
                </a:solidFill>
                <a:effectLst/>
              </a:defRPr>
            </a:lvl1pPr>
          </a:lstStyle>
          <a:p>
            <a:r>
              <a:rPr lang="en-US" dirty="0"/>
              <a:t>CLICK TO EDIT MASTER TITLE STYLE</a:t>
            </a:r>
          </a:p>
        </p:txBody>
      </p:sp>
    </p:spTree>
    <p:extLst>
      <p:ext uri="{BB962C8B-B14F-4D97-AF65-F5344CB8AC3E}">
        <p14:creationId xmlns:p14="http://schemas.microsoft.com/office/powerpoint/2010/main" val="33098606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3695700" y="1057276"/>
            <a:ext cx="4752975" cy="4743450"/>
          </a:xfrm>
          <a:noFill/>
          <a:ln w="34925">
            <a:noFill/>
          </a:ln>
          <a:effectLst/>
        </p:spPr>
        <p:txBody>
          <a:bodyPr lIns="457200" tIns="0" rIns="457200" bIns="0" anchor="ctr" anchorCtr="0">
            <a:normAutofit/>
          </a:bodyPr>
          <a:lstStyle>
            <a:lvl1pPr algn="ctr">
              <a:defRPr sz="4400">
                <a:solidFill>
                  <a:schemeClr val="bg1"/>
                </a:solidFill>
                <a:effectLst>
                  <a:outerShdw blurRad="63500" dist="63500" dir="2700000" algn="tl" rotWithShape="0">
                    <a:prstClr val="black">
                      <a:alpha val="40000"/>
                    </a:prstClr>
                  </a:outerShdw>
                </a:effectLst>
              </a:defRPr>
            </a:lvl1pPr>
          </a:lstStyle>
          <a:p>
            <a:r>
              <a:rPr lang="en-US" dirty="0"/>
              <a:t>CLICK TO EDIT MASTER TITLE STYLE</a:t>
            </a:r>
          </a:p>
        </p:txBody>
      </p:sp>
    </p:spTree>
    <p:extLst>
      <p:ext uri="{BB962C8B-B14F-4D97-AF65-F5344CB8AC3E}">
        <p14:creationId xmlns:p14="http://schemas.microsoft.com/office/powerpoint/2010/main" val="27832982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457200" y="2000252"/>
            <a:ext cx="11315700" cy="2409823"/>
          </a:xfrm>
          <a:noFill/>
          <a:ln w="34925">
            <a:noFill/>
          </a:ln>
          <a:effectLst/>
        </p:spPr>
        <p:txBody>
          <a:bodyPr lIns="457200" tIns="0" rIns="457200" bIns="0" anchor="ctr" anchorCtr="0">
            <a:normAutofit/>
          </a:bodyPr>
          <a:lstStyle>
            <a:lvl1pPr algn="ctr">
              <a:defRPr sz="5400">
                <a:solidFill>
                  <a:schemeClr val="bg1"/>
                </a:solidFill>
                <a:effectLst>
                  <a:outerShdw blurRad="76200" dist="63500" dir="2700000" algn="tl" rotWithShape="0">
                    <a:prstClr val="black">
                      <a:alpha val="40000"/>
                    </a:prstClr>
                  </a:outerShdw>
                </a:effectLst>
              </a:defRPr>
            </a:lvl1pPr>
          </a:lstStyle>
          <a:p>
            <a:r>
              <a:rPr lang="en-US" dirty="0"/>
              <a:t>CLICK TO EDIT MASTER TITLE STYLE</a:t>
            </a:r>
          </a:p>
        </p:txBody>
      </p:sp>
    </p:spTree>
    <p:extLst>
      <p:ext uri="{BB962C8B-B14F-4D97-AF65-F5344CB8AC3E}">
        <p14:creationId xmlns:p14="http://schemas.microsoft.com/office/powerpoint/2010/main" val="8203666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0" y="5120640"/>
            <a:ext cx="12192000" cy="1737360"/>
          </a:xfrm>
          <a:solidFill>
            <a:schemeClr val="accent5">
              <a:alpha val="74000"/>
            </a:schemeClr>
          </a:solidFill>
          <a:ln w="34925">
            <a:noFill/>
          </a:ln>
          <a:effectLst/>
        </p:spPr>
        <p:txBody>
          <a:bodyPr lIns="457200" tIns="0" rIns="457200" bIns="0" anchor="ctr" anchorCtr="0">
            <a:normAutofit/>
          </a:bodyPr>
          <a:lstStyle>
            <a:lvl1pPr algn="ctr">
              <a:defRPr sz="5400">
                <a:solidFill>
                  <a:schemeClr val="bg1"/>
                </a:solidFill>
                <a:effectLst>
                  <a:outerShdw blurRad="76200" dist="63500" dir="2700000" algn="tl" rotWithShape="0">
                    <a:prstClr val="black">
                      <a:alpha val="40000"/>
                    </a:prstClr>
                  </a:outerShdw>
                </a:effectLst>
              </a:defRPr>
            </a:lvl1pPr>
          </a:lstStyle>
          <a:p>
            <a:r>
              <a:rPr lang="en-US" dirty="0"/>
              <a:t>CLICK TO EDIT MASTER TITLE STYLE</a:t>
            </a:r>
          </a:p>
        </p:txBody>
      </p:sp>
      <p:sp>
        <p:nvSpPr>
          <p:cNvPr id="4" name="Text Placeholder 3">
            <a:extLst>
              <a:ext uri="{FF2B5EF4-FFF2-40B4-BE49-F238E27FC236}">
                <a16:creationId xmlns:a16="http://schemas.microsoft.com/office/drawing/2014/main" id="{6D4738A8-28F2-447E-8814-EFAF6E9C2C5F}"/>
              </a:ext>
            </a:extLst>
          </p:cNvPr>
          <p:cNvSpPr>
            <a:spLocks noGrp="1"/>
          </p:cNvSpPr>
          <p:nvPr>
            <p:ph type="body" sz="quarter" idx="10"/>
          </p:nvPr>
        </p:nvSpPr>
        <p:spPr>
          <a:xfrm>
            <a:off x="971550" y="948690"/>
            <a:ext cx="4583113" cy="3794125"/>
          </a:xfrm>
        </p:spPr>
        <p:txBody>
          <a:bodyPr>
            <a:normAutofit/>
          </a:bodyPr>
          <a:lstStyle>
            <a:lvl1pPr marL="400050" indent="-400050">
              <a:buClr>
                <a:schemeClr val="accent3"/>
              </a:buClr>
              <a:buFont typeface="Calibri" panose="020F0502020204030204" pitchFamily="34" charset="0"/>
              <a:buChar char="│"/>
              <a:defRPr sz="3600"/>
            </a:lvl1pPr>
          </a:lstStyle>
          <a:p>
            <a:pPr lvl="0"/>
            <a:r>
              <a:rPr lang="en-US" dirty="0"/>
              <a:t>Click to edit Master text styles</a:t>
            </a:r>
          </a:p>
        </p:txBody>
      </p:sp>
      <p:sp>
        <p:nvSpPr>
          <p:cNvPr id="6" name="Content Placeholder 5">
            <a:extLst>
              <a:ext uri="{FF2B5EF4-FFF2-40B4-BE49-F238E27FC236}">
                <a16:creationId xmlns:a16="http://schemas.microsoft.com/office/drawing/2014/main" id="{AB93991E-8D45-40F3-906D-4FC202579954}"/>
              </a:ext>
            </a:extLst>
          </p:cNvPr>
          <p:cNvSpPr>
            <a:spLocks noGrp="1"/>
          </p:cNvSpPr>
          <p:nvPr>
            <p:ph sz="quarter" idx="11"/>
          </p:nvPr>
        </p:nvSpPr>
        <p:spPr>
          <a:xfrm>
            <a:off x="6651625" y="949325"/>
            <a:ext cx="4938713" cy="3873500"/>
          </a:xfrm>
        </p:spPr>
        <p:txBody>
          <a:bodyPr>
            <a:normAutofit/>
          </a:bodyPr>
          <a:lstStyle>
            <a:lvl1pPr marL="400050" indent="-400050">
              <a:buClr>
                <a:schemeClr val="accent3"/>
              </a:buClr>
              <a:buFont typeface="Calibri" panose="020F0502020204030204" pitchFamily="34" charset="0"/>
              <a:buChar char="│"/>
              <a:defRPr sz="3600"/>
            </a:lvl1pPr>
          </a:lstStyle>
          <a:p>
            <a:pPr lvl="0"/>
            <a:r>
              <a:rPr lang="en-US" dirty="0"/>
              <a:t>Click to edit Master text styles</a:t>
            </a:r>
          </a:p>
        </p:txBody>
      </p:sp>
    </p:spTree>
    <p:extLst>
      <p:ext uri="{BB962C8B-B14F-4D97-AF65-F5344CB8AC3E}">
        <p14:creationId xmlns:p14="http://schemas.microsoft.com/office/powerpoint/2010/main" val="27084028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0" y="5120640"/>
            <a:ext cx="12192000" cy="1737360"/>
          </a:xfrm>
          <a:solidFill>
            <a:schemeClr val="accent3">
              <a:alpha val="74000"/>
            </a:schemeClr>
          </a:solidFill>
          <a:ln w="34925">
            <a:noFill/>
          </a:ln>
          <a:effectLst/>
        </p:spPr>
        <p:txBody>
          <a:bodyPr lIns="457200" tIns="0" rIns="457200" bIns="0" anchor="ctr" anchorCtr="0">
            <a:normAutofit/>
          </a:bodyPr>
          <a:lstStyle>
            <a:lvl1pPr algn="ctr">
              <a:defRPr sz="5400">
                <a:solidFill>
                  <a:schemeClr val="tx1"/>
                </a:solidFill>
                <a:effectLst/>
              </a:defRPr>
            </a:lvl1pPr>
          </a:lstStyle>
          <a:p>
            <a:r>
              <a:rPr lang="en-US" dirty="0"/>
              <a:t>CLICK TO EDIT MASTER TITLE STYLE</a:t>
            </a:r>
          </a:p>
        </p:txBody>
      </p:sp>
      <p:sp>
        <p:nvSpPr>
          <p:cNvPr id="4" name="Text Placeholder 3">
            <a:extLst>
              <a:ext uri="{FF2B5EF4-FFF2-40B4-BE49-F238E27FC236}">
                <a16:creationId xmlns:a16="http://schemas.microsoft.com/office/drawing/2014/main" id="{6D4738A8-28F2-447E-8814-EFAF6E9C2C5F}"/>
              </a:ext>
            </a:extLst>
          </p:cNvPr>
          <p:cNvSpPr>
            <a:spLocks noGrp="1"/>
          </p:cNvSpPr>
          <p:nvPr>
            <p:ph type="body" sz="quarter" idx="10"/>
          </p:nvPr>
        </p:nvSpPr>
        <p:spPr>
          <a:xfrm>
            <a:off x="971550" y="948690"/>
            <a:ext cx="4583113" cy="3794125"/>
          </a:xfrm>
        </p:spPr>
        <p:txBody>
          <a:bodyPr>
            <a:normAutofit/>
          </a:bodyPr>
          <a:lstStyle>
            <a:lvl1pPr marL="400050" indent="-400050">
              <a:buClr>
                <a:schemeClr val="accent5"/>
              </a:buClr>
              <a:buFont typeface="Calibri" panose="020F0502020204030204" pitchFamily="34" charset="0"/>
              <a:buChar char="│"/>
              <a:defRPr sz="3600"/>
            </a:lvl1pPr>
          </a:lstStyle>
          <a:p>
            <a:pPr lvl="0"/>
            <a:r>
              <a:rPr lang="en-US" dirty="0"/>
              <a:t>Click to edit Master text styles</a:t>
            </a:r>
          </a:p>
        </p:txBody>
      </p:sp>
      <p:sp>
        <p:nvSpPr>
          <p:cNvPr id="6" name="Content Placeholder 5">
            <a:extLst>
              <a:ext uri="{FF2B5EF4-FFF2-40B4-BE49-F238E27FC236}">
                <a16:creationId xmlns:a16="http://schemas.microsoft.com/office/drawing/2014/main" id="{AB93991E-8D45-40F3-906D-4FC202579954}"/>
              </a:ext>
            </a:extLst>
          </p:cNvPr>
          <p:cNvSpPr>
            <a:spLocks noGrp="1"/>
          </p:cNvSpPr>
          <p:nvPr>
            <p:ph sz="quarter" idx="11"/>
          </p:nvPr>
        </p:nvSpPr>
        <p:spPr>
          <a:xfrm>
            <a:off x="6651625" y="949325"/>
            <a:ext cx="4938713" cy="3873500"/>
          </a:xfrm>
        </p:spPr>
        <p:txBody>
          <a:bodyPr>
            <a:normAutofit/>
          </a:bodyPr>
          <a:lstStyle>
            <a:lvl1pPr marL="400050" indent="-400050">
              <a:buClr>
                <a:schemeClr val="accent5"/>
              </a:buClr>
              <a:buFont typeface="Calibri" panose="020F0502020204030204" pitchFamily="34" charset="0"/>
              <a:buChar char="│"/>
              <a:defRPr sz="3600"/>
            </a:lvl1pPr>
          </a:lstStyle>
          <a:p>
            <a:pPr lvl="0"/>
            <a:r>
              <a:rPr lang="en-US" dirty="0"/>
              <a:t>Click to edit Master text styles</a:t>
            </a:r>
          </a:p>
        </p:txBody>
      </p:sp>
    </p:spTree>
    <p:extLst>
      <p:ext uri="{BB962C8B-B14F-4D97-AF65-F5344CB8AC3E}">
        <p14:creationId xmlns:p14="http://schemas.microsoft.com/office/powerpoint/2010/main" val="3728405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D8CC5-2056-41C1-AA40-B0D2D1BF4644}"/>
              </a:ext>
            </a:extLst>
          </p:cNvPr>
          <p:cNvSpPr>
            <a:spLocks noGrp="1"/>
          </p:cNvSpPr>
          <p:nvPr>
            <p:ph type="title"/>
          </p:nvPr>
        </p:nvSpPr>
        <p:spPr>
          <a:xfrm>
            <a:off x="476251" y="695323"/>
            <a:ext cx="11306172" cy="116205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3D67176-2908-4DF4-A536-E4EDB0F64F31}"/>
              </a:ext>
            </a:extLst>
          </p:cNvPr>
          <p:cNvSpPr>
            <a:spLocks noGrp="1"/>
          </p:cNvSpPr>
          <p:nvPr>
            <p:ph sz="half" idx="1"/>
          </p:nvPr>
        </p:nvSpPr>
        <p:spPr>
          <a:xfrm>
            <a:off x="476252" y="2139950"/>
            <a:ext cx="545782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4D4627-101C-449E-A692-064DF3C3875F}"/>
              </a:ext>
            </a:extLst>
          </p:cNvPr>
          <p:cNvSpPr>
            <a:spLocks noGrp="1"/>
          </p:cNvSpPr>
          <p:nvPr>
            <p:ph sz="half" idx="2"/>
          </p:nvPr>
        </p:nvSpPr>
        <p:spPr>
          <a:xfrm>
            <a:off x="6334125" y="2139950"/>
            <a:ext cx="544829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59835A-E186-4BCE-9233-3BD360D93AAE}"/>
              </a:ext>
            </a:extLst>
          </p:cNvPr>
          <p:cNvSpPr>
            <a:spLocks noGrp="1"/>
          </p:cNvSpPr>
          <p:nvPr>
            <p:ph type="dt" sz="half" idx="10"/>
          </p:nvPr>
        </p:nvSpPr>
        <p:spPr/>
        <p:txBody>
          <a:bodyPr/>
          <a:lstStyle/>
          <a:p>
            <a:fld id="{29CA1F89-46AF-4E3F-BF50-3C017A01CFE4}" type="datetimeFigureOut">
              <a:rPr lang="en-US" smtClean="0"/>
              <a:t>10/11/2023</a:t>
            </a:fld>
            <a:endParaRPr lang="en-US" dirty="0"/>
          </a:p>
        </p:txBody>
      </p:sp>
      <p:sp>
        <p:nvSpPr>
          <p:cNvPr id="6" name="Footer Placeholder 5">
            <a:extLst>
              <a:ext uri="{FF2B5EF4-FFF2-40B4-BE49-F238E27FC236}">
                <a16:creationId xmlns:a16="http://schemas.microsoft.com/office/drawing/2014/main" id="{30F93A2C-500F-4927-87D5-F3E0DFF7C63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F9A5688-5CCC-4A29-B005-083460A52595}"/>
              </a:ext>
            </a:extLst>
          </p:cNvPr>
          <p:cNvSpPr>
            <a:spLocks noGrp="1"/>
          </p:cNvSpPr>
          <p:nvPr>
            <p:ph type="sldNum" sz="quarter" idx="12"/>
          </p:nvPr>
        </p:nvSpPr>
        <p:spPr/>
        <p:txBody>
          <a:bodyPr/>
          <a:lstStyle/>
          <a:p>
            <a:fld id="{331A4F83-2A82-49BE-B181-FFCB22C659A2}" type="slidenum">
              <a:rPr lang="en-US" smtClean="0"/>
              <a:t>‹#›</a:t>
            </a:fld>
            <a:endParaRPr lang="en-US" dirty="0"/>
          </a:p>
        </p:txBody>
      </p:sp>
    </p:spTree>
    <p:extLst>
      <p:ext uri="{BB962C8B-B14F-4D97-AF65-F5344CB8AC3E}">
        <p14:creationId xmlns:p14="http://schemas.microsoft.com/office/powerpoint/2010/main" val="41718078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E2912-8FC7-4588-87A7-08A20BBCA9A0}"/>
              </a:ext>
            </a:extLst>
          </p:cNvPr>
          <p:cNvSpPr>
            <a:spLocks noGrp="1"/>
          </p:cNvSpPr>
          <p:nvPr>
            <p:ph type="title"/>
          </p:nvPr>
        </p:nvSpPr>
        <p:spPr>
          <a:xfrm>
            <a:off x="458787" y="723900"/>
            <a:ext cx="11323635" cy="120491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ABAB42-A377-4365-AC30-07F196340441}"/>
              </a:ext>
            </a:extLst>
          </p:cNvPr>
          <p:cNvSpPr>
            <a:spLocks noGrp="1"/>
          </p:cNvSpPr>
          <p:nvPr>
            <p:ph type="body" idx="1"/>
          </p:nvPr>
        </p:nvSpPr>
        <p:spPr>
          <a:xfrm>
            <a:off x="458788" y="2238375"/>
            <a:ext cx="5332412" cy="647700"/>
          </a:xfrm>
          <a:solidFill>
            <a:schemeClr val="accent3">
              <a:lumMod val="60000"/>
              <a:lumOff val="40000"/>
            </a:schemeClr>
          </a:solid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D74DCE0-446B-41CD-8A12-E26F95101AA4}"/>
              </a:ext>
            </a:extLst>
          </p:cNvPr>
          <p:cNvSpPr>
            <a:spLocks noGrp="1"/>
          </p:cNvSpPr>
          <p:nvPr>
            <p:ph sz="half" idx="2"/>
          </p:nvPr>
        </p:nvSpPr>
        <p:spPr>
          <a:xfrm>
            <a:off x="458788" y="3000375"/>
            <a:ext cx="5332412" cy="3570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71BA8B-FB78-4027-972D-8242110922CF}"/>
              </a:ext>
            </a:extLst>
          </p:cNvPr>
          <p:cNvSpPr>
            <a:spLocks noGrp="1"/>
          </p:cNvSpPr>
          <p:nvPr>
            <p:ph type="body" sz="quarter" idx="3"/>
          </p:nvPr>
        </p:nvSpPr>
        <p:spPr>
          <a:xfrm>
            <a:off x="6372225" y="2238375"/>
            <a:ext cx="5410197" cy="647700"/>
          </a:xfrm>
          <a:solidFill>
            <a:schemeClr val="accent3">
              <a:lumMod val="60000"/>
              <a:lumOff val="40000"/>
            </a:schemeClr>
          </a:solid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9B75B54-15F8-48EC-B6E6-F377CD6D924C}"/>
              </a:ext>
            </a:extLst>
          </p:cNvPr>
          <p:cNvSpPr>
            <a:spLocks noGrp="1"/>
          </p:cNvSpPr>
          <p:nvPr>
            <p:ph sz="quarter" idx="4"/>
          </p:nvPr>
        </p:nvSpPr>
        <p:spPr>
          <a:xfrm>
            <a:off x="6372225" y="3000375"/>
            <a:ext cx="5410197" cy="3570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1EE12F71-0F81-4E7D-A10C-1604ABC3D649}"/>
              </a:ext>
            </a:extLst>
          </p:cNvPr>
          <p:cNvSpPr>
            <a:spLocks noGrp="1"/>
          </p:cNvSpPr>
          <p:nvPr>
            <p:ph type="dt" sz="half" idx="10"/>
          </p:nvPr>
        </p:nvSpPr>
        <p:spPr/>
        <p:txBody>
          <a:bodyPr/>
          <a:lstStyle/>
          <a:p>
            <a:fld id="{29CA1F89-46AF-4E3F-BF50-3C017A01CFE4}" type="datetimeFigureOut">
              <a:rPr lang="en-US" smtClean="0"/>
              <a:t>10/11/2023</a:t>
            </a:fld>
            <a:endParaRPr lang="en-US" dirty="0"/>
          </a:p>
        </p:txBody>
      </p:sp>
      <p:sp>
        <p:nvSpPr>
          <p:cNvPr id="8" name="Footer Placeholder 7">
            <a:extLst>
              <a:ext uri="{FF2B5EF4-FFF2-40B4-BE49-F238E27FC236}">
                <a16:creationId xmlns:a16="http://schemas.microsoft.com/office/drawing/2014/main" id="{50AB5662-1796-45E6-93FD-F95454F410E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FA26D13-1B55-4C32-BBDA-84AB9889B5C2}"/>
              </a:ext>
            </a:extLst>
          </p:cNvPr>
          <p:cNvSpPr>
            <a:spLocks noGrp="1"/>
          </p:cNvSpPr>
          <p:nvPr>
            <p:ph type="sldNum" sz="quarter" idx="12"/>
          </p:nvPr>
        </p:nvSpPr>
        <p:spPr/>
        <p:txBody>
          <a:bodyPr/>
          <a:lstStyle/>
          <a:p>
            <a:fld id="{331A4F83-2A82-49BE-B181-FFCB22C659A2}" type="slidenum">
              <a:rPr lang="en-US" smtClean="0"/>
              <a:t>‹#›</a:t>
            </a:fld>
            <a:endParaRPr lang="en-US" dirty="0"/>
          </a:p>
        </p:txBody>
      </p:sp>
    </p:spTree>
    <p:extLst>
      <p:ext uri="{BB962C8B-B14F-4D97-AF65-F5344CB8AC3E}">
        <p14:creationId xmlns:p14="http://schemas.microsoft.com/office/powerpoint/2010/main" val="2090154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476251" y="323848"/>
            <a:ext cx="11306172" cy="1200152"/>
          </a:xfrm>
        </p:spPr>
        <p:txBody>
          <a:bodyPr anchor="ctr" anchorCtr="0"/>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790700"/>
            <a:ext cx="11306172" cy="47815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446836"/>
            <a:ext cx="2057402" cy="365125"/>
          </a:xfrm>
        </p:spPr>
        <p:txBody>
          <a:bodyPr/>
          <a:lstStyle/>
          <a:p>
            <a:fld id="{29CA1F89-46AF-4E3F-BF50-3C017A01CFE4}" type="datetimeFigureOut">
              <a:rPr lang="en-US" smtClean="0"/>
              <a:t>10/11/2023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446836"/>
            <a:ext cx="485773" cy="365125"/>
          </a:xfrm>
        </p:spPr>
        <p:txBody>
          <a:bodyPr/>
          <a:lstStyle/>
          <a:p>
            <a:fld id="{331A4F83-2A82-49BE-B181-FFCB22C659A2}" type="slidenum">
              <a:rPr lang="en-US" smtClean="0"/>
              <a:t>‹#›</a:t>
            </a:fld>
            <a:endParaRPr lang="en-US" dirty="0"/>
          </a:p>
        </p:txBody>
      </p:sp>
    </p:spTree>
    <p:extLst>
      <p:ext uri="{BB962C8B-B14F-4D97-AF65-F5344CB8AC3E}">
        <p14:creationId xmlns:p14="http://schemas.microsoft.com/office/powerpoint/2010/main" val="39296150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E2912-8FC7-4588-87A7-08A20BBCA9A0}"/>
              </a:ext>
            </a:extLst>
          </p:cNvPr>
          <p:cNvSpPr>
            <a:spLocks noGrp="1"/>
          </p:cNvSpPr>
          <p:nvPr>
            <p:ph type="title"/>
          </p:nvPr>
        </p:nvSpPr>
        <p:spPr>
          <a:xfrm>
            <a:off x="458787" y="723900"/>
            <a:ext cx="11323635" cy="120491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ABAB42-A377-4365-AC30-07F196340441}"/>
              </a:ext>
            </a:extLst>
          </p:cNvPr>
          <p:cNvSpPr>
            <a:spLocks noGrp="1"/>
          </p:cNvSpPr>
          <p:nvPr>
            <p:ph type="body" idx="1"/>
          </p:nvPr>
        </p:nvSpPr>
        <p:spPr>
          <a:xfrm>
            <a:off x="458788" y="2238375"/>
            <a:ext cx="5332412" cy="647700"/>
          </a:xfrm>
          <a:solidFill>
            <a:schemeClr val="accent5">
              <a:lumMod val="20000"/>
              <a:lumOff val="80000"/>
            </a:schemeClr>
          </a:solid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D74DCE0-446B-41CD-8A12-E26F95101AA4}"/>
              </a:ext>
            </a:extLst>
          </p:cNvPr>
          <p:cNvSpPr>
            <a:spLocks noGrp="1"/>
          </p:cNvSpPr>
          <p:nvPr>
            <p:ph sz="half" idx="2"/>
          </p:nvPr>
        </p:nvSpPr>
        <p:spPr>
          <a:xfrm>
            <a:off x="458788" y="3000375"/>
            <a:ext cx="5332412" cy="3570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71BA8B-FB78-4027-972D-8242110922CF}"/>
              </a:ext>
            </a:extLst>
          </p:cNvPr>
          <p:cNvSpPr>
            <a:spLocks noGrp="1"/>
          </p:cNvSpPr>
          <p:nvPr>
            <p:ph type="body" sz="quarter" idx="3"/>
          </p:nvPr>
        </p:nvSpPr>
        <p:spPr>
          <a:xfrm>
            <a:off x="6372225" y="2238375"/>
            <a:ext cx="5410197" cy="647700"/>
          </a:xfrm>
          <a:solidFill>
            <a:schemeClr val="accent5">
              <a:lumMod val="20000"/>
              <a:lumOff val="80000"/>
            </a:schemeClr>
          </a:solid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9B75B54-15F8-48EC-B6E6-F377CD6D924C}"/>
              </a:ext>
            </a:extLst>
          </p:cNvPr>
          <p:cNvSpPr>
            <a:spLocks noGrp="1"/>
          </p:cNvSpPr>
          <p:nvPr>
            <p:ph sz="quarter" idx="4"/>
          </p:nvPr>
        </p:nvSpPr>
        <p:spPr>
          <a:xfrm>
            <a:off x="6372225" y="3000375"/>
            <a:ext cx="5410197" cy="3570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1EE12F71-0F81-4E7D-A10C-1604ABC3D649}"/>
              </a:ext>
            </a:extLst>
          </p:cNvPr>
          <p:cNvSpPr>
            <a:spLocks noGrp="1"/>
          </p:cNvSpPr>
          <p:nvPr>
            <p:ph type="dt" sz="half" idx="10"/>
          </p:nvPr>
        </p:nvSpPr>
        <p:spPr/>
        <p:txBody>
          <a:bodyPr/>
          <a:lstStyle/>
          <a:p>
            <a:fld id="{29CA1F89-46AF-4E3F-BF50-3C017A01CFE4}" type="datetimeFigureOut">
              <a:rPr lang="en-US" smtClean="0"/>
              <a:t>10/11/2023</a:t>
            </a:fld>
            <a:endParaRPr lang="en-US" dirty="0"/>
          </a:p>
        </p:txBody>
      </p:sp>
      <p:sp>
        <p:nvSpPr>
          <p:cNvPr id="8" name="Footer Placeholder 7">
            <a:extLst>
              <a:ext uri="{FF2B5EF4-FFF2-40B4-BE49-F238E27FC236}">
                <a16:creationId xmlns:a16="http://schemas.microsoft.com/office/drawing/2014/main" id="{50AB5662-1796-45E6-93FD-F95454F410E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FA26D13-1B55-4C32-BBDA-84AB9889B5C2}"/>
              </a:ext>
            </a:extLst>
          </p:cNvPr>
          <p:cNvSpPr>
            <a:spLocks noGrp="1"/>
          </p:cNvSpPr>
          <p:nvPr>
            <p:ph type="sldNum" sz="quarter" idx="12"/>
          </p:nvPr>
        </p:nvSpPr>
        <p:spPr/>
        <p:txBody>
          <a:bodyPr/>
          <a:lstStyle/>
          <a:p>
            <a:fld id="{331A4F83-2A82-49BE-B181-FFCB22C659A2}" type="slidenum">
              <a:rPr lang="en-US" smtClean="0"/>
              <a:t>‹#›</a:t>
            </a:fld>
            <a:endParaRPr lang="en-US" dirty="0"/>
          </a:p>
        </p:txBody>
      </p:sp>
    </p:spTree>
    <p:extLst>
      <p:ext uri="{BB962C8B-B14F-4D97-AF65-F5344CB8AC3E}">
        <p14:creationId xmlns:p14="http://schemas.microsoft.com/office/powerpoint/2010/main" val="32974435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9146D-C6B9-4257-B955-83C1F92198F4}"/>
              </a:ext>
            </a:extLst>
          </p:cNvPr>
          <p:cNvSpPr>
            <a:spLocks noGrp="1"/>
          </p:cNvSpPr>
          <p:nvPr>
            <p:ph type="title"/>
          </p:nvPr>
        </p:nvSpPr>
        <p:spPr>
          <a:xfrm>
            <a:off x="476251" y="695323"/>
            <a:ext cx="11306172" cy="1085851"/>
          </a:xfrm>
        </p:spPr>
        <p:txBody>
          <a:bodyPr/>
          <a:lstStyle/>
          <a:p>
            <a:r>
              <a:rPr lang="en-US"/>
              <a:t>Click to edit Master title style</a:t>
            </a:r>
          </a:p>
        </p:txBody>
      </p:sp>
      <p:sp>
        <p:nvSpPr>
          <p:cNvPr id="3" name="Date Placeholder 2">
            <a:extLst>
              <a:ext uri="{FF2B5EF4-FFF2-40B4-BE49-F238E27FC236}">
                <a16:creationId xmlns:a16="http://schemas.microsoft.com/office/drawing/2014/main" id="{6FED17A8-4F52-42EB-9BE3-5FFD529F8929}"/>
              </a:ext>
            </a:extLst>
          </p:cNvPr>
          <p:cNvSpPr>
            <a:spLocks noGrp="1"/>
          </p:cNvSpPr>
          <p:nvPr>
            <p:ph type="dt" sz="half" idx="10"/>
          </p:nvPr>
        </p:nvSpPr>
        <p:spPr/>
        <p:txBody>
          <a:bodyPr/>
          <a:lstStyle/>
          <a:p>
            <a:fld id="{29CA1F89-46AF-4E3F-BF50-3C017A01CFE4}" type="datetimeFigureOut">
              <a:rPr lang="en-US" smtClean="0"/>
              <a:t>10/11/2023</a:t>
            </a:fld>
            <a:endParaRPr lang="en-US" dirty="0"/>
          </a:p>
        </p:txBody>
      </p:sp>
      <p:sp>
        <p:nvSpPr>
          <p:cNvPr id="4" name="Footer Placeholder 3">
            <a:extLst>
              <a:ext uri="{FF2B5EF4-FFF2-40B4-BE49-F238E27FC236}">
                <a16:creationId xmlns:a16="http://schemas.microsoft.com/office/drawing/2014/main" id="{05E28C5B-9EE3-40DD-B645-3C7CCFFFBF4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9189360-3A1D-4145-82F2-E78D6191E3C0}"/>
              </a:ext>
            </a:extLst>
          </p:cNvPr>
          <p:cNvSpPr>
            <a:spLocks noGrp="1"/>
          </p:cNvSpPr>
          <p:nvPr>
            <p:ph type="sldNum" sz="quarter" idx="12"/>
          </p:nvPr>
        </p:nvSpPr>
        <p:spPr/>
        <p:txBody>
          <a:bodyPr/>
          <a:lstStyle/>
          <a:p>
            <a:fld id="{331A4F83-2A82-49BE-B181-FFCB22C659A2}" type="slidenum">
              <a:rPr lang="en-US" smtClean="0"/>
              <a:t>‹#›</a:t>
            </a:fld>
            <a:endParaRPr lang="en-US" dirty="0"/>
          </a:p>
        </p:txBody>
      </p:sp>
      <p:sp>
        <p:nvSpPr>
          <p:cNvPr id="7" name="Text Placeholder 6">
            <a:extLst>
              <a:ext uri="{FF2B5EF4-FFF2-40B4-BE49-F238E27FC236}">
                <a16:creationId xmlns:a16="http://schemas.microsoft.com/office/drawing/2014/main" id="{4694008C-7C8C-493A-A9BF-68B9CF67DC01}"/>
              </a:ext>
            </a:extLst>
          </p:cNvPr>
          <p:cNvSpPr>
            <a:spLocks noGrp="1"/>
          </p:cNvSpPr>
          <p:nvPr>
            <p:ph type="body" sz="quarter" idx="13"/>
          </p:nvPr>
        </p:nvSpPr>
        <p:spPr>
          <a:xfrm>
            <a:off x="476252" y="2238375"/>
            <a:ext cx="3914774" cy="4248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56285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9146D-C6B9-4257-B955-83C1F92198F4}"/>
              </a:ext>
            </a:extLst>
          </p:cNvPr>
          <p:cNvSpPr>
            <a:spLocks noGrp="1"/>
          </p:cNvSpPr>
          <p:nvPr>
            <p:ph type="title"/>
          </p:nvPr>
        </p:nvSpPr>
        <p:spPr>
          <a:xfrm>
            <a:off x="476251" y="390526"/>
            <a:ext cx="11306172" cy="1323974"/>
          </a:xfrm>
        </p:spPr>
        <p:txBody>
          <a:bodyPr anchor="ctr" anchorCtr="0"/>
          <a:lstStyle/>
          <a:p>
            <a:r>
              <a:rPr lang="en-US"/>
              <a:t>Click to edit Master title style</a:t>
            </a:r>
          </a:p>
        </p:txBody>
      </p:sp>
      <p:sp>
        <p:nvSpPr>
          <p:cNvPr id="3" name="Date Placeholder 2">
            <a:extLst>
              <a:ext uri="{FF2B5EF4-FFF2-40B4-BE49-F238E27FC236}">
                <a16:creationId xmlns:a16="http://schemas.microsoft.com/office/drawing/2014/main" id="{6FED17A8-4F52-42EB-9BE3-5FFD529F8929}"/>
              </a:ext>
            </a:extLst>
          </p:cNvPr>
          <p:cNvSpPr>
            <a:spLocks noGrp="1"/>
          </p:cNvSpPr>
          <p:nvPr>
            <p:ph type="dt" sz="half" idx="10"/>
          </p:nvPr>
        </p:nvSpPr>
        <p:spPr>
          <a:xfrm>
            <a:off x="552448" y="6442075"/>
            <a:ext cx="2057402" cy="365125"/>
          </a:xfrm>
        </p:spPr>
        <p:txBody>
          <a:bodyPr/>
          <a:lstStyle/>
          <a:p>
            <a:fld id="{29CA1F89-46AF-4E3F-BF50-3C017A01CFE4}" type="datetimeFigureOut">
              <a:rPr lang="en-US" smtClean="0"/>
              <a:t>10/11/2023</a:t>
            </a:fld>
            <a:endParaRPr lang="en-US" dirty="0"/>
          </a:p>
        </p:txBody>
      </p:sp>
      <p:sp>
        <p:nvSpPr>
          <p:cNvPr id="4" name="Footer Placeholder 3">
            <a:extLst>
              <a:ext uri="{FF2B5EF4-FFF2-40B4-BE49-F238E27FC236}">
                <a16:creationId xmlns:a16="http://schemas.microsoft.com/office/drawing/2014/main" id="{05E28C5B-9EE3-40DD-B645-3C7CCFFFBF43}"/>
              </a:ext>
            </a:extLst>
          </p:cNvPr>
          <p:cNvSpPr>
            <a:spLocks noGrp="1"/>
          </p:cNvSpPr>
          <p:nvPr>
            <p:ph type="ftr" sz="quarter" idx="11"/>
          </p:nvPr>
        </p:nvSpPr>
        <p:spPr>
          <a:xfrm>
            <a:off x="2609850" y="6442075"/>
            <a:ext cx="8543924" cy="365125"/>
          </a:xfrm>
        </p:spPr>
        <p:txBody>
          <a:bodyPr/>
          <a:lstStyle/>
          <a:p>
            <a:endParaRPr lang="en-US" dirty="0"/>
          </a:p>
        </p:txBody>
      </p:sp>
      <p:sp>
        <p:nvSpPr>
          <p:cNvPr id="5" name="Slide Number Placeholder 4">
            <a:extLst>
              <a:ext uri="{FF2B5EF4-FFF2-40B4-BE49-F238E27FC236}">
                <a16:creationId xmlns:a16="http://schemas.microsoft.com/office/drawing/2014/main" id="{A9189360-3A1D-4145-82F2-E78D6191E3C0}"/>
              </a:ext>
            </a:extLst>
          </p:cNvPr>
          <p:cNvSpPr>
            <a:spLocks noGrp="1"/>
          </p:cNvSpPr>
          <p:nvPr>
            <p:ph type="sldNum" sz="quarter" idx="12"/>
          </p:nvPr>
        </p:nvSpPr>
        <p:spPr>
          <a:xfrm>
            <a:off x="11296650" y="6442075"/>
            <a:ext cx="485773" cy="365125"/>
          </a:xfrm>
        </p:spPr>
        <p:txBody>
          <a:bodyPr/>
          <a:lstStyle/>
          <a:p>
            <a:fld id="{331A4F83-2A82-49BE-B181-FFCB22C659A2}" type="slidenum">
              <a:rPr lang="en-US" smtClean="0"/>
              <a:t>‹#›</a:t>
            </a:fld>
            <a:endParaRPr lang="en-US" dirty="0"/>
          </a:p>
        </p:txBody>
      </p:sp>
      <p:sp>
        <p:nvSpPr>
          <p:cNvPr id="7" name="Text Placeholder 6">
            <a:extLst>
              <a:ext uri="{FF2B5EF4-FFF2-40B4-BE49-F238E27FC236}">
                <a16:creationId xmlns:a16="http://schemas.microsoft.com/office/drawing/2014/main" id="{5F962374-BE68-4C67-B388-8E7876AAF190}"/>
              </a:ext>
            </a:extLst>
          </p:cNvPr>
          <p:cNvSpPr>
            <a:spLocks noGrp="1"/>
          </p:cNvSpPr>
          <p:nvPr>
            <p:ph type="body" sz="quarter" idx="13"/>
          </p:nvPr>
        </p:nvSpPr>
        <p:spPr>
          <a:xfrm>
            <a:off x="552450" y="2066925"/>
            <a:ext cx="4000500" cy="409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43662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3246-67B2-4B11-9344-F6F211421312}"/>
              </a:ext>
            </a:extLst>
          </p:cNvPr>
          <p:cNvSpPr>
            <a:spLocks noGrp="1"/>
          </p:cNvSpPr>
          <p:nvPr>
            <p:ph type="title"/>
          </p:nvPr>
        </p:nvSpPr>
        <p:spPr>
          <a:xfrm>
            <a:off x="552448" y="876300"/>
            <a:ext cx="3932237" cy="146685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2E11249F-EE5C-40DD-B96D-854DEC0A533E}"/>
              </a:ext>
            </a:extLst>
          </p:cNvPr>
          <p:cNvSpPr>
            <a:spLocks noGrp="1"/>
          </p:cNvSpPr>
          <p:nvPr>
            <p:ph type="body" sz="half" idx="2"/>
          </p:nvPr>
        </p:nvSpPr>
        <p:spPr>
          <a:xfrm>
            <a:off x="552448" y="2495550"/>
            <a:ext cx="3932237" cy="40290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D4F58-5CFA-4681-BBEA-468B61270560}"/>
              </a:ext>
            </a:extLst>
          </p:cNvPr>
          <p:cNvSpPr>
            <a:spLocks noGrp="1"/>
          </p:cNvSpPr>
          <p:nvPr>
            <p:ph type="dt" sz="half" idx="10"/>
          </p:nvPr>
        </p:nvSpPr>
        <p:spPr/>
        <p:txBody>
          <a:bodyPr/>
          <a:lstStyle/>
          <a:p>
            <a:fld id="{29CA1F89-46AF-4E3F-BF50-3C017A01CFE4}" type="datetimeFigureOut">
              <a:rPr lang="en-US" smtClean="0"/>
              <a:t>10/11/2023</a:t>
            </a:fld>
            <a:endParaRPr lang="en-US" dirty="0"/>
          </a:p>
        </p:txBody>
      </p:sp>
      <p:sp>
        <p:nvSpPr>
          <p:cNvPr id="6" name="Footer Placeholder 5">
            <a:extLst>
              <a:ext uri="{FF2B5EF4-FFF2-40B4-BE49-F238E27FC236}">
                <a16:creationId xmlns:a16="http://schemas.microsoft.com/office/drawing/2014/main" id="{1046EA4C-0CAB-43A3-B062-77CB2AEDB46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77A5477-C12F-4B96-90DA-B848A6C46F3F}"/>
              </a:ext>
            </a:extLst>
          </p:cNvPr>
          <p:cNvSpPr>
            <a:spLocks noGrp="1"/>
          </p:cNvSpPr>
          <p:nvPr>
            <p:ph type="sldNum" sz="quarter" idx="12"/>
          </p:nvPr>
        </p:nvSpPr>
        <p:spPr/>
        <p:txBody>
          <a:bodyPr/>
          <a:lstStyle/>
          <a:p>
            <a:fld id="{331A4F83-2A82-49BE-B181-FFCB22C659A2}" type="slidenum">
              <a:rPr lang="en-US" smtClean="0"/>
              <a:t>‹#›</a:t>
            </a:fld>
            <a:endParaRPr lang="en-US" dirty="0"/>
          </a:p>
        </p:txBody>
      </p:sp>
      <p:sp>
        <p:nvSpPr>
          <p:cNvPr id="9" name="Picture Placeholder 8">
            <a:extLst>
              <a:ext uri="{FF2B5EF4-FFF2-40B4-BE49-F238E27FC236}">
                <a16:creationId xmlns:a16="http://schemas.microsoft.com/office/drawing/2014/main" id="{2E527D5E-9F48-48DF-9219-18EAB9F676E7}"/>
              </a:ext>
            </a:extLst>
          </p:cNvPr>
          <p:cNvSpPr>
            <a:spLocks noGrp="1"/>
          </p:cNvSpPr>
          <p:nvPr>
            <p:ph type="pic" sz="quarter" idx="13"/>
          </p:nvPr>
        </p:nvSpPr>
        <p:spPr>
          <a:xfrm>
            <a:off x="5000625" y="552450"/>
            <a:ext cx="7191376" cy="6305550"/>
          </a:xfrm>
        </p:spPr>
        <p:txBody>
          <a:bodyPr/>
          <a:lstStyle/>
          <a:p>
            <a:endParaRPr lang="en-US" dirty="0"/>
          </a:p>
        </p:txBody>
      </p:sp>
    </p:spTree>
    <p:extLst>
      <p:ext uri="{BB962C8B-B14F-4D97-AF65-F5344CB8AC3E}">
        <p14:creationId xmlns:p14="http://schemas.microsoft.com/office/powerpoint/2010/main" val="5162607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7C83F-D42C-D9B7-C92E-EB79C5500B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491364-4823-C758-195C-6BFCD2B8F8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2BF40D-3EF0-7F37-FBB4-03EF3875236F}"/>
              </a:ext>
            </a:extLst>
          </p:cNvPr>
          <p:cNvSpPr>
            <a:spLocks noGrp="1"/>
          </p:cNvSpPr>
          <p:nvPr>
            <p:ph type="dt" sz="half" idx="10"/>
          </p:nvPr>
        </p:nvSpPr>
        <p:spPr>
          <a:xfrm>
            <a:off x="838200" y="6356350"/>
            <a:ext cx="2743200" cy="365125"/>
          </a:xfrm>
          <a:prstGeom prst="rect">
            <a:avLst/>
          </a:prstGeom>
        </p:spPr>
        <p:txBody>
          <a:bodyPr/>
          <a:lstStyle/>
          <a:p>
            <a:fld id="{3E1856AB-5554-425B-B15B-886DF29DF688}" type="datetimeFigureOut">
              <a:rPr lang="en-US" smtClean="0"/>
              <a:t>10/11/2023</a:t>
            </a:fld>
            <a:endParaRPr lang="en-US"/>
          </a:p>
        </p:txBody>
      </p:sp>
      <p:sp>
        <p:nvSpPr>
          <p:cNvPr id="5" name="Footer Placeholder 4">
            <a:extLst>
              <a:ext uri="{FF2B5EF4-FFF2-40B4-BE49-F238E27FC236}">
                <a16:creationId xmlns:a16="http://schemas.microsoft.com/office/drawing/2014/main" id="{5CD4345F-50C4-B159-4DC0-836BC2C862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ADD07C-0CBB-9DAA-D8E3-076023375684}"/>
              </a:ext>
            </a:extLst>
          </p:cNvPr>
          <p:cNvSpPr>
            <a:spLocks noGrp="1"/>
          </p:cNvSpPr>
          <p:nvPr>
            <p:ph type="sldNum" sz="quarter" idx="12"/>
          </p:nvPr>
        </p:nvSpPr>
        <p:spPr>
          <a:xfrm>
            <a:off x="8610600" y="6356350"/>
            <a:ext cx="2743200" cy="365125"/>
          </a:xfrm>
          <a:prstGeom prst="rect">
            <a:avLst/>
          </a:prstGeom>
        </p:spPr>
        <p:txBody>
          <a:bodyPr/>
          <a:lstStyle/>
          <a:p>
            <a:fld id="{5F188F20-5290-4B7A-AD64-3F269FCF022A}" type="slidenum">
              <a:rPr lang="en-US" smtClean="0"/>
              <a:t>‹#›</a:t>
            </a:fld>
            <a:endParaRPr lang="en-US"/>
          </a:p>
        </p:txBody>
      </p:sp>
    </p:spTree>
    <p:extLst>
      <p:ext uri="{BB962C8B-B14F-4D97-AF65-F5344CB8AC3E}">
        <p14:creationId xmlns:p14="http://schemas.microsoft.com/office/powerpoint/2010/main" val="39587762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559"/>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224"/>
            </a:lvl1pPr>
            <a:lvl2pPr marL="423605" indent="0" algn="ctr">
              <a:buNone/>
              <a:defRPr sz="1853"/>
            </a:lvl2pPr>
            <a:lvl3pPr marL="847210" indent="0" algn="ctr">
              <a:buNone/>
              <a:defRPr sz="1668"/>
            </a:lvl3pPr>
            <a:lvl4pPr marL="1270815" indent="0" algn="ctr">
              <a:buNone/>
              <a:defRPr sz="1482"/>
            </a:lvl4pPr>
            <a:lvl5pPr marL="1694420" indent="0" algn="ctr">
              <a:buNone/>
              <a:defRPr sz="1482"/>
            </a:lvl5pPr>
            <a:lvl6pPr marL="2118025" indent="0" algn="ctr">
              <a:buNone/>
              <a:defRPr sz="1482"/>
            </a:lvl6pPr>
            <a:lvl7pPr marL="2541630" indent="0" algn="ctr">
              <a:buNone/>
              <a:defRPr sz="1482"/>
            </a:lvl7pPr>
            <a:lvl8pPr marL="2965235" indent="0" algn="ctr">
              <a:buNone/>
              <a:defRPr sz="1482"/>
            </a:lvl8pPr>
            <a:lvl9pPr marL="3388840" indent="0" algn="ctr">
              <a:buNone/>
              <a:defRPr sz="1482"/>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solidFill>
                <a:latin typeface="Segoe UI" panose="020B0502040204020203" pitchFamily="34" charset="0"/>
                <a:cs typeface="Segoe UI" panose="020B0502040204020203" pitchFamily="34" charset="0"/>
              </a:defRPr>
            </a:lvl1pPr>
          </a:lstStyle>
          <a:p>
            <a:fld id="{C764DE79-268F-4C1A-8933-263129D2AF90}" type="datetimeFigureOut">
              <a:rPr lang="en-US" smtClean="0"/>
              <a:pPr/>
              <a:t>10/11/2023</a:t>
            </a:fld>
            <a:endParaRPr lang="en-US" dirty="0"/>
          </a:p>
        </p:txBody>
      </p:sp>
      <p:sp>
        <p:nvSpPr>
          <p:cNvPr id="5" name="Footer Placeholder 4"/>
          <p:cNvSpPr>
            <a:spLocks noGrp="1"/>
          </p:cNvSpPr>
          <p:nvPr>
            <p:ph type="ftr" sz="quarter" idx="11"/>
          </p:nvPr>
        </p:nvSpPr>
        <p:spPr/>
        <p:txBody>
          <a:bodyPr/>
          <a:lstStyle>
            <a:lvl1pPr>
              <a:defRPr>
                <a:solidFill>
                  <a:schemeClr val="bg1"/>
                </a:solidFill>
                <a:latin typeface="Segoe UI" panose="020B0502040204020203" pitchFamily="34" charset="0"/>
                <a:cs typeface="Segoe UI" panose="020B0502040204020203" pitchFamily="34" charset="0"/>
              </a:defRPr>
            </a:lvl1p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89694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30252"/>
          </a:xfrm>
        </p:spPr>
        <p:txBody>
          <a:bodyPr/>
          <a:lstStyle>
            <a:lvl1pPr>
              <a:defRPr lang="en-US" sz="3088" kern="1200">
                <a:solidFill>
                  <a:schemeClr val="bg1"/>
                </a:solidFill>
                <a:latin typeface="Segoe UI Semibold" panose="020B0702040204020203" pitchFamily="34" charset="0"/>
                <a:ea typeface="+mn-ea"/>
                <a:cs typeface="Segoe UI Semibold" panose="020B0702040204020203"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Segoe UI" panose="020B0502040204020203" pitchFamily="34" charset="0"/>
                <a:cs typeface="Segoe UI" panose="020B0502040204020203" pitchFamily="34" charset="0"/>
              </a:defRPr>
            </a:lvl1pPr>
          </a:lstStyle>
          <a:p>
            <a:fld id="{C764DE79-268F-4C1A-8933-263129D2AF90}" type="datetimeFigureOut">
              <a:rPr lang="en-US" smtClean="0"/>
              <a:pPr/>
              <a:t>10/11/2023</a:t>
            </a:fld>
            <a:endParaRPr lang="en-US" dirty="0"/>
          </a:p>
        </p:txBody>
      </p:sp>
      <p:sp>
        <p:nvSpPr>
          <p:cNvPr id="5" name="Footer Placeholder 4"/>
          <p:cNvSpPr>
            <a:spLocks noGrp="1"/>
          </p:cNvSpPr>
          <p:nvPr>
            <p:ph type="ftr" sz="quarter" idx="11"/>
          </p:nvPr>
        </p:nvSpPr>
        <p:spPr/>
        <p:txBody>
          <a:bodyPr/>
          <a:lstStyle>
            <a:lvl1pPr>
              <a:defRPr>
                <a:latin typeface="Segoe UI" panose="020B0502040204020203" pitchFamily="34" charset="0"/>
                <a:cs typeface="Segoe UI" panose="020B0502040204020203" pitchFamily="34" charset="0"/>
              </a:defRPr>
            </a:lvl1pPr>
          </a:lstStyle>
          <a:p>
            <a:endParaRPr lang="en-US" dirty="0"/>
          </a:p>
        </p:txBody>
      </p:sp>
      <p:sp>
        <p:nvSpPr>
          <p:cNvPr id="6" name="Slide Number Placeholder 5"/>
          <p:cNvSpPr>
            <a:spLocks noGrp="1"/>
          </p:cNvSpPr>
          <p:nvPr>
            <p:ph type="sldNum" sz="quarter" idx="12"/>
          </p:nvPr>
        </p:nvSpPr>
        <p:spPr>
          <a:xfrm>
            <a:off x="8610600" y="6356350"/>
            <a:ext cx="2743200" cy="365125"/>
          </a:xfr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36441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5559">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224">
                <a:solidFill>
                  <a:schemeClr val="tx1">
                    <a:tint val="75000"/>
                  </a:schemeClr>
                </a:solidFill>
              </a:defRPr>
            </a:lvl1pPr>
            <a:lvl2pPr marL="423605" indent="0">
              <a:buNone/>
              <a:defRPr sz="1853">
                <a:solidFill>
                  <a:schemeClr val="tx1">
                    <a:tint val="75000"/>
                  </a:schemeClr>
                </a:solidFill>
              </a:defRPr>
            </a:lvl2pPr>
            <a:lvl3pPr marL="847210" indent="0">
              <a:buNone/>
              <a:defRPr sz="1668">
                <a:solidFill>
                  <a:schemeClr val="tx1">
                    <a:tint val="75000"/>
                  </a:schemeClr>
                </a:solidFill>
              </a:defRPr>
            </a:lvl3pPr>
            <a:lvl4pPr marL="1270815" indent="0">
              <a:buNone/>
              <a:defRPr sz="1482">
                <a:solidFill>
                  <a:schemeClr val="tx1">
                    <a:tint val="75000"/>
                  </a:schemeClr>
                </a:solidFill>
              </a:defRPr>
            </a:lvl4pPr>
            <a:lvl5pPr marL="1694420" indent="0">
              <a:buNone/>
              <a:defRPr sz="1482">
                <a:solidFill>
                  <a:schemeClr val="tx1">
                    <a:tint val="75000"/>
                  </a:schemeClr>
                </a:solidFill>
              </a:defRPr>
            </a:lvl5pPr>
            <a:lvl6pPr marL="2118025" indent="0">
              <a:buNone/>
              <a:defRPr sz="1482">
                <a:solidFill>
                  <a:schemeClr val="tx1">
                    <a:tint val="75000"/>
                  </a:schemeClr>
                </a:solidFill>
              </a:defRPr>
            </a:lvl6pPr>
            <a:lvl7pPr marL="2541630" indent="0">
              <a:buNone/>
              <a:defRPr sz="1482">
                <a:solidFill>
                  <a:schemeClr val="tx1">
                    <a:tint val="75000"/>
                  </a:schemeClr>
                </a:solidFill>
              </a:defRPr>
            </a:lvl7pPr>
            <a:lvl8pPr marL="2965235" indent="0">
              <a:buNone/>
              <a:defRPr sz="1482">
                <a:solidFill>
                  <a:schemeClr val="tx1">
                    <a:tint val="75000"/>
                  </a:schemeClr>
                </a:solidFill>
              </a:defRPr>
            </a:lvl8pPr>
            <a:lvl9pPr marL="3388840" indent="0">
              <a:buNone/>
              <a:defRPr sz="1482">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solidFill>
                  <a:schemeClr val="bg1"/>
                </a:solidFill>
                <a:latin typeface="Segoe UI" panose="020B0502040204020203" pitchFamily="34" charset="0"/>
                <a:cs typeface="Segoe UI" panose="020B0502040204020203" pitchFamily="34" charset="0"/>
              </a:defRPr>
            </a:lvl1pPr>
          </a:lstStyle>
          <a:p>
            <a:fld id="{C764DE79-268F-4C1A-8933-263129D2AF90}" type="datetimeFigureOut">
              <a:rPr lang="en-US" smtClean="0"/>
              <a:pPr/>
              <a:t>10/11/2023</a:t>
            </a:fld>
            <a:endParaRPr lang="en-US" dirty="0"/>
          </a:p>
        </p:txBody>
      </p:sp>
      <p:sp>
        <p:nvSpPr>
          <p:cNvPr id="5" name="Footer Placeholder 4"/>
          <p:cNvSpPr>
            <a:spLocks noGrp="1"/>
          </p:cNvSpPr>
          <p:nvPr>
            <p:ph type="ftr" sz="quarter" idx="11"/>
          </p:nvPr>
        </p:nvSpPr>
        <p:spPr/>
        <p:txBody>
          <a:bodyPr/>
          <a:lstStyle>
            <a:lvl1pPr>
              <a:defRPr>
                <a:solidFill>
                  <a:schemeClr val="bg1"/>
                </a:solidFill>
                <a:latin typeface="Segoe UI" panose="020B0502040204020203" pitchFamily="34" charset="0"/>
                <a:cs typeface="Segoe UI" panose="020B0502040204020203" pitchFamily="34" charset="0"/>
              </a:defRPr>
            </a:lvl1p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782012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30252"/>
          </a:xfrm>
        </p:spPr>
        <p:txBody>
          <a:bodyPr/>
          <a:lstStyle>
            <a:lvl1pPr>
              <a:defRPr lang="en-US" sz="3088" kern="1200">
                <a:solidFill>
                  <a:schemeClr val="bg1"/>
                </a:solidFill>
                <a:latin typeface="Segoe UI Semibold" panose="020B0702040204020203" pitchFamily="34" charset="0"/>
                <a:ea typeface="+mn-ea"/>
                <a:cs typeface="Segoe UI Semibold" panose="020B0702040204020203"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bg1"/>
                </a:solidFill>
              </a:defRPr>
            </a:lvl1pPr>
          </a:lstStyle>
          <a:p>
            <a:fld id="{C764DE79-268F-4C1A-8933-263129D2AF90}" type="datetimeFigureOut">
              <a:rPr lang="en-US" smtClean="0"/>
              <a:pPr/>
              <a:t>10/11/2023</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323859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540091"/>
          </a:xfrm>
        </p:spPr>
        <p:txBody>
          <a:bodyPr/>
          <a:lstStyle>
            <a:lvl1pPr>
              <a:defRPr lang="en-US" sz="3088" kern="1200">
                <a:solidFill>
                  <a:schemeClr val="bg1"/>
                </a:solidFill>
                <a:latin typeface="Segoe UI Semibold" panose="020B0702040204020203" pitchFamily="34" charset="0"/>
                <a:ea typeface="+mn-ea"/>
                <a:cs typeface="Segoe UI Semibold" panose="020B0702040204020203" pitchFamily="34"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224" b="1"/>
            </a:lvl1pPr>
            <a:lvl2pPr marL="423605" indent="0">
              <a:buNone/>
              <a:defRPr sz="1853" b="1"/>
            </a:lvl2pPr>
            <a:lvl3pPr marL="847210" indent="0">
              <a:buNone/>
              <a:defRPr sz="1668" b="1"/>
            </a:lvl3pPr>
            <a:lvl4pPr marL="1270815" indent="0">
              <a:buNone/>
              <a:defRPr sz="1482" b="1"/>
            </a:lvl4pPr>
            <a:lvl5pPr marL="1694420" indent="0">
              <a:buNone/>
              <a:defRPr sz="1482" b="1"/>
            </a:lvl5pPr>
            <a:lvl6pPr marL="2118025" indent="0">
              <a:buNone/>
              <a:defRPr sz="1482" b="1"/>
            </a:lvl6pPr>
            <a:lvl7pPr marL="2541630" indent="0">
              <a:buNone/>
              <a:defRPr sz="1482" b="1"/>
            </a:lvl7pPr>
            <a:lvl8pPr marL="2965235" indent="0">
              <a:buNone/>
              <a:defRPr sz="1482" b="1"/>
            </a:lvl8pPr>
            <a:lvl9pPr marL="3388840" indent="0">
              <a:buNone/>
              <a:defRPr sz="1482"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224" b="1"/>
            </a:lvl1pPr>
            <a:lvl2pPr marL="423605" indent="0">
              <a:buNone/>
              <a:defRPr sz="1853" b="1"/>
            </a:lvl2pPr>
            <a:lvl3pPr marL="847210" indent="0">
              <a:buNone/>
              <a:defRPr sz="1668" b="1"/>
            </a:lvl3pPr>
            <a:lvl4pPr marL="1270815" indent="0">
              <a:buNone/>
              <a:defRPr sz="1482" b="1"/>
            </a:lvl4pPr>
            <a:lvl5pPr marL="1694420" indent="0">
              <a:buNone/>
              <a:defRPr sz="1482" b="1"/>
            </a:lvl5pPr>
            <a:lvl6pPr marL="2118025" indent="0">
              <a:buNone/>
              <a:defRPr sz="1482" b="1"/>
            </a:lvl6pPr>
            <a:lvl7pPr marL="2541630" indent="0">
              <a:buNone/>
              <a:defRPr sz="1482" b="1"/>
            </a:lvl7pPr>
            <a:lvl8pPr marL="2965235" indent="0">
              <a:buNone/>
              <a:defRPr sz="1482" b="1"/>
            </a:lvl8pPr>
            <a:lvl9pPr marL="3388840" indent="0">
              <a:buNone/>
              <a:defRPr sz="1482"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solidFill>
                  <a:schemeClr val="bg1"/>
                </a:solidFill>
              </a:defRPr>
            </a:lvl1pPr>
          </a:lstStyle>
          <a:p>
            <a:fld id="{C764DE79-268F-4C1A-8933-263129D2AF90}" type="datetimeFigureOut">
              <a:rPr lang="en-US" smtClean="0"/>
              <a:pPr/>
              <a:t>10/11/2023</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60864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9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209676" y="323848"/>
            <a:ext cx="11306172" cy="1200152"/>
          </a:xfrm>
        </p:spPr>
        <p:txBody>
          <a:bodyPr anchor="ctr" anchorCtr="0"/>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1209676" y="1857375"/>
            <a:ext cx="11306172" cy="4714874"/>
          </a:xfrm>
        </p:spPr>
        <p:txBody>
          <a:bodyPr/>
          <a:lstStyle>
            <a:lvl1pPr>
              <a:buClr>
                <a:schemeClr val="accent3"/>
              </a:buClr>
              <a:defRPr/>
            </a:lvl1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1047748" y="6446836"/>
            <a:ext cx="2057402" cy="365125"/>
          </a:xfrm>
        </p:spPr>
        <p:txBody>
          <a:bodyPr/>
          <a:lstStyle/>
          <a:p>
            <a:fld id="{29CA1F89-46AF-4E3F-BF50-3C017A01CFE4}" type="datetimeFigureOut">
              <a:rPr lang="en-US" smtClean="0"/>
              <a:t>10/11/2023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95250" y="6446836"/>
            <a:ext cx="666750" cy="365125"/>
          </a:xfrm>
        </p:spPr>
        <p:txBody>
          <a:bodyPr/>
          <a:lstStyle>
            <a:lvl1pPr algn="ctr">
              <a:defRPr sz="900">
                <a:solidFill>
                  <a:schemeClr val="tx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38671311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20412"/>
          </a:xfrm>
        </p:spPr>
        <p:txBody>
          <a:bodyPr/>
          <a:lstStyle>
            <a:lvl1pPr>
              <a:defRPr lang="en-US" sz="3088" kern="1200">
                <a:solidFill>
                  <a:schemeClr val="bg1"/>
                </a:solidFill>
                <a:latin typeface="Segoe UI Semibold" panose="020B0702040204020203" pitchFamily="34" charset="0"/>
                <a:ea typeface="+mn-ea"/>
                <a:cs typeface="Segoe UI Semibold" panose="020B0702040204020203"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C764DE79-268F-4C1A-8933-263129D2AF90}" type="datetimeFigureOut">
              <a:rPr lang="en-US" smtClean="0"/>
              <a:pPr/>
              <a:t>10/11/2023</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872830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985775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2965"/>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2965"/>
            </a:lvl1pPr>
            <a:lvl2pPr>
              <a:defRPr sz="2594"/>
            </a:lvl2pPr>
            <a:lvl3pPr>
              <a:defRPr sz="2224"/>
            </a:lvl3pPr>
            <a:lvl4pPr>
              <a:defRPr sz="1853"/>
            </a:lvl4pPr>
            <a:lvl5pPr>
              <a:defRPr sz="1853"/>
            </a:lvl5pPr>
            <a:lvl6pPr>
              <a:defRPr sz="1853"/>
            </a:lvl6pPr>
            <a:lvl7pPr>
              <a:defRPr sz="1853"/>
            </a:lvl7pPr>
            <a:lvl8pPr>
              <a:defRPr sz="1853"/>
            </a:lvl8pPr>
            <a:lvl9pPr>
              <a:defRPr sz="18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482"/>
            </a:lvl1pPr>
            <a:lvl2pPr marL="423605" indent="0">
              <a:buNone/>
              <a:defRPr sz="1297"/>
            </a:lvl2pPr>
            <a:lvl3pPr marL="847210" indent="0">
              <a:buNone/>
              <a:defRPr sz="1112"/>
            </a:lvl3pPr>
            <a:lvl4pPr marL="1270815" indent="0">
              <a:buNone/>
              <a:defRPr sz="927"/>
            </a:lvl4pPr>
            <a:lvl5pPr marL="1694420" indent="0">
              <a:buNone/>
              <a:defRPr sz="927"/>
            </a:lvl5pPr>
            <a:lvl6pPr marL="2118025" indent="0">
              <a:buNone/>
              <a:defRPr sz="927"/>
            </a:lvl6pPr>
            <a:lvl7pPr marL="2541630" indent="0">
              <a:buNone/>
              <a:defRPr sz="927"/>
            </a:lvl7pPr>
            <a:lvl8pPr marL="2965235" indent="0">
              <a:buNone/>
              <a:defRPr sz="927"/>
            </a:lvl8pPr>
            <a:lvl9pPr marL="3388840" indent="0">
              <a:buNone/>
              <a:defRPr sz="927"/>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331401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2965"/>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2965"/>
            </a:lvl1pPr>
            <a:lvl2pPr marL="423605" indent="0">
              <a:buNone/>
              <a:defRPr sz="2594"/>
            </a:lvl2pPr>
            <a:lvl3pPr marL="847210" indent="0">
              <a:buNone/>
              <a:defRPr sz="2224"/>
            </a:lvl3pPr>
            <a:lvl4pPr marL="1270815" indent="0">
              <a:buNone/>
              <a:defRPr sz="1853"/>
            </a:lvl4pPr>
            <a:lvl5pPr marL="1694420" indent="0">
              <a:buNone/>
              <a:defRPr sz="1853"/>
            </a:lvl5pPr>
            <a:lvl6pPr marL="2118025" indent="0">
              <a:buNone/>
              <a:defRPr sz="1853"/>
            </a:lvl6pPr>
            <a:lvl7pPr marL="2541630" indent="0">
              <a:buNone/>
              <a:defRPr sz="1853"/>
            </a:lvl7pPr>
            <a:lvl8pPr marL="2965235" indent="0">
              <a:buNone/>
              <a:defRPr sz="1853"/>
            </a:lvl8pPr>
            <a:lvl9pPr marL="3388840" indent="0">
              <a:buNone/>
              <a:defRPr sz="1853"/>
            </a:lvl9pPr>
          </a:lstStyle>
          <a:p>
            <a:r>
              <a:rPr lang="en-US" dirty="0"/>
              <a:t>Click icon to add picture</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482"/>
            </a:lvl1pPr>
            <a:lvl2pPr marL="423605" indent="0">
              <a:buNone/>
              <a:defRPr sz="1297"/>
            </a:lvl2pPr>
            <a:lvl3pPr marL="847210" indent="0">
              <a:buNone/>
              <a:defRPr sz="1112"/>
            </a:lvl3pPr>
            <a:lvl4pPr marL="1270815" indent="0">
              <a:buNone/>
              <a:defRPr sz="927"/>
            </a:lvl4pPr>
            <a:lvl5pPr marL="1694420" indent="0">
              <a:buNone/>
              <a:defRPr sz="927"/>
            </a:lvl5pPr>
            <a:lvl6pPr marL="2118025" indent="0">
              <a:buNone/>
              <a:defRPr sz="927"/>
            </a:lvl6pPr>
            <a:lvl7pPr marL="2541630" indent="0">
              <a:buNone/>
              <a:defRPr sz="927"/>
            </a:lvl7pPr>
            <a:lvl8pPr marL="2965235" indent="0">
              <a:buNone/>
              <a:defRPr sz="927"/>
            </a:lvl8pPr>
            <a:lvl9pPr marL="3388840" indent="0">
              <a:buNone/>
              <a:defRPr sz="927"/>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619521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463676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023914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39F303E-E2D5-4CC0-AD30-352DFF2D7350}"/>
              </a:ext>
            </a:extLst>
          </p:cNvPr>
          <p:cNvSpPr>
            <a:spLocks noGrp="1"/>
          </p:cNvSpPr>
          <p:nvPr>
            <p:ph type="body" sz="quarter" idx="10"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6" name="Text Placeholder 15">
            <a:extLst>
              <a:ext uri="{FF2B5EF4-FFF2-40B4-BE49-F238E27FC236}">
                <a16:creationId xmlns:a16="http://schemas.microsoft.com/office/drawing/2014/main" id="{5D90E42B-8DF5-4841-9BB0-1A6A4DB41B7B}"/>
              </a:ext>
            </a:extLst>
          </p:cNvPr>
          <p:cNvSpPr>
            <a:spLocks noGrp="1"/>
          </p:cNvSpPr>
          <p:nvPr>
            <p:ph type="body" sz="quarter" idx="11"/>
          </p:nvPr>
        </p:nvSpPr>
        <p:spPr>
          <a:xfrm>
            <a:off x="838201" y="1658938"/>
            <a:ext cx="10560050" cy="4189412"/>
          </a:xfrm>
          <a:prstGeom prst="rect">
            <a:avLst/>
          </a:prstGeom>
        </p:spPr>
        <p:txBody>
          <a:bodyPr/>
          <a:lstStyle>
            <a:lvl1pPr>
              <a:defRPr sz="1235">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F628C199-F092-46FD-95D9-27358503D978}"/>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INTRODUCTION</a:t>
            </a:r>
          </a:p>
        </p:txBody>
      </p:sp>
      <p:sp>
        <p:nvSpPr>
          <p:cNvPr id="8" name="Footer Placeholder 4">
            <a:extLst>
              <a:ext uri="{FF2B5EF4-FFF2-40B4-BE49-F238E27FC236}">
                <a16:creationId xmlns:a16="http://schemas.microsoft.com/office/drawing/2014/main" id="{CA0BB614-FBC7-4FCA-AD62-490B914044D2}"/>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9" name="Slide Number Placeholder 5">
            <a:extLst>
              <a:ext uri="{FF2B5EF4-FFF2-40B4-BE49-F238E27FC236}">
                <a16:creationId xmlns:a16="http://schemas.microsoft.com/office/drawing/2014/main" id="{DB0F3AAB-0192-42A5-8DD3-18F99A27CA5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23407234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39F303E-E2D5-4CC0-AD30-352DFF2D7350}"/>
              </a:ext>
            </a:extLst>
          </p:cNvPr>
          <p:cNvSpPr>
            <a:spLocks noGrp="1"/>
          </p:cNvSpPr>
          <p:nvPr>
            <p:ph type="body" sz="quarter" idx="10"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6" name="Text Placeholder 15">
            <a:extLst>
              <a:ext uri="{FF2B5EF4-FFF2-40B4-BE49-F238E27FC236}">
                <a16:creationId xmlns:a16="http://schemas.microsoft.com/office/drawing/2014/main" id="{5D90E42B-8DF5-4841-9BB0-1A6A4DB41B7B}"/>
              </a:ext>
            </a:extLst>
          </p:cNvPr>
          <p:cNvSpPr>
            <a:spLocks noGrp="1"/>
          </p:cNvSpPr>
          <p:nvPr>
            <p:ph type="body" sz="quarter" idx="11"/>
          </p:nvPr>
        </p:nvSpPr>
        <p:spPr>
          <a:xfrm>
            <a:off x="838201" y="1658938"/>
            <a:ext cx="10560050" cy="4189412"/>
          </a:xfrm>
          <a:prstGeom prst="rect">
            <a:avLst/>
          </a:prstGeom>
        </p:spPr>
        <p:txBody>
          <a:bodyPr/>
          <a:lstStyle>
            <a:lvl1pPr>
              <a:defRPr>
                <a:latin typeface="Segoe UI" panose="020B0502040204020203" pitchFamily="34" charset="0"/>
                <a:cs typeface="Segoe UI" panose="020B0502040204020203" pitchFamily="34" charset="0"/>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F628C199-F092-46FD-95D9-27358503D978}"/>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DEFINING SUCCESS</a:t>
            </a:r>
          </a:p>
        </p:txBody>
      </p:sp>
      <p:sp>
        <p:nvSpPr>
          <p:cNvPr id="8" name="Footer Placeholder 4">
            <a:extLst>
              <a:ext uri="{FF2B5EF4-FFF2-40B4-BE49-F238E27FC236}">
                <a16:creationId xmlns:a16="http://schemas.microsoft.com/office/drawing/2014/main" id="{CA0BB614-FBC7-4FCA-AD62-490B914044D2}"/>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9" name="Slide Number Placeholder 5">
            <a:extLst>
              <a:ext uri="{FF2B5EF4-FFF2-40B4-BE49-F238E27FC236}">
                <a16:creationId xmlns:a16="http://schemas.microsoft.com/office/drawing/2014/main" id="{DB0F3AAB-0192-42A5-8DD3-18F99A27CA5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21319533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39F303E-E2D5-4CC0-AD30-352DFF2D7350}"/>
              </a:ext>
            </a:extLst>
          </p:cNvPr>
          <p:cNvSpPr>
            <a:spLocks noGrp="1"/>
          </p:cNvSpPr>
          <p:nvPr>
            <p:ph type="body" sz="quarter" idx="10"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6" name="Text Placeholder 15">
            <a:extLst>
              <a:ext uri="{FF2B5EF4-FFF2-40B4-BE49-F238E27FC236}">
                <a16:creationId xmlns:a16="http://schemas.microsoft.com/office/drawing/2014/main" id="{5D90E42B-8DF5-4841-9BB0-1A6A4DB41B7B}"/>
              </a:ext>
            </a:extLst>
          </p:cNvPr>
          <p:cNvSpPr>
            <a:spLocks noGrp="1"/>
          </p:cNvSpPr>
          <p:nvPr>
            <p:ph type="body" sz="quarter" idx="11"/>
          </p:nvPr>
        </p:nvSpPr>
        <p:spPr>
          <a:xfrm>
            <a:off x="838201" y="1658938"/>
            <a:ext cx="10560050" cy="4189412"/>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F628C199-F092-46FD-95D9-27358503D978}"/>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ALTERNATIVES ASSESSMENT</a:t>
            </a:r>
          </a:p>
        </p:txBody>
      </p:sp>
      <p:sp>
        <p:nvSpPr>
          <p:cNvPr id="8" name="Footer Placeholder 4">
            <a:extLst>
              <a:ext uri="{FF2B5EF4-FFF2-40B4-BE49-F238E27FC236}">
                <a16:creationId xmlns:a16="http://schemas.microsoft.com/office/drawing/2014/main" id="{CA0BB614-FBC7-4FCA-AD62-490B914044D2}"/>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9" name="Slide Number Placeholder 5">
            <a:extLst>
              <a:ext uri="{FF2B5EF4-FFF2-40B4-BE49-F238E27FC236}">
                <a16:creationId xmlns:a16="http://schemas.microsoft.com/office/drawing/2014/main" id="{DB0F3AAB-0192-42A5-8DD3-18F99A27CA5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11498998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39F303E-E2D5-4CC0-AD30-352DFF2D7350}"/>
              </a:ext>
            </a:extLst>
          </p:cNvPr>
          <p:cNvSpPr>
            <a:spLocks noGrp="1"/>
          </p:cNvSpPr>
          <p:nvPr>
            <p:ph type="body" sz="quarter" idx="10"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6" name="Text Placeholder 15">
            <a:extLst>
              <a:ext uri="{FF2B5EF4-FFF2-40B4-BE49-F238E27FC236}">
                <a16:creationId xmlns:a16="http://schemas.microsoft.com/office/drawing/2014/main" id="{5D90E42B-8DF5-4841-9BB0-1A6A4DB41B7B}"/>
              </a:ext>
            </a:extLst>
          </p:cNvPr>
          <p:cNvSpPr>
            <a:spLocks noGrp="1"/>
          </p:cNvSpPr>
          <p:nvPr>
            <p:ph type="body" sz="quarter" idx="11"/>
          </p:nvPr>
        </p:nvSpPr>
        <p:spPr>
          <a:xfrm>
            <a:off x="838201" y="1658938"/>
            <a:ext cx="10560050" cy="4189412"/>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F628C199-F092-46FD-95D9-27358503D978}"/>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CONCEPT DEVELOPMENT</a:t>
            </a:r>
          </a:p>
        </p:txBody>
      </p:sp>
      <p:sp>
        <p:nvSpPr>
          <p:cNvPr id="8" name="Footer Placeholder 4">
            <a:extLst>
              <a:ext uri="{FF2B5EF4-FFF2-40B4-BE49-F238E27FC236}">
                <a16:creationId xmlns:a16="http://schemas.microsoft.com/office/drawing/2014/main" id="{CA0BB614-FBC7-4FCA-AD62-490B914044D2}"/>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9" name="Slide Number Placeholder 5">
            <a:extLst>
              <a:ext uri="{FF2B5EF4-FFF2-40B4-BE49-F238E27FC236}">
                <a16:creationId xmlns:a16="http://schemas.microsoft.com/office/drawing/2014/main" id="{DB0F3AAB-0192-42A5-8DD3-18F99A27CA5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38328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209676" y="323848"/>
            <a:ext cx="11306172" cy="1200152"/>
          </a:xfrm>
        </p:spPr>
        <p:txBody>
          <a:bodyPr anchor="ctr" anchorCtr="0"/>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1209676" y="1857375"/>
            <a:ext cx="11306172" cy="4714874"/>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1047748" y="6446836"/>
            <a:ext cx="2057402" cy="365125"/>
          </a:xfrm>
        </p:spPr>
        <p:txBody>
          <a:bodyPr/>
          <a:lstStyle/>
          <a:p>
            <a:fld id="{29CA1F89-46AF-4E3F-BF50-3C017A01CFE4}" type="datetimeFigureOut">
              <a:rPr lang="en-US" smtClean="0"/>
              <a:t>10/11/2023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95250" y="6446836"/>
            <a:ext cx="666750" cy="365125"/>
          </a:xfrm>
        </p:spPr>
        <p:txBody>
          <a:bodyPr/>
          <a:lstStyle>
            <a:lvl1pPr algn="ctr">
              <a:defRPr sz="900">
                <a:solidFill>
                  <a:schemeClr val="tx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14368248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INTRODUCTION</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F1EAF104-C863-4739-9546-7CF54D3D1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6" name="Picture 5">
            <a:extLst>
              <a:ext uri="{FF2B5EF4-FFF2-40B4-BE49-F238E27FC236}">
                <a16:creationId xmlns:a16="http://schemas.microsoft.com/office/drawing/2014/main" id="{6C218139-A050-493C-A97F-C92D3CA4E2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7" name="Group 6" hidden="1">
            <a:extLst>
              <a:ext uri="{FF2B5EF4-FFF2-40B4-BE49-F238E27FC236}">
                <a16:creationId xmlns:a16="http://schemas.microsoft.com/office/drawing/2014/main" id="{867458E8-5056-4D79-BE67-501E264FD242}"/>
              </a:ext>
            </a:extLst>
          </p:cNvPr>
          <p:cNvGrpSpPr/>
          <p:nvPr userDrawn="1"/>
        </p:nvGrpSpPr>
        <p:grpSpPr>
          <a:xfrm>
            <a:off x="485712" y="1001633"/>
            <a:ext cx="11081490" cy="3409465"/>
            <a:chOff x="509997" y="1135184"/>
            <a:chExt cx="11635565" cy="3864060"/>
          </a:xfrm>
        </p:grpSpPr>
        <p:sp>
          <p:nvSpPr>
            <p:cNvPr id="8" name="Text Placeholder 4">
              <a:extLst>
                <a:ext uri="{FF2B5EF4-FFF2-40B4-BE49-F238E27FC236}">
                  <a16:creationId xmlns:a16="http://schemas.microsoft.com/office/drawing/2014/main" id="{D7778FF6-16A8-404B-B19F-30B736522314}"/>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9" name="Text Placeholder 4">
              <a:extLst>
                <a:ext uri="{FF2B5EF4-FFF2-40B4-BE49-F238E27FC236}">
                  <a16:creationId xmlns:a16="http://schemas.microsoft.com/office/drawing/2014/main" id="{76109C0D-99B3-4A4B-A84A-B4B8FD85C671}"/>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0" name="Text Placeholder 4">
              <a:extLst>
                <a:ext uri="{FF2B5EF4-FFF2-40B4-BE49-F238E27FC236}">
                  <a16:creationId xmlns:a16="http://schemas.microsoft.com/office/drawing/2014/main" id="{8DA4B571-BBF1-45AB-A0F2-7F02EEF15292}"/>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1" name="Picture 4">
              <a:extLst>
                <a:ext uri="{FF2B5EF4-FFF2-40B4-BE49-F238E27FC236}">
                  <a16:creationId xmlns:a16="http://schemas.microsoft.com/office/drawing/2014/main" id="{A9B0DB5A-03F2-4578-A98F-ABC0034EB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4">
              <a:extLst>
                <a:ext uri="{FF2B5EF4-FFF2-40B4-BE49-F238E27FC236}">
                  <a16:creationId xmlns:a16="http://schemas.microsoft.com/office/drawing/2014/main" id="{C7219271-137E-4D4E-A1E8-D6EC481C73C8}"/>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13" name="Rectangle 12">
              <a:extLst>
                <a:ext uri="{FF2B5EF4-FFF2-40B4-BE49-F238E27FC236}">
                  <a16:creationId xmlns:a16="http://schemas.microsoft.com/office/drawing/2014/main" id="{871DAB1D-B784-4C61-8ABF-A457873F83FB}"/>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14" name="Picture 6">
              <a:extLst>
                <a:ext uri="{FF2B5EF4-FFF2-40B4-BE49-F238E27FC236}">
                  <a16:creationId xmlns:a16="http://schemas.microsoft.com/office/drawing/2014/main" id="{A8A7B19A-6CF6-4B3B-8810-5AE4AFBA2E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FA6D5E3-3E25-4C01-83E5-84C73F445B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4">
              <a:extLst>
                <a:ext uri="{FF2B5EF4-FFF2-40B4-BE49-F238E27FC236}">
                  <a16:creationId xmlns:a16="http://schemas.microsoft.com/office/drawing/2014/main" id="{97AD815D-A722-4995-ACCB-E620ABA9366C}"/>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0" name="Picture 4">
              <a:extLst>
                <a:ext uri="{FF2B5EF4-FFF2-40B4-BE49-F238E27FC236}">
                  <a16:creationId xmlns:a16="http://schemas.microsoft.com/office/drawing/2014/main" id="{1A5A643B-A968-40B2-BB29-8F5C4634C9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4">
              <a:extLst>
                <a:ext uri="{FF2B5EF4-FFF2-40B4-BE49-F238E27FC236}">
                  <a16:creationId xmlns:a16="http://schemas.microsoft.com/office/drawing/2014/main" id="{21385F37-A39F-4117-8292-221D9ECC0581}"/>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2" name="Text Placeholder 4">
              <a:extLst>
                <a:ext uri="{FF2B5EF4-FFF2-40B4-BE49-F238E27FC236}">
                  <a16:creationId xmlns:a16="http://schemas.microsoft.com/office/drawing/2014/main" id="{04A5744C-0452-46AC-9FE6-BC50D84D63A7}"/>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3" name="Text Placeholder 4">
              <a:extLst>
                <a:ext uri="{FF2B5EF4-FFF2-40B4-BE49-F238E27FC236}">
                  <a16:creationId xmlns:a16="http://schemas.microsoft.com/office/drawing/2014/main" id="{04E88234-0704-420E-AA8D-1CA1267143FC}"/>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4" name="Text Placeholder 4">
              <a:extLst>
                <a:ext uri="{FF2B5EF4-FFF2-40B4-BE49-F238E27FC236}">
                  <a16:creationId xmlns:a16="http://schemas.microsoft.com/office/drawing/2014/main" id="{01BDBE23-E67C-49C1-964A-705B33214D6A}"/>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5" name="Text Placeholder 4">
              <a:extLst>
                <a:ext uri="{FF2B5EF4-FFF2-40B4-BE49-F238E27FC236}">
                  <a16:creationId xmlns:a16="http://schemas.microsoft.com/office/drawing/2014/main" id="{78A98689-5327-41B4-BC66-2C080C3C736B}"/>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26" name="Text Placeholder 4">
              <a:extLst>
                <a:ext uri="{FF2B5EF4-FFF2-40B4-BE49-F238E27FC236}">
                  <a16:creationId xmlns:a16="http://schemas.microsoft.com/office/drawing/2014/main" id="{2776C923-8DFD-4516-A5EA-BEDC9A093E73}"/>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27" name="Text Placeholder 4">
              <a:extLst>
                <a:ext uri="{FF2B5EF4-FFF2-40B4-BE49-F238E27FC236}">
                  <a16:creationId xmlns:a16="http://schemas.microsoft.com/office/drawing/2014/main" id="{220D4325-30DE-4389-B995-A42A203E701E}"/>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28" name="Text Placeholder 4">
              <a:extLst>
                <a:ext uri="{FF2B5EF4-FFF2-40B4-BE49-F238E27FC236}">
                  <a16:creationId xmlns:a16="http://schemas.microsoft.com/office/drawing/2014/main" id="{96204C2B-98CC-442A-86D6-C6A7320B7827}"/>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grpSp>
        <p:nvGrpSpPr>
          <p:cNvPr id="29" name="Group 28">
            <a:extLst>
              <a:ext uri="{FF2B5EF4-FFF2-40B4-BE49-F238E27FC236}">
                <a16:creationId xmlns:a16="http://schemas.microsoft.com/office/drawing/2014/main" id="{53775B23-3F79-424B-AED3-0C726641A7E9}"/>
              </a:ext>
            </a:extLst>
          </p:cNvPr>
          <p:cNvGrpSpPr/>
          <p:nvPr userDrawn="1"/>
        </p:nvGrpSpPr>
        <p:grpSpPr>
          <a:xfrm>
            <a:off x="444239" y="1030452"/>
            <a:ext cx="11081490" cy="3409465"/>
            <a:chOff x="509997" y="1135184"/>
            <a:chExt cx="11635565" cy="3864060"/>
          </a:xfrm>
        </p:grpSpPr>
        <p:sp>
          <p:nvSpPr>
            <p:cNvPr id="30" name="Text Placeholder 4">
              <a:extLst>
                <a:ext uri="{FF2B5EF4-FFF2-40B4-BE49-F238E27FC236}">
                  <a16:creationId xmlns:a16="http://schemas.microsoft.com/office/drawing/2014/main" id="{C1AC6B5A-46F2-456E-93DB-C3ACB5966178}"/>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31" name="Text Placeholder 4">
              <a:extLst>
                <a:ext uri="{FF2B5EF4-FFF2-40B4-BE49-F238E27FC236}">
                  <a16:creationId xmlns:a16="http://schemas.microsoft.com/office/drawing/2014/main" id="{0E33D1B4-EEBB-40F3-8ADF-6CA691ABFC1E}"/>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32" name="Text Placeholder 4">
              <a:extLst>
                <a:ext uri="{FF2B5EF4-FFF2-40B4-BE49-F238E27FC236}">
                  <a16:creationId xmlns:a16="http://schemas.microsoft.com/office/drawing/2014/main" id="{99FAA34E-8866-4108-9FFE-31165463DBE9}"/>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33" name="Picture 4">
              <a:extLst>
                <a:ext uri="{FF2B5EF4-FFF2-40B4-BE49-F238E27FC236}">
                  <a16:creationId xmlns:a16="http://schemas.microsoft.com/office/drawing/2014/main" id="{669D6580-D8AF-4987-9F14-2AB9471646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453"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4" name="Text Placeholder 4">
              <a:extLst>
                <a:ext uri="{FF2B5EF4-FFF2-40B4-BE49-F238E27FC236}">
                  <a16:creationId xmlns:a16="http://schemas.microsoft.com/office/drawing/2014/main" id="{CF04CE00-1D00-4C63-B071-2C96972AFAD1}"/>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35" name="Rectangle 34">
              <a:extLst>
                <a:ext uri="{FF2B5EF4-FFF2-40B4-BE49-F238E27FC236}">
                  <a16:creationId xmlns:a16="http://schemas.microsoft.com/office/drawing/2014/main" id="{33B8A999-3DC4-4246-8B61-F5DF2E94F7DC}"/>
                </a:ext>
              </a:extLst>
            </p:cNvPr>
            <p:cNvSpPr/>
            <p:nvPr/>
          </p:nvSpPr>
          <p:spPr>
            <a:xfrm>
              <a:off x="509997" y="1805975"/>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36" name="Picture 6">
              <a:extLst>
                <a:ext uri="{FF2B5EF4-FFF2-40B4-BE49-F238E27FC236}">
                  <a16:creationId xmlns:a16="http://schemas.microsoft.com/office/drawing/2014/main" id="{6E7B2B09-11EC-4F1E-9142-17B7561EA9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E0360A33-6EA2-4865-90A9-1BC961CF3C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38" name="Text Placeholder 4">
              <a:extLst>
                <a:ext uri="{FF2B5EF4-FFF2-40B4-BE49-F238E27FC236}">
                  <a16:creationId xmlns:a16="http://schemas.microsoft.com/office/drawing/2014/main" id="{E72E8C88-4B4D-42F1-B780-BE7B3558CE49}"/>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39" name="Picture 4">
              <a:extLst>
                <a:ext uri="{FF2B5EF4-FFF2-40B4-BE49-F238E27FC236}">
                  <a16:creationId xmlns:a16="http://schemas.microsoft.com/office/drawing/2014/main" id="{F6EDD61E-1DB8-4F11-B1FC-3FB82513F6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40" name="Text Placeholder 4">
              <a:extLst>
                <a:ext uri="{FF2B5EF4-FFF2-40B4-BE49-F238E27FC236}">
                  <a16:creationId xmlns:a16="http://schemas.microsoft.com/office/drawing/2014/main" id="{971E6100-0408-4D63-A50E-CD1C153FDE37}"/>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41" name="Text Placeholder 4">
              <a:extLst>
                <a:ext uri="{FF2B5EF4-FFF2-40B4-BE49-F238E27FC236}">
                  <a16:creationId xmlns:a16="http://schemas.microsoft.com/office/drawing/2014/main" id="{3787A490-9E38-4E2D-8DC4-01A73E1D8490}"/>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42" name="Text Placeholder 4">
              <a:extLst>
                <a:ext uri="{FF2B5EF4-FFF2-40B4-BE49-F238E27FC236}">
                  <a16:creationId xmlns:a16="http://schemas.microsoft.com/office/drawing/2014/main" id="{B9909FB5-F72B-4E0B-B8B4-97A23AB4C014}"/>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43" name="Text Placeholder 4">
              <a:extLst>
                <a:ext uri="{FF2B5EF4-FFF2-40B4-BE49-F238E27FC236}">
                  <a16:creationId xmlns:a16="http://schemas.microsoft.com/office/drawing/2014/main" id="{3D02E990-8658-4B3F-B074-36B2DC223E32}"/>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44" name="Text Placeholder 4">
              <a:extLst>
                <a:ext uri="{FF2B5EF4-FFF2-40B4-BE49-F238E27FC236}">
                  <a16:creationId xmlns:a16="http://schemas.microsoft.com/office/drawing/2014/main" id="{1BDD9D4E-C4E4-47C6-BDD6-E2C20C8004C7}"/>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45" name="Text Placeholder 4">
              <a:extLst>
                <a:ext uri="{FF2B5EF4-FFF2-40B4-BE49-F238E27FC236}">
                  <a16:creationId xmlns:a16="http://schemas.microsoft.com/office/drawing/2014/main" id="{2B859B8C-C129-453A-A125-67E388F919DF}"/>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46" name="Text Placeholder 4">
              <a:extLst>
                <a:ext uri="{FF2B5EF4-FFF2-40B4-BE49-F238E27FC236}">
                  <a16:creationId xmlns:a16="http://schemas.microsoft.com/office/drawing/2014/main" id="{6F74DA79-2A00-4621-8F07-C654340E3847}"/>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47" name="Text Placeholder 4">
              <a:extLst>
                <a:ext uri="{FF2B5EF4-FFF2-40B4-BE49-F238E27FC236}">
                  <a16:creationId xmlns:a16="http://schemas.microsoft.com/office/drawing/2014/main" id="{55707AF5-8EAB-49A4-9362-A1D16AD81915}"/>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Montclair Rd.</a:t>
              </a:r>
            </a:p>
          </p:txBody>
        </p:sp>
      </p:grpSp>
      <p:sp>
        <p:nvSpPr>
          <p:cNvPr id="50" name="Rectangle 49">
            <a:extLst>
              <a:ext uri="{FF2B5EF4-FFF2-40B4-BE49-F238E27FC236}">
                <a16:creationId xmlns:a16="http://schemas.microsoft.com/office/drawing/2014/main" id="{5B89A878-36EB-4C75-958E-B1CA484C1685}"/>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48" name="Text Placeholder 13">
            <a:extLst>
              <a:ext uri="{FF2B5EF4-FFF2-40B4-BE49-F238E27FC236}">
                <a16:creationId xmlns:a16="http://schemas.microsoft.com/office/drawing/2014/main" id="{6CF7F9D2-6D65-41C1-A985-F31A2CBB92D5}"/>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31922389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lts_Section Header">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ALTERNATIVES ASSESSMENT</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F1EAF104-C863-4739-9546-7CF54D3D1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6" name="Picture 5">
            <a:extLst>
              <a:ext uri="{FF2B5EF4-FFF2-40B4-BE49-F238E27FC236}">
                <a16:creationId xmlns:a16="http://schemas.microsoft.com/office/drawing/2014/main" id="{6C218139-A050-493C-A97F-C92D3CA4E2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7" name="Group 6" hidden="1">
            <a:extLst>
              <a:ext uri="{FF2B5EF4-FFF2-40B4-BE49-F238E27FC236}">
                <a16:creationId xmlns:a16="http://schemas.microsoft.com/office/drawing/2014/main" id="{867458E8-5056-4D79-BE67-501E264FD242}"/>
              </a:ext>
            </a:extLst>
          </p:cNvPr>
          <p:cNvGrpSpPr/>
          <p:nvPr userDrawn="1"/>
        </p:nvGrpSpPr>
        <p:grpSpPr>
          <a:xfrm>
            <a:off x="485712" y="1001633"/>
            <a:ext cx="11081490" cy="3409465"/>
            <a:chOff x="509997" y="1135184"/>
            <a:chExt cx="11635565" cy="3864060"/>
          </a:xfrm>
        </p:grpSpPr>
        <p:sp>
          <p:nvSpPr>
            <p:cNvPr id="8" name="Text Placeholder 4">
              <a:extLst>
                <a:ext uri="{FF2B5EF4-FFF2-40B4-BE49-F238E27FC236}">
                  <a16:creationId xmlns:a16="http://schemas.microsoft.com/office/drawing/2014/main" id="{D7778FF6-16A8-404B-B19F-30B736522314}"/>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9" name="Text Placeholder 4">
              <a:extLst>
                <a:ext uri="{FF2B5EF4-FFF2-40B4-BE49-F238E27FC236}">
                  <a16:creationId xmlns:a16="http://schemas.microsoft.com/office/drawing/2014/main" id="{76109C0D-99B3-4A4B-A84A-B4B8FD85C671}"/>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0" name="Text Placeholder 4">
              <a:extLst>
                <a:ext uri="{FF2B5EF4-FFF2-40B4-BE49-F238E27FC236}">
                  <a16:creationId xmlns:a16="http://schemas.microsoft.com/office/drawing/2014/main" id="{8DA4B571-BBF1-45AB-A0F2-7F02EEF15292}"/>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1" name="Picture 4">
              <a:extLst>
                <a:ext uri="{FF2B5EF4-FFF2-40B4-BE49-F238E27FC236}">
                  <a16:creationId xmlns:a16="http://schemas.microsoft.com/office/drawing/2014/main" id="{A9B0DB5A-03F2-4578-A98F-ABC0034EB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4">
              <a:extLst>
                <a:ext uri="{FF2B5EF4-FFF2-40B4-BE49-F238E27FC236}">
                  <a16:creationId xmlns:a16="http://schemas.microsoft.com/office/drawing/2014/main" id="{C7219271-137E-4D4E-A1E8-D6EC481C73C8}"/>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13" name="Rectangle 12">
              <a:extLst>
                <a:ext uri="{FF2B5EF4-FFF2-40B4-BE49-F238E27FC236}">
                  <a16:creationId xmlns:a16="http://schemas.microsoft.com/office/drawing/2014/main" id="{871DAB1D-B784-4C61-8ABF-A457873F83FB}"/>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14" name="Picture 6">
              <a:extLst>
                <a:ext uri="{FF2B5EF4-FFF2-40B4-BE49-F238E27FC236}">
                  <a16:creationId xmlns:a16="http://schemas.microsoft.com/office/drawing/2014/main" id="{A8A7B19A-6CF6-4B3B-8810-5AE4AFBA2E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FA6D5E3-3E25-4C01-83E5-84C73F445B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4">
              <a:extLst>
                <a:ext uri="{FF2B5EF4-FFF2-40B4-BE49-F238E27FC236}">
                  <a16:creationId xmlns:a16="http://schemas.microsoft.com/office/drawing/2014/main" id="{97AD815D-A722-4995-ACCB-E620ABA9366C}"/>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0" name="Picture 4">
              <a:extLst>
                <a:ext uri="{FF2B5EF4-FFF2-40B4-BE49-F238E27FC236}">
                  <a16:creationId xmlns:a16="http://schemas.microsoft.com/office/drawing/2014/main" id="{1A5A643B-A968-40B2-BB29-8F5C4634C9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4">
              <a:extLst>
                <a:ext uri="{FF2B5EF4-FFF2-40B4-BE49-F238E27FC236}">
                  <a16:creationId xmlns:a16="http://schemas.microsoft.com/office/drawing/2014/main" id="{21385F37-A39F-4117-8292-221D9ECC0581}"/>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2" name="Text Placeholder 4">
              <a:extLst>
                <a:ext uri="{FF2B5EF4-FFF2-40B4-BE49-F238E27FC236}">
                  <a16:creationId xmlns:a16="http://schemas.microsoft.com/office/drawing/2014/main" id="{04A5744C-0452-46AC-9FE6-BC50D84D63A7}"/>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3" name="Text Placeholder 4">
              <a:extLst>
                <a:ext uri="{FF2B5EF4-FFF2-40B4-BE49-F238E27FC236}">
                  <a16:creationId xmlns:a16="http://schemas.microsoft.com/office/drawing/2014/main" id="{04E88234-0704-420E-AA8D-1CA1267143FC}"/>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4" name="Text Placeholder 4">
              <a:extLst>
                <a:ext uri="{FF2B5EF4-FFF2-40B4-BE49-F238E27FC236}">
                  <a16:creationId xmlns:a16="http://schemas.microsoft.com/office/drawing/2014/main" id="{01BDBE23-E67C-49C1-964A-705B33214D6A}"/>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5" name="Text Placeholder 4">
              <a:extLst>
                <a:ext uri="{FF2B5EF4-FFF2-40B4-BE49-F238E27FC236}">
                  <a16:creationId xmlns:a16="http://schemas.microsoft.com/office/drawing/2014/main" id="{78A98689-5327-41B4-BC66-2C080C3C736B}"/>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26" name="Text Placeholder 4">
              <a:extLst>
                <a:ext uri="{FF2B5EF4-FFF2-40B4-BE49-F238E27FC236}">
                  <a16:creationId xmlns:a16="http://schemas.microsoft.com/office/drawing/2014/main" id="{2776C923-8DFD-4516-A5EA-BEDC9A093E73}"/>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27" name="Text Placeholder 4">
              <a:extLst>
                <a:ext uri="{FF2B5EF4-FFF2-40B4-BE49-F238E27FC236}">
                  <a16:creationId xmlns:a16="http://schemas.microsoft.com/office/drawing/2014/main" id="{220D4325-30DE-4389-B995-A42A203E701E}"/>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28" name="Text Placeholder 4">
              <a:extLst>
                <a:ext uri="{FF2B5EF4-FFF2-40B4-BE49-F238E27FC236}">
                  <a16:creationId xmlns:a16="http://schemas.microsoft.com/office/drawing/2014/main" id="{96204C2B-98CC-442A-86D6-C6A7320B7827}"/>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grpSp>
        <p:nvGrpSpPr>
          <p:cNvPr id="29" name="Group 28">
            <a:extLst>
              <a:ext uri="{FF2B5EF4-FFF2-40B4-BE49-F238E27FC236}">
                <a16:creationId xmlns:a16="http://schemas.microsoft.com/office/drawing/2014/main" id="{53775B23-3F79-424B-AED3-0C726641A7E9}"/>
              </a:ext>
            </a:extLst>
          </p:cNvPr>
          <p:cNvGrpSpPr/>
          <p:nvPr userDrawn="1"/>
        </p:nvGrpSpPr>
        <p:grpSpPr>
          <a:xfrm>
            <a:off x="444239" y="1030452"/>
            <a:ext cx="11081490" cy="3409465"/>
            <a:chOff x="509997" y="1135184"/>
            <a:chExt cx="11635565" cy="3864060"/>
          </a:xfrm>
        </p:grpSpPr>
        <p:sp>
          <p:nvSpPr>
            <p:cNvPr id="30" name="Text Placeholder 4">
              <a:extLst>
                <a:ext uri="{FF2B5EF4-FFF2-40B4-BE49-F238E27FC236}">
                  <a16:creationId xmlns:a16="http://schemas.microsoft.com/office/drawing/2014/main" id="{C1AC6B5A-46F2-456E-93DB-C3ACB5966178}"/>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31" name="Text Placeholder 4">
              <a:extLst>
                <a:ext uri="{FF2B5EF4-FFF2-40B4-BE49-F238E27FC236}">
                  <a16:creationId xmlns:a16="http://schemas.microsoft.com/office/drawing/2014/main" id="{0E33D1B4-EEBB-40F3-8ADF-6CA691ABFC1E}"/>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32" name="Text Placeholder 4">
              <a:extLst>
                <a:ext uri="{FF2B5EF4-FFF2-40B4-BE49-F238E27FC236}">
                  <a16:creationId xmlns:a16="http://schemas.microsoft.com/office/drawing/2014/main" id="{99FAA34E-8866-4108-9FFE-31165463DBE9}"/>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33" name="Picture 4">
              <a:extLst>
                <a:ext uri="{FF2B5EF4-FFF2-40B4-BE49-F238E27FC236}">
                  <a16:creationId xmlns:a16="http://schemas.microsoft.com/office/drawing/2014/main" id="{669D6580-D8AF-4987-9F14-2AB9471646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453"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4" name="Text Placeholder 4">
              <a:extLst>
                <a:ext uri="{FF2B5EF4-FFF2-40B4-BE49-F238E27FC236}">
                  <a16:creationId xmlns:a16="http://schemas.microsoft.com/office/drawing/2014/main" id="{CF04CE00-1D00-4C63-B071-2C96972AFAD1}"/>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35" name="Rectangle 34">
              <a:extLst>
                <a:ext uri="{FF2B5EF4-FFF2-40B4-BE49-F238E27FC236}">
                  <a16:creationId xmlns:a16="http://schemas.microsoft.com/office/drawing/2014/main" id="{33B8A999-3DC4-4246-8B61-F5DF2E94F7DC}"/>
                </a:ext>
              </a:extLst>
            </p:cNvPr>
            <p:cNvSpPr/>
            <p:nvPr/>
          </p:nvSpPr>
          <p:spPr>
            <a:xfrm>
              <a:off x="509997" y="1805975"/>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36" name="Picture 6">
              <a:extLst>
                <a:ext uri="{FF2B5EF4-FFF2-40B4-BE49-F238E27FC236}">
                  <a16:creationId xmlns:a16="http://schemas.microsoft.com/office/drawing/2014/main" id="{6E7B2B09-11EC-4F1E-9142-17B7561EA9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E0360A33-6EA2-4865-90A9-1BC961CF3C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38" name="Text Placeholder 4">
              <a:extLst>
                <a:ext uri="{FF2B5EF4-FFF2-40B4-BE49-F238E27FC236}">
                  <a16:creationId xmlns:a16="http://schemas.microsoft.com/office/drawing/2014/main" id="{E72E8C88-4B4D-42F1-B780-BE7B3558CE49}"/>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39" name="Picture 4">
              <a:extLst>
                <a:ext uri="{FF2B5EF4-FFF2-40B4-BE49-F238E27FC236}">
                  <a16:creationId xmlns:a16="http://schemas.microsoft.com/office/drawing/2014/main" id="{F6EDD61E-1DB8-4F11-B1FC-3FB82513F6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40" name="Text Placeholder 4">
              <a:extLst>
                <a:ext uri="{FF2B5EF4-FFF2-40B4-BE49-F238E27FC236}">
                  <a16:creationId xmlns:a16="http://schemas.microsoft.com/office/drawing/2014/main" id="{971E6100-0408-4D63-A50E-CD1C153FDE37}"/>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41" name="Text Placeholder 4">
              <a:extLst>
                <a:ext uri="{FF2B5EF4-FFF2-40B4-BE49-F238E27FC236}">
                  <a16:creationId xmlns:a16="http://schemas.microsoft.com/office/drawing/2014/main" id="{3787A490-9E38-4E2D-8DC4-01A73E1D8490}"/>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42" name="Text Placeholder 4">
              <a:extLst>
                <a:ext uri="{FF2B5EF4-FFF2-40B4-BE49-F238E27FC236}">
                  <a16:creationId xmlns:a16="http://schemas.microsoft.com/office/drawing/2014/main" id="{B9909FB5-F72B-4E0B-B8B4-97A23AB4C014}"/>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43" name="Text Placeholder 4">
              <a:extLst>
                <a:ext uri="{FF2B5EF4-FFF2-40B4-BE49-F238E27FC236}">
                  <a16:creationId xmlns:a16="http://schemas.microsoft.com/office/drawing/2014/main" id="{3D02E990-8658-4B3F-B074-36B2DC223E32}"/>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44" name="Text Placeholder 4">
              <a:extLst>
                <a:ext uri="{FF2B5EF4-FFF2-40B4-BE49-F238E27FC236}">
                  <a16:creationId xmlns:a16="http://schemas.microsoft.com/office/drawing/2014/main" id="{1BDD9D4E-C4E4-47C6-BDD6-E2C20C8004C7}"/>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45" name="Text Placeholder 4">
              <a:extLst>
                <a:ext uri="{FF2B5EF4-FFF2-40B4-BE49-F238E27FC236}">
                  <a16:creationId xmlns:a16="http://schemas.microsoft.com/office/drawing/2014/main" id="{2B859B8C-C129-453A-A125-67E388F919DF}"/>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46" name="Text Placeholder 4">
              <a:extLst>
                <a:ext uri="{FF2B5EF4-FFF2-40B4-BE49-F238E27FC236}">
                  <a16:creationId xmlns:a16="http://schemas.microsoft.com/office/drawing/2014/main" id="{6F74DA79-2A00-4621-8F07-C654340E3847}"/>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47" name="Text Placeholder 4">
              <a:extLst>
                <a:ext uri="{FF2B5EF4-FFF2-40B4-BE49-F238E27FC236}">
                  <a16:creationId xmlns:a16="http://schemas.microsoft.com/office/drawing/2014/main" id="{55707AF5-8EAB-49A4-9362-A1D16AD81915}"/>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Montclair Rd.</a:t>
              </a:r>
            </a:p>
          </p:txBody>
        </p:sp>
      </p:grpSp>
      <p:sp>
        <p:nvSpPr>
          <p:cNvPr id="50" name="Rectangle 49">
            <a:extLst>
              <a:ext uri="{FF2B5EF4-FFF2-40B4-BE49-F238E27FC236}">
                <a16:creationId xmlns:a16="http://schemas.microsoft.com/office/drawing/2014/main" id="{5B89A878-36EB-4C75-958E-B1CA484C1685}"/>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48" name="Text Placeholder 13">
            <a:extLst>
              <a:ext uri="{FF2B5EF4-FFF2-40B4-BE49-F238E27FC236}">
                <a16:creationId xmlns:a16="http://schemas.microsoft.com/office/drawing/2014/main" id="{6CF7F9D2-6D65-41C1-A985-F31A2CBB92D5}"/>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38650546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Alts_Section Header">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DEFINING SUCCESS</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F1EAF104-C863-4739-9546-7CF54D3D1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6" name="Picture 5">
            <a:extLst>
              <a:ext uri="{FF2B5EF4-FFF2-40B4-BE49-F238E27FC236}">
                <a16:creationId xmlns:a16="http://schemas.microsoft.com/office/drawing/2014/main" id="{6C218139-A050-493C-A97F-C92D3CA4E2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7" name="Group 6" hidden="1">
            <a:extLst>
              <a:ext uri="{FF2B5EF4-FFF2-40B4-BE49-F238E27FC236}">
                <a16:creationId xmlns:a16="http://schemas.microsoft.com/office/drawing/2014/main" id="{867458E8-5056-4D79-BE67-501E264FD242}"/>
              </a:ext>
            </a:extLst>
          </p:cNvPr>
          <p:cNvGrpSpPr/>
          <p:nvPr userDrawn="1"/>
        </p:nvGrpSpPr>
        <p:grpSpPr>
          <a:xfrm>
            <a:off x="485712" y="1001633"/>
            <a:ext cx="11081490" cy="3409465"/>
            <a:chOff x="509997" y="1135184"/>
            <a:chExt cx="11635565" cy="3864060"/>
          </a:xfrm>
        </p:grpSpPr>
        <p:sp>
          <p:nvSpPr>
            <p:cNvPr id="8" name="Text Placeholder 4">
              <a:extLst>
                <a:ext uri="{FF2B5EF4-FFF2-40B4-BE49-F238E27FC236}">
                  <a16:creationId xmlns:a16="http://schemas.microsoft.com/office/drawing/2014/main" id="{D7778FF6-16A8-404B-B19F-30B736522314}"/>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9" name="Text Placeholder 4">
              <a:extLst>
                <a:ext uri="{FF2B5EF4-FFF2-40B4-BE49-F238E27FC236}">
                  <a16:creationId xmlns:a16="http://schemas.microsoft.com/office/drawing/2014/main" id="{76109C0D-99B3-4A4B-A84A-B4B8FD85C671}"/>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0" name="Text Placeholder 4">
              <a:extLst>
                <a:ext uri="{FF2B5EF4-FFF2-40B4-BE49-F238E27FC236}">
                  <a16:creationId xmlns:a16="http://schemas.microsoft.com/office/drawing/2014/main" id="{8DA4B571-BBF1-45AB-A0F2-7F02EEF15292}"/>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1" name="Picture 4">
              <a:extLst>
                <a:ext uri="{FF2B5EF4-FFF2-40B4-BE49-F238E27FC236}">
                  <a16:creationId xmlns:a16="http://schemas.microsoft.com/office/drawing/2014/main" id="{A9B0DB5A-03F2-4578-A98F-ABC0034EB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4">
              <a:extLst>
                <a:ext uri="{FF2B5EF4-FFF2-40B4-BE49-F238E27FC236}">
                  <a16:creationId xmlns:a16="http://schemas.microsoft.com/office/drawing/2014/main" id="{C7219271-137E-4D4E-A1E8-D6EC481C73C8}"/>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13" name="Rectangle 12">
              <a:extLst>
                <a:ext uri="{FF2B5EF4-FFF2-40B4-BE49-F238E27FC236}">
                  <a16:creationId xmlns:a16="http://schemas.microsoft.com/office/drawing/2014/main" id="{871DAB1D-B784-4C61-8ABF-A457873F83FB}"/>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14" name="Picture 6">
              <a:extLst>
                <a:ext uri="{FF2B5EF4-FFF2-40B4-BE49-F238E27FC236}">
                  <a16:creationId xmlns:a16="http://schemas.microsoft.com/office/drawing/2014/main" id="{A8A7B19A-6CF6-4B3B-8810-5AE4AFBA2E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FA6D5E3-3E25-4C01-83E5-84C73F445B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4">
              <a:extLst>
                <a:ext uri="{FF2B5EF4-FFF2-40B4-BE49-F238E27FC236}">
                  <a16:creationId xmlns:a16="http://schemas.microsoft.com/office/drawing/2014/main" id="{97AD815D-A722-4995-ACCB-E620ABA9366C}"/>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0" name="Picture 4">
              <a:extLst>
                <a:ext uri="{FF2B5EF4-FFF2-40B4-BE49-F238E27FC236}">
                  <a16:creationId xmlns:a16="http://schemas.microsoft.com/office/drawing/2014/main" id="{1A5A643B-A968-40B2-BB29-8F5C4634C9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4">
              <a:extLst>
                <a:ext uri="{FF2B5EF4-FFF2-40B4-BE49-F238E27FC236}">
                  <a16:creationId xmlns:a16="http://schemas.microsoft.com/office/drawing/2014/main" id="{21385F37-A39F-4117-8292-221D9ECC0581}"/>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2" name="Text Placeholder 4">
              <a:extLst>
                <a:ext uri="{FF2B5EF4-FFF2-40B4-BE49-F238E27FC236}">
                  <a16:creationId xmlns:a16="http://schemas.microsoft.com/office/drawing/2014/main" id="{04A5744C-0452-46AC-9FE6-BC50D84D63A7}"/>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3" name="Text Placeholder 4">
              <a:extLst>
                <a:ext uri="{FF2B5EF4-FFF2-40B4-BE49-F238E27FC236}">
                  <a16:creationId xmlns:a16="http://schemas.microsoft.com/office/drawing/2014/main" id="{04E88234-0704-420E-AA8D-1CA1267143FC}"/>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4" name="Text Placeholder 4">
              <a:extLst>
                <a:ext uri="{FF2B5EF4-FFF2-40B4-BE49-F238E27FC236}">
                  <a16:creationId xmlns:a16="http://schemas.microsoft.com/office/drawing/2014/main" id="{01BDBE23-E67C-49C1-964A-705B33214D6A}"/>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5" name="Text Placeholder 4">
              <a:extLst>
                <a:ext uri="{FF2B5EF4-FFF2-40B4-BE49-F238E27FC236}">
                  <a16:creationId xmlns:a16="http://schemas.microsoft.com/office/drawing/2014/main" id="{78A98689-5327-41B4-BC66-2C080C3C736B}"/>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26" name="Text Placeholder 4">
              <a:extLst>
                <a:ext uri="{FF2B5EF4-FFF2-40B4-BE49-F238E27FC236}">
                  <a16:creationId xmlns:a16="http://schemas.microsoft.com/office/drawing/2014/main" id="{2776C923-8DFD-4516-A5EA-BEDC9A093E73}"/>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27" name="Text Placeholder 4">
              <a:extLst>
                <a:ext uri="{FF2B5EF4-FFF2-40B4-BE49-F238E27FC236}">
                  <a16:creationId xmlns:a16="http://schemas.microsoft.com/office/drawing/2014/main" id="{220D4325-30DE-4389-B995-A42A203E701E}"/>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28" name="Text Placeholder 4">
              <a:extLst>
                <a:ext uri="{FF2B5EF4-FFF2-40B4-BE49-F238E27FC236}">
                  <a16:creationId xmlns:a16="http://schemas.microsoft.com/office/drawing/2014/main" id="{96204C2B-98CC-442A-86D6-C6A7320B7827}"/>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grpSp>
        <p:nvGrpSpPr>
          <p:cNvPr id="29" name="Group 28">
            <a:extLst>
              <a:ext uri="{FF2B5EF4-FFF2-40B4-BE49-F238E27FC236}">
                <a16:creationId xmlns:a16="http://schemas.microsoft.com/office/drawing/2014/main" id="{53775B23-3F79-424B-AED3-0C726641A7E9}"/>
              </a:ext>
            </a:extLst>
          </p:cNvPr>
          <p:cNvGrpSpPr/>
          <p:nvPr userDrawn="1"/>
        </p:nvGrpSpPr>
        <p:grpSpPr>
          <a:xfrm>
            <a:off x="444239" y="1030452"/>
            <a:ext cx="11081490" cy="3409465"/>
            <a:chOff x="509997" y="1135184"/>
            <a:chExt cx="11635565" cy="3864060"/>
          </a:xfrm>
        </p:grpSpPr>
        <p:sp>
          <p:nvSpPr>
            <p:cNvPr id="30" name="Text Placeholder 4">
              <a:extLst>
                <a:ext uri="{FF2B5EF4-FFF2-40B4-BE49-F238E27FC236}">
                  <a16:creationId xmlns:a16="http://schemas.microsoft.com/office/drawing/2014/main" id="{C1AC6B5A-46F2-456E-93DB-C3ACB5966178}"/>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31" name="Text Placeholder 4">
              <a:extLst>
                <a:ext uri="{FF2B5EF4-FFF2-40B4-BE49-F238E27FC236}">
                  <a16:creationId xmlns:a16="http://schemas.microsoft.com/office/drawing/2014/main" id="{0E33D1B4-EEBB-40F3-8ADF-6CA691ABFC1E}"/>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32" name="Text Placeholder 4">
              <a:extLst>
                <a:ext uri="{FF2B5EF4-FFF2-40B4-BE49-F238E27FC236}">
                  <a16:creationId xmlns:a16="http://schemas.microsoft.com/office/drawing/2014/main" id="{99FAA34E-8866-4108-9FFE-31165463DBE9}"/>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33" name="Picture 4">
              <a:extLst>
                <a:ext uri="{FF2B5EF4-FFF2-40B4-BE49-F238E27FC236}">
                  <a16:creationId xmlns:a16="http://schemas.microsoft.com/office/drawing/2014/main" id="{669D6580-D8AF-4987-9F14-2AB9471646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453"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4" name="Text Placeholder 4">
              <a:extLst>
                <a:ext uri="{FF2B5EF4-FFF2-40B4-BE49-F238E27FC236}">
                  <a16:creationId xmlns:a16="http://schemas.microsoft.com/office/drawing/2014/main" id="{CF04CE00-1D00-4C63-B071-2C96972AFAD1}"/>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35" name="Rectangle 34">
              <a:extLst>
                <a:ext uri="{FF2B5EF4-FFF2-40B4-BE49-F238E27FC236}">
                  <a16:creationId xmlns:a16="http://schemas.microsoft.com/office/drawing/2014/main" id="{33B8A999-3DC4-4246-8B61-F5DF2E94F7DC}"/>
                </a:ext>
              </a:extLst>
            </p:cNvPr>
            <p:cNvSpPr/>
            <p:nvPr/>
          </p:nvSpPr>
          <p:spPr>
            <a:xfrm>
              <a:off x="509997" y="1805975"/>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36" name="Picture 6">
              <a:extLst>
                <a:ext uri="{FF2B5EF4-FFF2-40B4-BE49-F238E27FC236}">
                  <a16:creationId xmlns:a16="http://schemas.microsoft.com/office/drawing/2014/main" id="{6E7B2B09-11EC-4F1E-9142-17B7561EA9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E0360A33-6EA2-4865-90A9-1BC961CF3C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38" name="Text Placeholder 4">
              <a:extLst>
                <a:ext uri="{FF2B5EF4-FFF2-40B4-BE49-F238E27FC236}">
                  <a16:creationId xmlns:a16="http://schemas.microsoft.com/office/drawing/2014/main" id="{E72E8C88-4B4D-42F1-B780-BE7B3558CE49}"/>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39" name="Picture 4">
              <a:extLst>
                <a:ext uri="{FF2B5EF4-FFF2-40B4-BE49-F238E27FC236}">
                  <a16:creationId xmlns:a16="http://schemas.microsoft.com/office/drawing/2014/main" id="{F6EDD61E-1DB8-4F11-B1FC-3FB82513F6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40" name="Text Placeholder 4">
              <a:extLst>
                <a:ext uri="{FF2B5EF4-FFF2-40B4-BE49-F238E27FC236}">
                  <a16:creationId xmlns:a16="http://schemas.microsoft.com/office/drawing/2014/main" id="{971E6100-0408-4D63-A50E-CD1C153FDE37}"/>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41" name="Text Placeholder 4">
              <a:extLst>
                <a:ext uri="{FF2B5EF4-FFF2-40B4-BE49-F238E27FC236}">
                  <a16:creationId xmlns:a16="http://schemas.microsoft.com/office/drawing/2014/main" id="{3787A490-9E38-4E2D-8DC4-01A73E1D8490}"/>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42" name="Text Placeholder 4">
              <a:extLst>
                <a:ext uri="{FF2B5EF4-FFF2-40B4-BE49-F238E27FC236}">
                  <a16:creationId xmlns:a16="http://schemas.microsoft.com/office/drawing/2014/main" id="{B9909FB5-F72B-4E0B-B8B4-97A23AB4C014}"/>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43" name="Text Placeholder 4">
              <a:extLst>
                <a:ext uri="{FF2B5EF4-FFF2-40B4-BE49-F238E27FC236}">
                  <a16:creationId xmlns:a16="http://schemas.microsoft.com/office/drawing/2014/main" id="{3D02E990-8658-4B3F-B074-36B2DC223E32}"/>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44" name="Text Placeholder 4">
              <a:extLst>
                <a:ext uri="{FF2B5EF4-FFF2-40B4-BE49-F238E27FC236}">
                  <a16:creationId xmlns:a16="http://schemas.microsoft.com/office/drawing/2014/main" id="{1BDD9D4E-C4E4-47C6-BDD6-E2C20C8004C7}"/>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45" name="Text Placeholder 4">
              <a:extLst>
                <a:ext uri="{FF2B5EF4-FFF2-40B4-BE49-F238E27FC236}">
                  <a16:creationId xmlns:a16="http://schemas.microsoft.com/office/drawing/2014/main" id="{2B859B8C-C129-453A-A125-67E388F919DF}"/>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46" name="Text Placeholder 4">
              <a:extLst>
                <a:ext uri="{FF2B5EF4-FFF2-40B4-BE49-F238E27FC236}">
                  <a16:creationId xmlns:a16="http://schemas.microsoft.com/office/drawing/2014/main" id="{6F74DA79-2A00-4621-8F07-C654340E3847}"/>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47" name="Text Placeholder 4">
              <a:extLst>
                <a:ext uri="{FF2B5EF4-FFF2-40B4-BE49-F238E27FC236}">
                  <a16:creationId xmlns:a16="http://schemas.microsoft.com/office/drawing/2014/main" id="{55707AF5-8EAB-49A4-9362-A1D16AD81915}"/>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Montclair Rd.</a:t>
              </a:r>
            </a:p>
          </p:txBody>
        </p:sp>
      </p:grpSp>
      <p:sp>
        <p:nvSpPr>
          <p:cNvPr id="50" name="Rectangle 49">
            <a:extLst>
              <a:ext uri="{FF2B5EF4-FFF2-40B4-BE49-F238E27FC236}">
                <a16:creationId xmlns:a16="http://schemas.microsoft.com/office/drawing/2014/main" id="{5B89A878-36EB-4C75-958E-B1CA484C1685}"/>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48" name="Text Placeholder 13">
            <a:extLst>
              <a:ext uri="{FF2B5EF4-FFF2-40B4-BE49-F238E27FC236}">
                <a16:creationId xmlns:a16="http://schemas.microsoft.com/office/drawing/2014/main" id="{6CF7F9D2-6D65-41C1-A985-F31A2CBB92D5}"/>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32987627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E90C7-D191-4239-8EEA-52D781248679}"/>
              </a:ext>
            </a:extLst>
          </p:cNvPr>
          <p:cNvSpPr>
            <a:spLocks noGrp="1"/>
          </p:cNvSpPr>
          <p:nvPr>
            <p:ph sz="half" idx="1"/>
          </p:nvPr>
        </p:nvSpPr>
        <p:spPr>
          <a:xfrm>
            <a:off x="838200" y="1825625"/>
            <a:ext cx="5181600" cy="4351338"/>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3502972-E17C-4169-A8F7-1B8D672302DA}"/>
              </a:ext>
            </a:extLst>
          </p:cNvPr>
          <p:cNvSpPr>
            <a:spLocks noGrp="1"/>
          </p:cNvSpPr>
          <p:nvPr>
            <p:ph sz="half" idx="2"/>
          </p:nvPr>
        </p:nvSpPr>
        <p:spPr>
          <a:xfrm>
            <a:off x="6172200" y="1825625"/>
            <a:ext cx="5181600" cy="4351338"/>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3">
            <a:extLst>
              <a:ext uri="{FF2B5EF4-FFF2-40B4-BE49-F238E27FC236}">
                <a16:creationId xmlns:a16="http://schemas.microsoft.com/office/drawing/2014/main" id="{039BDDF6-419B-4D88-8C5D-B37791B6BA1D}"/>
              </a:ext>
            </a:extLst>
          </p:cNvPr>
          <p:cNvSpPr>
            <a:spLocks noGrp="1"/>
          </p:cNvSpPr>
          <p:nvPr>
            <p:ph type="body" sz="quarter" idx="11"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1" name="Date Placeholder 3">
            <a:extLst>
              <a:ext uri="{FF2B5EF4-FFF2-40B4-BE49-F238E27FC236}">
                <a16:creationId xmlns:a16="http://schemas.microsoft.com/office/drawing/2014/main" id="{727329B2-1969-4B64-BC4E-FACB06FDA9AA}"/>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INTRODUCTION</a:t>
            </a:r>
          </a:p>
        </p:txBody>
      </p:sp>
      <p:sp>
        <p:nvSpPr>
          <p:cNvPr id="12" name="Footer Placeholder 4">
            <a:extLst>
              <a:ext uri="{FF2B5EF4-FFF2-40B4-BE49-F238E27FC236}">
                <a16:creationId xmlns:a16="http://schemas.microsoft.com/office/drawing/2014/main" id="{68D9D279-E305-4955-8679-E89DF9E8952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4" name="Slide Number Placeholder 5">
            <a:extLst>
              <a:ext uri="{FF2B5EF4-FFF2-40B4-BE49-F238E27FC236}">
                <a16:creationId xmlns:a16="http://schemas.microsoft.com/office/drawing/2014/main" id="{8C9F4224-816B-4A1D-A6B2-6B8CDDD07F13}"/>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34919179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PPP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E90C7-D191-4239-8EEA-52D781248679}"/>
              </a:ext>
            </a:extLst>
          </p:cNvPr>
          <p:cNvSpPr>
            <a:spLocks noGrp="1"/>
          </p:cNvSpPr>
          <p:nvPr>
            <p:ph sz="half" idx="1"/>
          </p:nvPr>
        </p:nvSpPr>
        <p:spPr>
          <a:xfrm>
            <a:off x="838200" y="1825625"/>
            <a:ext cx="5181600" cy="4351338"/>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3502972-E17C-4169-A8F7-1B8D672302DA}"/>
              </a:ext>
            </a:extLst>
          </p:cNvPr>
          <p:cNvSpPr>
            <a:spLocks noGrp="1"/>
          </p:cNvSpPr>
          <p:nvPr>
            <p:ph sz="half" idx="2"/>
          </p:nvPr>
        </p:nvSpPr>
        <p:spPr>
          <a:xfrm>
            <a:off x="6172200" y="1825625"/>
            <a:ext cx="5181600" cy="4351338"/>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3">
            <a:extLst>
              <a:ext uri="{FF2B5EF4-FFF2-40B4-BE49-F238E27FC236}">
                <a16:creationId xmlns:a16="http://schemas.microsoft.com/office/drawing/2014/main" id="{039BDDF6-419B-4D88-8C5D-B37791B6BA1D}"/>
              </a:ext>
            </a:extLst>
          </p:cNvPr>
          <p:cNvSpPr>
            <a:spLocks noGrp="1"/>
          </p:cNvSpPr>
          <p:nvPr>
            <p:ph type="body" sz="quarter" idx="11"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1" name="Date Placeholder 3">
            <a:extLst>
              <a:ext uri="{FF2B5EF4-FFF2-40B4-BE49-F238E27FC236}">
                <a16:creationId xmlns:a16="http://schemas.microsoft.com/office/drawing/2014/main" id="{727329B2-1969-4B64-BC4E-FACB06FDA9AA}"/>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PUBLIC PARTICIPATION PLAN</a:t>
            </a:r>
          </a:p>
        </p:txBody>
      </p:sp>
      <p:sp>
        <p:nvSpPr>
          <p:cNvPr id="12" name="Footer Placeholder 4">
            <a:extLst>
              <a:ext uri="{FF2B5EF4-FFF2-40B4-BE49-F238E27FC236}">
                <a16:creationId xmlns:a16="http://schemas.microsoft.com/office/drawing/2014/main" id="{68D9D279-E305-4955-8679-E89DF9E8952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4" name="Slide Number Placeholder 5">
            <a:extLst>
              <a:ext uri="{FF2B5EF4-FFF2-40B4-BE49-F238E27FC236}">
                <a16:creationId xmlns:a16="http://schemas.microsoft.com/office/drawing/2014/main" id="{8C9F4224-816B-4A1D-A6B2-6B8CDDD07F13}"/>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4035512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E90C7-D191-4239-8EEA-52D781248679}"/>
              </a:ext>
            </a:extLst>
          </p:cNvPr>
          <p:cNvSpPr>
            <a:spLocks noGrp="1"/>
          </p:cNvSpPr>
          <p:nvPr>
            <p:ph sz="half" idx="1"/>
          </p:nvPr>
        </p:nvSpPr>
        <p:spPr>
          <a:xfrm>
            <a:off x="838200" y="1825625"/>
            <a:ext cx="5181600" cy="4351338"/>
          </a:xfrm>
          <a:prstGeom prst="rect">
            <a:avLst/>
          </a:prstGeom>
        </p:spPr>
        <p:txBody>
          <a:bodyPr/>
          <a:lstStyle>
            <a:lvl1pPr>
              <a:defRPr sz="1235">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3502972-E17C-4169-A8F7-1B8D672302DA}"/>
              </a:ext>
            </a:extLst>
          </p:cNvPr>
          <p:cNvSpPr>
            <a:spLocks noGrp="1"/>
          </p:cNvSpPr>
          <p:nvPr>
            <p:ph sz="half" idx="2"/>
          </p:nvPr>
        </p:nvSpPr>
        <p:spPr>
          <a:xfrm>
            <a:off x="6172200" y="1825625"/>
            <a:ext cx="5181600" cy="4351338"/>
          </a:xfrm>
          <a:prstGeom prst="rect">
            <a:avLst/>
          </a:prstGeom>
        </p:spPr>
        <p:txBody>
          <a:bodyPr/>
          <a:lstStyle>
            <a:lvl1pPr>
              <a:defRPr sz="1235">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3">
            <a:extLst>
              <a:ext uri="{FF2B5EF4-FFF2-40B4-BE49-F238E27FC236}">
                <a16:creationId xmlns:a16="http://schemas.microsoft.com/office/drawing/2014/main" id="{039BDDF6-419B-4D88-8C5D-B37791B6BA1D}"/>
              </a:ext>
            </a:extLst>
          </p:cNvPr>
          <p:cNvSpPr>
            <a:spLocks noGrp="1"/>
          </p:cNvSpPr>
          <p:nvPr>
            <p:ph type="body" sz="quarter" idx="11"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1" name="Date Placeholder 3">
            <a:extLst>
              <a:ext uri="{FF2B5EF4-FFF2-40B4-BE49-F238E27FC236}">
                <a16:creationId xmlns:a16="http://schemas.microsoft.com/office/drawing/2014/main" id="{727329B2-1969-4B64-BC4E-FACB06FDA9AA}"/>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DEFINING SUCCESS</a:t>
            </a:r>
          </a:p>
        </p:txBody>
      </p:sp>
      <p:sp>
        <p:nvSpPr>
          <p:cNvPr id="12" name="Footer Placeholder 4">
            <a:extLst>
              <a:ext uri="{FF2B5EF4-FFF2-40B4-BE49-F238E27FC236}">
                <a16:creationId xmlns:a16="http://schemas.microsoft.com/office/drawing/2014/main" id="{68D9D279-E305-4955-8679-E89DF9E8952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4" name="Slide Number Placeholder 5">
            <a:extLst>
              <a:ext uri="{FF2B5EF4-FFF2-40B4-BE49-F238E27FC236}">
                <a16:creationId xmlns:a16="http://schemas.microsoft.com/office/drawing/2014/main" id="{8C9F4224-816B-4A1D-A6B2-6B8CDDD07F13}"/>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27205342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lts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E90C7-D191-4239-8EEA-52D781248679}"/>
              </a:ext>
            </a:extLst>
          </p:cNvPr>
          <p:cNvSpPr>
            <a:spLocks noGrp="1"/>
          </p:cNvSpPr>
          <p:nvPr>
            <p:ph sz="half" idx="1"/>
          </p:nvPr>
        </p:nvSpPr>
        <p:spPr>
          <a:xfrm>
            <a:off x="838200" y="1825625"/>
            <a:ext cx="5181600" cy="4351338"/>
          </a:xfrm>
          <a:prstGeom prst="rect">
            <a:avLst/>
          </a:prstGeom>
        </p:spPr>
        <p:txBody>
          <a:bodyPr/>
          <a:lstStyle>
            <a:lvl1pPr>
              <a:defRPr sz="1235">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3502972-E17C-4169-A8F7-1B8D672302DA}"/>
              </a:ext>
            </a:extLst>
          </p:cNvPr>
          <p:cNvSpPr>
            <a:spLocks noGrp="1"/>
          </p:cNvSpPr>
          <p:nvPr>
            <p:ph sz="half" idx="2"/>
          </p:nvPr>
        </p:nvSpPr>
        <p:spPr>
          <a:xfrm>
            <a:off x="6172200" y="1825625"/>
            <a:ext cx="5181600" cy="4351338"/>
          </a:xfrm>
          <a:prstGeom prst="rect">
            <a:avLst/>
          </a:prstGeom>
        </p:spPr>
        <p:txBody>
          <a:bodyPr/>
          <a:lstStyle>
            <a:lvl1pPr>
              <a:defRPr sz="1235">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3">
            <a:extLst>
              <a:ext uri="{FF2B5EF4-FFF2-40B4-BE49-F238E27FC236}">
                <a16:creationId xmlns:a16="http://schemas.microsoft.com/office/drawing/2014/main" id="{039BDDF6-419B-4D88-8C5D-B37791B6BA1D}"/>
              </a:ext>
            </a:extLst>
          </p:cNvPr>
          <p:cNvSpPr>
            <a:spLocks noGrp="1"/>
          </p:cNvSpPr>
          <p:nvPr>
            <p:ph type="body" sz="quarter" idx="11"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1" name="Date Placeholder 3">
            <a:extLst>
              <a:ext uri="{FF2B5EF4-FFF2-40B4-BE49-F238E27FC236}">
                <a16:creationId xmlns:a16="http://schemas.microsoft.com/office/drawing/2014/main" id="{727329B2-1969-4B64-BC4E-FACB06FDA9AA}"/>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ALTERNATIVES ASSESSMENT</a:t>
            </a:r>
          </a:p>
        </p:txBody>
      </p:sp>
      <p:sp>
        <p:nvSpPr>
          <p:cNvPr id="12" name="Footer Placeholder 4">
            <a:extLst>
              <a:ext uri="{FF2B5EF4-FFF2-40B4-BE49-F238E27FC236}">
                <a16:creationId xmlns:a16="http://schemas.microsoft.com/office/drawing/2014/main" id="{68D9D279-E305-4955-8679-E89DF9E8952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4" name="Slide Number Placeholder 5">
            <a:extLst>
              <a:ext uri="{FF2B5EF4-FFF2-40B4-BE49-F238E27FC236}">
                <a16:creationId xmlns:a16="http://schemas.microsoft.com/office/drawing/2014/main" id="{8C9F4224-816B-4A1D-A6B2-6B8CDDD07F13}"/>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5592495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E90C7-D191-4239-8EEA-52D781248679}"/>
              </a:ext>
            </a:extLst>
          </p:cNvPr>
          <p:cNvSpPr>
            <a:spLocks noGrp="1"/>
          </p:cNvSpPr>
          <p:nvPr>
            <p:ph sz="half" idx="1"/>
          </p:nvPr>
        </p:nvSpPr>
        <p:spPr>
          <a:xfrm>
            <a:off x="838200" y="1825625"/>
            <a:ext cx="5181600" cy="4351338"/>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3502972-E17C-4169-A8F7-1B8D672302DA}"/>
              </a:ext>
            </a:extLst>
          </p:cNvPr>
          <p:cNvSpPr>
            <a:spLocks noGrp="1"/>
          </p:cNvSpPr>
          <p:nvPr>
            <p:ph sz="half" idx="2"/>
          </p:nvPr>
        </p:nvSpPr>
        <p:spPr>
          <a:xfrm>
            <a:off x="6172200" y="1825625"/>
            <a:ext cx="5181600" cy="4351338"/>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3">
            <a:extLst>
              <a:ext uri="{FF2B5EF4-FFF2-40B4-BE49-F238E27FC236}">
                <a16:creationId xmlns:a16="http://schemas.microsoft.com/office/drawing/2014/main" id="{039BDDF6-419B-4D88-8C5D-B37791B6BA1D}"/>
              </a:ext>
            </a:extLst>
          </p:cNvPr>
          <p:cNvSpPr>
            <a:spLocks noGrp="1"/>
          </p:cNvSpPr>
          <p:nvPr>
            <p:ph type="body" sz="quarter" idx="11"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1" name="Date Placeholder 3">
            <a:extLst>
              <a:ext uri="{FF2B5EF4-FFF2-40B4-BE49-F238E27FC236}">
                <a16:creationId xmlns:a16="http://schemas.microsoft.com/office/drawing/2014/main" id="{727329B2-1969-4B64-BC4E-FACB06FDA9AA}"/>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ALTERNATIVES ASSESSMENT</a:t>
            </a:r>
          </a:p>
        </p:txBody>
      </p:sp>
      <p:sp>
        <p:nvSpPr>
          <p:cNvPr id="12" name="Footer Placeholder 4">
            <a:extLst>
              <a:ext uri="{FF2B5EF4-FFF2-40B4-BE49-F238E27FC236}">
                <a16:creationId xmlns:a16="http://schemas.microsoft.com/office/drawing/2014/main" id="{68D9D279-E305-4955-8679-E89DF9E8952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4" name="Slide Number Placeholder 5">
            <a:extLst>
              <a:ext uri="{FF2B5EF4-FFF2-40B4-BE49-F238E27FC236}">
                <a16:creationId xmlns:a16="http://schemas.microsoft.com/office/drawing/2014/main" id="{8C9F4224-816B-4A1D-A6B2-6B8CDDD07F13}"/>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28468820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3E0D-9511-40DB-85AA-F8A857B1D18F}"/>
              </a:ext>
            </a:extLst>
          </p:cNvPr>
          <p:cNvSpPr>
            <a:spLocks noGrp="1"/>
          </p:cNvSpPr>
          <p:nvPr>
            <p:ph type="title"/>
          </p:nvPr>
        </p:nvSpPr>
        <p:spPr>
          <a:xfrm>
            <a:off x="831850" y="2200941"/>
            <a:ext cx="10515600" cy="1898881"/>
          </a:xfrm>
          <a:prstGeom prst="rect">
            <a:avLst/>
          </a:prstGeom>
        </p:spPr>
        <p:txBody>
          <a:bodyPr anchor="b"/>
          <a:lstStyle>
            <a:lvl1pPr>
              <a:defRPr sz="5559">
                <a:solidFill>
                  <a:schemeClr val="accent1"/>
                </a:solidFill>
                <a:latin typeface="Segoe UI Semibold" panose="020B0702040204020203" pitchFamily="34" charset="0"/>
                <a:cs typeface="Segoe UI Semibold" panose="020B0702040204020203"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5B376227-6DA8-4FB4-A6E4-34D1525A81AF}"/>
              </a:ext>
            </a:extLst>
          </p:cNvPr>
          <p:cNvSpPr>
            <a:spLocks noGrp="1"/>
          </p:cNvSpPr>
          <p:nvPr>
            <p:ph type="body" idx="1"/>
          </p:nvPr>
        </p:nvSpPr>
        <p:spPr>
          <a:xfrm>
            <a:off x="831850" y="4376812"/>
            <a:ext cx="10515600" cy="1500187"/>
          </a:xfrm>
          <a:prstGeom prst="rect">
            <a:avLst/>
          </a:prstGeom>
        </p:spPr>
        <p:txBody>
          <a:bodyPr/>
          <a:lstStyle>
            <a:lvl1pPr marL="0" indent="0">
              <a:buNone/>
              <a:defRPr sz="2224">
                <a:solidFill>
                  <a:schemeClr val="tx1">
                    <a:tint val="75000"/>
                  </a:schemeClr>
                </a:solidFill>
              </a:defRPr>
            </a:lvl1pPr>
            <a:lvl2pPr marL="423605" indent="0">
              <a:buNone/>
              <a:defRPr sz="1853">
                <a:solidFill>
                  <a:schemeClr val="tx1">
                    <a:tint val="75000"/>
                  </a:schemeClr>
                </a:solidFill>
              </a:defRPr>
            </a:lvl2pPr>
            <a:lvl3pPr marL="847210" indent="0">
              <a:buNone/>
              <a:defRPr sz="1668">
                <a:solidFill>
                  <a:schemeClr val="tx1">
                    <a:tint val="75000"/>
                  </a:schemeClr>
                </a:solidFill>
              </a:defRPr>
            </a:lvl3pPr>
            <a:lvl4pPr marL="1270815" indent="0">
              <a:buNone/>
              <a:defRPr sz="1482">
                <a:solidFill>
                  <a:schemeClr val="tx1">
                    <a:tint val="75000"/>
                  </a:schemeClr>
                </a:solidFill>
              </a:defRPr>
            </a:lvl4pPr>
            <a:lvl5pPr marL="1694420" indent="0">
              <a:buNone/>
              <a:defRPr sz="1482">
                <a:solidFill>
                  <a:schemeClr val="tx1">
                    <a:tint val="75000"/>
                  </a:schemeClr>
                </a:solidFill>
              </a:defRPr>
            </a:lvl5pPr>
            <a:lvl6pPr marL="2118025" indent="0">
              <a:buNone/>
              <a:defRPr sz="1482">
                <a:solidFill>
                  <a:schemeClr val="tx1">
                    <a:tint val="75000"/>
                  </a:schemeClr>
                </a:solidFill>
              </a:defRPr>
            </a:lvl6pPr>
            <a:lvl7pPr marL="2541630" indent="0">
              <a:buNone/>
              <a:defRPr sz="1482">
                <a:solidFill>
                  <a:schemeClr val="tx1">
                    <a:tint val="75000"/>
                  </a:schemeClr>
                </a:solidFill>
              </a:defRPr>
            </a:lvl7pPr>
            <a:lvl8pPr marL="2965235" indent="0">
              <a:buNone/>
              <a:defRPr sz="1482">
                <a:solidFill>
                  <a:schemeClr val="tx1">
                    <a:tint val="75000"/>
                  </a:schemeClr>
                </a:solidFill>
              </a:defRPr>
            </a:lvl8pPr>
            <a:lvl9pPr marL="3388840" indent="0">
              <a:buNone/>
              <a:defRPr sz="1482">
                <a:solidFill>
                  <a:schemeClr val="tx1">
                    <a:tint val="75000"/>
                  </a:schemeClr>
                </a:solidFill>
              </a:defRPr>
            </a:lvl9pPr>
          </a:lstStyle>
          <a:p>
            <a:pPr lvl="0"/>
            <a:r>
              <a:rPr lang="en-US"/>
              <a:t>Click to edit Master text styles</a:t>
            </a:r>
          </a:p>
        </p:txBody>
      </p:sp>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8" name="Date Placeholder 3">
            <a:extLst>
              <a:ext uri="{FF2B5EF4-FFF2-40B4-BE49-F238E27FC236}">
                <a16:creationId xmlns:a16="http://schemas.microsoft.com/office/drawing/2014/main" id="{A2F70F84-192D-4197-AA8F-0BB78C206A91}"/>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a:t>
            </a:r>
          </a:p>
        </p:txBody>
      </p:sp>
      <p:sp>
        <p:nvSpPr>
          <p:cNvPr id="9" name="Footer Placeholder 4">
            <a:extLst>
              <a:ext uri="{FF2B5EF4-FFF2-40B4-BE49-F238E27FC236}">
                <a16:creationId xmlns:a16="http://schemas.microsoft.com/office/drawing/2014/main" id="{0959523A-F8B2-4FCC-AB1B-926AF34821B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 PLAN</a:t>
            </a:r>
          </a:p>
        </p:txBody>
      </p:sp>
      <p:sp>
        <p:nvSpPr>
          <p:cNvPr id="14" name="Slide Number Placeholder 5">
            <a:extLst>
              <a:ext uri="{FF2B5EF4-FFF2-40B4-BE49-F238E27FC236}">
                <a16:creationId xmlns:a16="http://schemas.microsoft.com/office/drawing/2014/main" id="{2061C009-3177-4B37-A3B2-55538FA3E2DF}"/>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33613881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accent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4" name="Rectangle 3">
            <a:extLst>
              <a:ext uri="{FF2B5EF4-FFF2-40B4-BE49-F238E27FC236}">
                <a16:creationId xmlns:a16="http://schemas.microsoft.com/office/drawing/2014/main" id="{A7C13BA7-7B1B-4AEB-803B-AD2CB955171F}"/>
              </a:ext>
            </a:extLst>
          </p:cNvPr>
          <p:cNvSpPr/>
          <p:nvPr userDrawn="1"/>
        </p:nvSpPr>
        <p:spPr>
          <a:xfrm>
            <a:off x="0" y="0"/>
            <a:ext cx="12192000" cy="1112808"/>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20" name="Picture 19" descr="Diagram, engineering drawing&#10;&#10;Description automatically generated">
            <a:extLst>
              <a:ext uri="{FF2B5EF4-FFF2-40B4-BE49-F238E27FC236}">
                <a16:creationId xmlns:a16="http://schemas.microsoft.com/office/drawing/2014/main" id="{3D6DA5F0-D05D-43A3-90C2-380724BDAE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26" name="Picture 25" descr="Diagram&#10;&#10;Description automatically generated">
            <a:extLst>
              <a:ext uri="{FF2B5EF4-FFF2-40B4-BE49-F238E27FC236}">
                <a16:creationId xmlns:a16="http://schemas.microsoft.com/office/drawing/2014/main" id="{A0490265-17C3-4894-8761-ED7388BC15A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0544"/>
          <a:stretch/>
        </p:blipFill>
        <p:spPr>
          <a:xfrm>
            <a:off x="0" y="983974"/>
            <a:ext cx="12192000" cy="3805741"/>
          </a:xfrm>
          <a:prstGeom prst="rect">
            <a:avLst/>
          </a:prstGeom>
        </p:spPr>
      </p:pic>
      <p:pic>
        <p:nvPicPr>
          <p:cNvPr id="12" name="Picture 11">
            <a:extLst>
              <a:ext uri="{FF2B5EF4-FFF2-40B4-BE49-F238E27FC236}">
                <a16:creationId xmlns:a16="http://schemas.microsoft.com/office/drawing/2014/main" id="{D2A9A7D7-017A-43CA-89D9-273A0E69B6F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sp>
        <p:nvSpPr>
          <p:cNvPr id="13" name="Rectangle 12">
            <a:extLst>
              <a:ext uri="{FF2B5EF4-FFF2-40B4-BE49-F238E27FC236}">
                <a16:creationId xmlns:a16="http://schemas.microsoft.com/office/drawing/2014/main" id="{4CC1869D-1BAD-4DE6-93F0-2FC80E140F9D}"/>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Text Placeholder 13">
            <a:extLst>
              <a:ext uri="{FF2B5EF4-FFF2-40B4-BE49-F238E27FC236}">
                <a16:creationId xmlns:a16="http://schemas.microsoft.com/office/drawing/2014/main" id="{3FC6A225-A556-4001-9891-95C1A2C82FC8}"/>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2394886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209676" y="480060"/>
            <a:ext cx="2665094" cy="5360670"/>
          </a:xfrm>
        </p:spPr>
        <p:txBody>
          <a:bodyPr anchor="t" anchorCtr="0">
            <a:normAutofit/>
          </a:bodyPr>
          <a:lstStyle>
            <a:lvl1pPr>
              <a:defRPr sz="4400">
                <a:solidFill>
                  <a:schemeClr val="accent5"/>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77740" y="480060"/>
            <a:ext cx="6995160" cy="6092189"/>
          </a:xfrm>
        </p:spPr>
        <p:txBody>
          <a:bodyPr/>
          <a:lstStyle>
            <a:lvl1pPr>
              <a:buClr>
                <a:schemeClr val="tx2"/>
              </a:buClr>
              <a:defRPr/>
            </a:lvl1pPr>
            <a:lvl2pPr>
              <a:buClr>
                <a:schemeClr val="tx2"/>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1047748" y="6446836"/>
            <a:ext cx="2057402" cy="365125"/>
          </a:xfrm>
        </p:spPr>
        <p:txBody>
          <a:bodyPr/>
          <a:lstStyle/>
          <a:p>
            <a:fld id="{29CA1F89-46AF-4E3F-BF50-3C017A01CFE4}" type="datetimeFigureOut">
              <a:rPr lang="en-US" smtClean="0"/>
              <a:t>10/11/2023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95250" y="6446836"/>
            <a:ext cx="666750" cy="365125"/>
          </a:xfrm>
        </p:spPr>
        <p:txBody>
          <a:bodyPr/>
          <a:lstStyle>
            <a:lvl1pPr algn="ctr">
              <a:defRPr sz="900">
                <a:solidFill>
                  <a:schemeClr val="tx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4425239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accent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4" name="Rectangle 3">
            <a:extLst>
              <a:ext uri="{FF2B5EF4-FFF2-40B4-BE49-F238E27FC236}">
                <a16:creationId xmlns:a16="http://schemas.microsoft.com/office/drawing/2014/main" id="{A7C13BA7-7B1B-4AEB-803B-AD2CB955171F}"/>
              </a:ext>
            </a:extLst>
          </p:cNvPr>
          <p:cNvSpPr/>
          <p:nvPr userDrawn="1"/>
        </p:nvSpPr>
        <p:spPr>
          <a:xfrm>
            <a:off x="0" y="0"/>
            <a:ext cx="12192000" cy="1112808"/>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3" name="Picture 2" descr="Diagram, engineering drawing&#10;&#10;Description automatically generated">
            <a:extLst>
              <a:ext uri="{FF2B5EF4-FFF2-40B4-BE49-F238E27FC236}">
                <a16:creationId xmlns:a16="http://schemas.microsoft.com/office/drawing/2014/main" id="{848E5731-EFBF-4C4D-8F37-34581FC564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12" name="Picture 11">
            <a:extLst>
              <a:ext uri="{FF2B5EF4-FFF2-40B4-BE49-F238E27FC236}">
                <a16:creationId xmlns:a16="http://schemas.microsoft.com/office/drawing/2014/main" id="{53E68441-3653-4307-80A2-E5C5CD7772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9" name="Group 8" hidden="1">
            <a:extLst>
              <a:ext uri="{FF2B5EF4-FFF2-40B4-BE49-F238E27FC236}">
                <a16:creationId xmlns:a16="http://schemas.microsoft.com/office/drawing/2014/main" id="{D756AA9B-7CC6-4F4E-878D-4419928D2357}"/>
              </a:ext>
            </a:extLst>
          </p:cNvPr>
          <p:cNvGrpSpPr/>
          <p:nvPr userDrawn="1"/>
        </p:nvGrpSpPr>
        <p:grpSpPr>
          <a:xfrm>
            <a:off x="485712" y="1001633"/>
            <a:ext cx="11081490" cy="3409465"/>
            <a:chOff x="509997" y="1135184"/>
            <a:chExt cx="11635565" cy="3864060"/>
          </a:xfrm>
        </p:grpSpPr>
        <p:sp>
          <p:nvSpPr>
            <p:cNvPr id="11" name="Text Placeholder 4">
              <a:extLst>
                <a:ext uri="{FF2B5EF4-FFF2-40B4-BE49-F238E27FC236}">
                  <a16:creationId xmlns:a16="http://schemas.microsoft.com/office/drawing/2014/main" id="{B3EE69AD-E232-447A-AE72-903E72F8D42C}"/>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13" name="Text Placeholder 4">
              <a:extLst>
                <a:ext uri="{FF2B5EF4-FFF2-40B4-BE49-F238E27FC236}">
                  <a16:creationId xmlns:a16="http://schemas.microsoft.com/office/drawing/2014/main" id="{D7030851-0567-42C1-8C3A-6F6D9D54D416}"/>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4" name="Text Placeholder 4">
              <a:extLst>
                <a:ext uri="{FF2B5EF4-FFF2-40B4-BE49-F238E27FC236}">
                  <a16:creationId xmlns:a16="http://schemas.microsoft.com/office/drawing/2014/main" id="{1AA02577-8126-4D14-BD12-2644B91E61AC}"/>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8" name="Picture 4">
              <a:extLst>
                <a:ext uri="{FF2B5EF4-FFF2-40B4-BE49-F238E27FC236}">
                  <a16:creationId xmlns:a16="http://schemas.microsoft.com/office/drawing/2014/main" id="{847F5B59-4E9D-4A07-B151-A3DFC46ECA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4">
              <a:extLst>
                <a:ext uri="{FF2B5EF4-FFF2-40B4-BE49-F238E27FC236}">
                  <a16:creationId xmlns:a16="http://schemas.microsoft.com/office/drawing/2014/main" id="{F04BAB90-F4EF-4B81-8B9E-6C3AC3BC74C7}"/>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20" name="Rectangle 19">
              <a:extLst>
                <a:ext uri="{FF2B5EF4-FFF2-40B4-BE49-F238E27FC236}">
                  <a16:creationId xmlns:a16="http://schemas.microsoft.com/office/drawing/2014/main" id="{7157C5D1-C88A-4D6B-BFC7-91B59F8D2DB0}"/>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21" name="Picture 6">
              <a:extLst>
                <a:ext uri="{FF2B5EF4-FFF2-40B4-BE49-F238E27FC236}">
                  <a16:creationId xmlns:a16="http://schemas.microsoft.com/office/drawing/2014/main" id="{CFD800F8-36FC-4BD6-B96F-3BE4DAFA99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683210E5-6677-4AEF-86DF-BDF491326B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4">
              <a:extLst>
                <a:ext uri="{FF2B5EF4-FFF2-40B4-BE49-F238E27FC236}">
                  <a16:creationId xmlns:a16="http://schemas.microsoft.com/office/drawing/2014/main" id="{EC58B055-1C13-4F85-A979-292D3BB85DD4}"/>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4" name="Picture 4">
              <a:extLst>
                <a:ext uri="{FF2B5EF4-FFF2-40B4-BE49-F238E27FC236}">
                  <a16:creationId xmlns:a16="http://schemas.microsoft.com/office/drawing/2014/main" id="{FD9E1E14-F13C-4A57-95C0-CF74928DDE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5" name="Text Placeholder 4">
              <a:extLst>
                <a:ext uri="{FF2B5EF4-FFF2-40B4-BE49-F238E27FC236}">
                  <a16:creationId xmlns:a16="http://schemas.microsoft.com/office/drawing/2014/main" id="{AF3C339B-30D6-434A-AE5C-2F0C4124E9B2}"/>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6" name="Text Placeholder 4">
              <a:extLst>
                <a:ext uri="{FF2B5EF4-FFF2-40B4-BE49-F238E27FC236}">
                  <a16:creationId xmlns:a16="http://schemas.microsoft.com/office/drawing/2014/main" id="{83B82084-1686-40A1-82FD-0EB5E4D3A5AB}"/>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7" name="Text Placeholder 4">
              <a:extLst>
                <a:ext uri="{FF2B5EF4-FFF2-40B4-BE49-F238E27FC236}">
                  <a16:creationId xmlns:a16="http://schemas.microsoft.com/office/drawing/2014/main" id="{01C3F979-6067-40FE-8A19-D7155BC19BF9}"/>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8" name="Text Placeholder 4">
              <a:extLst>
                <a:ext uri="{FF2B5EF4-FFF2-40B4-BE49-F238E27FC236}">
                  <a16:creationId xmlns:a16="http://schemas.microsoft.com/office/drawing/2014/main" id="{652F2F12-FA4D-4364-B82B-BC2AE25D019F}"/>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9" name="Text Placeholder 4">
              <a:extLst>
                <a:ext uri="{FF2B5EF4-FFF2-40B4-BE49-F238E27FC236}">
                  <a16:creationId xmlns:a16="http://schemas.microsoft.com/office/drawing/2014/main" id="{576AB1A2-0FAF-45B4-A108-4D720BCD8512}"/>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30" name="Text Placeholder 4">
              <a:extLst>
                <a:ext uri="{FF2B5EF4-FFF2-40B4-BE49-F238E27FC236}">
                  <a16:creationId xmlns:a16="http://schemas.microsoft.com/office/drawing/2014/main" id="{909C2412-2E5C-4E6D-8496-BDD7DCF031C2}"/>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31" name="Text Placeholder 4">
              <a:extLst>
                <a:ext uri="{FF2B5EF4-FFF2-40B4-BE49-F238E27FC236}">
                  <a16:creationId xmlns:a16="http://schemas.microsoft.com/office/drawing/2014/main" id="{BD795F4D-0B5E-4425-96C4-F6918D82609F}"/>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2" name="Text Placeholder 4">
              <a:extLst>
                <a:ext uri="{FF2B5EF4-FFF2-40B4-BE49-F238E27FC236}">
                  <a16:creationId xmlns:a16="http://schemas.microsoft.com/office/drawing/2014/main" id="{B1558102-490D-405B-A8A9-B04D674744E7}"/>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sp>
        <p:nvSpPr>
          <p:cNvPr id="34" name="Rectangle 33">
            <a:extLst>
              <a:ext uri="{FF2B5EF4-FFF2-40B4-BE49-F238E27FC236}">
                <a16:creationId xmlns:a16="http://schemas.microsoft.com/office/drawing/2014/main" id="{8AFF7885-FABB-4D71-A4DA-C7B64CEDD821}"/>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33" name="Text Placeholder 13">
            <a:extLst>
              <a:ext uri="{FF2B5EF4-FFF2-40B4-BE49-F238E27FC236}">
                <a16:creationId xmlns:a16="http://schemas.microsoft.com/office/drawing/2014/main" id="{F8D3FBA0-D59C-46D2-9155-CB5E382D6E17}"/>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41161328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accent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4" name="Rectangle 3">
            <a:extLst>
              <a:ext uri="{FF2B5EF4-FFF2-40B4-BE49-F238E27FC236}">
                <a16:creationId xmlns:a16="http://schemas.microsoft.com/office/drawing/2014/main" id="{A7C13BA7-7B1B-4AEB-803B-AD2CB955171F}"/>
              </a:ext>
            </a:extLst>
          </p:cNvPr>
          <p:cNvSpPr/>
          <p:nvPr userDrawn="1"/>
        </p:nvSpPr>
        <p:spPr>
          <a:xfrm>
            <a:off x="0" y="0"/>
            <a:ext cx="12192000" cy="1112808"/>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3" name="Picture 2" descr="Diagram, engineering drawing&#10;&#10;Description automatically generated">
            <a:extLst>
              <a:ext uri="{FF2B5EF4-FFF2-40B4-BE49-F238E27FC236}">
                <a16:creationId xmlns:a16="http://schemas.microsoft.com/office/drawing/2014/main" id="{848E5731-EFBF-4C4D-8F37-34581FC564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grpSp>
        <p:nvGrpSpPr>
          <p:cNvPr id="8" name="Group 7" hidden="1">
            <a:extLst>
              <a:ext uri="{FF2B5EF4-FFF2-40B4-BE49-F238E27FC236}">
                <a16:creationId xmlns:a16="http://schemas.microsoft.com/office/drawing/2014/main" id="{AACDFC02-361C-4F3A-9058-2CCAE7C342BB}"/>
              </a:ext>
            </a:extLst>
          </p:cNvPr>
          <p:cNvGrpSpPr/>
          <p:nvPr userDrawn="1"/>
        </p:nvGrpSpPr>
        <p:grpSpPr>
          <a:xfrm>
            <a:off x="485712" y="1001633"/>
            <a:ext cx="11081490" cy="3409465"/>
            <a:chOff x="509997" y="1135184"/>
            <a:chExt cx="11635565" cy="3864060"/>
          </a:xfrm>
        </p:grpSpPr>
        <p:sp>
          <p:nvSpPr>
            <p:cNvPr id="9" name="Text Placeholder 4">
              <a:extLst>
                <a:ext uri="{FF2B5EF4-FFF2-40B4-BE49-F238E27FC236}">
                  <a16:creationId xmlns:a16="http://schemas.microsoft.com/office/drawing/2014/main" id="{9FF23FA9-EB45-425E-94B2-732C0560C41C}"/>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11" name="Text Placeholder 4">
              <a:extLst>
                <a:ext uri="{FF2B5EF4-FFF2-40B4-BE49-F238E27FC236}">
                  <a16:creationId xmlns:a16="http://schemas.microsoft.com/office/drawing/2014/main" id="{E5F4A79F-8313-4018-A8A9-54E5310A9F6F}"/>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2" name="Text Placeholder 4">
              <a:extLst>
                <a:ext uri="{FF2B5EF4-FFF2-40B4-BE49-F238E27FC236}">
                  <a16:creationId xmlns:a16="http://schemas.microsoft.com/office/drawing/2014/main" id="{F648F4BD-5730-46D0-8ADB-FAB3DB14F7F7}"/>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3" name="Picture 4">
              <a:extLst>
                <a:ext uri="{FF2B5EF4-FFF2-40B4-BE49-F238E27FC236}">
                  <a16:creationId xmlns:a16="http://schemas.microsoft.com/office/drawing/2014/main" id="{30F7EB7C-A0EE-43D5-9465-0CC1E0663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4">
              <a:extLst>
                <a:ext uri="{FF2B5EF4-FFF2-40B4-BE49-F238E27FC236}">
                  <a16:creationId xmlns:a16="http://schemas.microsoft.com/office/drawing/2014/main" id="{42D37FD1-BC71-4E5F-B0DB-184DF47A96E0}"/>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18" name="Rectangle 17">
              <a:extLst>
                <a:ext uri="{FF2B5EF4-FFF2-40B4-BE49-F238E27FC236}">
                  <a16:creationId xmlns:a16="http://schemas.microsoft.com/office/drawing/2014/main" id="{10272784-F325-4A9C-8897-94EBD8B7DFDC}"/>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19" name="Picture 6">
              <a:extLst>
                <a:ext uri="{FF2B5EF4-FFF2-40B4-BE49-F238E27FC236}">
                  <a16:creationId xmlns:a16="http://schemas.microsoft.com/office/drawing/2014/main" id="{69D2DF50-FB0E-4CD6-AFF1-275661A60C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16AFC91E-2C39-4F96-B025-8A0F2B6169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4">
              <a:extLst>
                <a:ext uri="{FF2B5EF4-FFF2-40B4-BE49-F238E27FC236}">
                  <a16:creationId xmlns:a16="http://schemas.microsoft.com/office/drawing/2014/main" id="{C7EDAAEC-607E-4B8E-9910-6C67FA9DC85D}"/>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2" name="Picture 4">
              <a:extLst>
                <a:ext uri="{FF2B5EF4-FFF2-40B4-BE49-F238E27FC236}">
                  <a16:creationId xmlns:a16="http://schemas.microsoft.com/office/drawing/2014/main" id="{E8906483-F872-42AF-95B0-306B8AC66B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4">
              <a:extLst>
                <a:ext uri="{FF2B5EF4-FFF2-40B4-BE49-F238E27FC236}">
                  <a16:creationId xmlns:a16="http://schemas.microsoft.com/office/drawing/2014/main" id="{BAFA3BB8-C690-4A53-9227-75EB09F35BE1}"/>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4" name="Text Placeholder 4">
              <a:extLst>
                <a:ext uri="{FF2B5EF4-FFF2-40B4-BE49-F238E27FC236}">
                  <a16:creationId xmlns:a16="http://schemas.microsoft.com/office/drawing/2014/main" id="{C31E8E02-50D4-44E3-B5A5-ED3AADD3B6D9}"/>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5" name="Text Placeholder 4">
              <a:extLst>
                <a:ext uri="{FF2B5EF4-FFF2-40B4-BE49-F238E27FC236}">
                  <a16:creationId xmlns:a16="http://schemas.microsoft.com/office/drawing/2014/main" id="{C9F31669-2839-4F12-AB99-689828A8B190}"/>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6" name="Text Placeholder 4">
              <a:extLst>
                <a:ext uri="{FF2B5EF4-FFF2-40B4-BE49-F238E27FC236}">
                  <a16:creationId xmlns:a16="http://schemas.microsoft.com/office/drawing/2014/main" id="{321B3BDB-AFDB-4C80-BF2A-34872B8B5EF1}"/>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7" name="Text Placeholder 4">
              <a:extLst>
                <a:ext uri="{FF2B5EF4-FFF2-40B4-BE49-F238E27FC236}">
                  <a16:creationId xmlns:a16="http://schemas.microsoft.com/office/drawing/2014/main" id="{C17E771C-0D7D-4699-A458-C6C9457429C9}"/>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28" name="Text Placeholder 4">
              <a:extLst>
                <a:ext uri="{FF2B5EF4-FFF2-40B4-BE49-F238E27FC236}">
                  <a16:creationId xmlns:a16="http://schemas.microsoft.com/office/drawing/2014/main" id="{B3B63722-6C5B-44BC-BD21-BEAC9AA4274A}"/>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29" name="Text Placeholder 4">
              <a:extLst>
                <a:ext uri="{FF2B5EF4-FFF2-40B4-BE49-F238E27FC236}">
                  <a16:creationId xmlns:a16="http://schemas.microsoft.com/office/drawing/2014/main" id="{6D91E103-0D88-488B-BB6C-E5C7D94435F8}"/>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0" name="Text Placeholder 4">
              <a:extLst>
                <a:ext uri="{FF2B5EF4-FFF2-40B4-BE49-F238E27FC236}">
                  <a16:creationId xmlns:a16="http://schemas.microsoft.com/office/drawing/2014/main" id="{B01693A3-E931-437F-94FB-B80E2FC69886}"/>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sp>
        <p:nvSpPr>
          <p:cNvPr id="32" name="Rectangle 31">
            <a:extLst>
              <a:ext uri="{FF2B5EF4-FFF2-40B4-BE49-F238E27FC236}">
                <a16:creationId xmlns:a16="http://schemas.microsoft.com/office/drawing/2014/main" id="{4C61FE23-0BE4-4B29-BB44-F4A46D7B4FA7}"/>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31" name="Text Placeholder 13">
            <a:extLst>
              <a:ext uri="{FF2B5EF4-FFF2-40B4-BE49-F238E27FC236}">
                <a16:creationId xmlns:a16="http://schemas.microsoft.com/office/drawing/2014/main" id="{97FDCBC7-1D09-435F-B7F1-6BEED185CB89}"/>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5078569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accent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4" name="Rectangle 3">
            <a:extLst>
              <a:ext uri="{FF2B5EF4-FFF2-40B4-BE49-F238E27FC236}">
                <a16:creationId xmlns:a16="http://schemas.microsoft.com/office/drawing/2014/main" id="{A7C13BA7-7B1B-4AEB-803B-AD2CB955171F}"/>
              </a:ext>
            </a:extLst>
          </p:cNvPr>
          <p:cNvSpPr/>
          <p:nvPr userDrawn="1"/>
        </p:nvSpPr>
        <p:spPr>
          <a:xfrm>
            <a:off x="0" y="0"/>
            <a:ext cx="12192000" cy="1112808"/>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19" name="Picture 18" descr="Diagram, engineering drawing&#10;&#10;Description automatically generated">
            <a:extLst>
              <a:ext uri="{FF2B5EF4-FFF2-40B4-BE49-F238E27FC236}">
                <a16:creationId xmlns:a16="http://schemas.microsoft.com/office/drawing/2014/main" id="{98071556-8BEB-497C-8AD1-2E2FBF105E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21" name="Picture 20">
            <a:extLst>
              <a:ext uri="{FF2B5EF4-FFF2-40B4-BE49-F238E27FC236}">
                <a16:creationId xmlns:a16="http://schemas.microsoft.com/office/drawing/2014/main" id="{1DA624CF-1C9B-4A62-993E-82AA31FC1C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grpSp>
        <p:nvGrpSpPr>
          <p:cNvPr id="14" name="Group 13" hidden="1">
            <a:extLst>
              <a:ext uri="{FF2B5EF4-FFF2-40B4-BE49-F238E27FC236}">
                <a16:creationId xmlns:a16="http://schemas.microsoft.com/office/drawing/2014/main" id="{B048E234-5E50-4F1D-92A8-350F5F05A78F}"/>
              </a:ext>
            </a:extLst>
          </p:cNvPr>
          <p:cNvGrpSpPr/>
          <p:nvPr userDrawn="1"/>
        </p:nvGrpSpPr>
        <p:grpSpPr>
          <a:xfrm>
            <a:off x="485712" y="723081"/>
            <a:ext cx="11081490" cy="3688017"/>
            <a:chOff x="509997" y="819491"/>
            <a:chExt cx="11635565" cy="4179753"/>
          </a:xfrm>
        </p:grpSpPr>
        <p:sp>
          <p:nvSpPr>
            <p:cNvPr id="18" name="Text Placeholder 4">
              <a:extLst>
                <a:ext uri="{FF2B5EF4-FFF2-40B4-BE49-F238E27FC236}">
                  <a16:creationId xmlns:a16="http://schemas.microsoft.com/office/drawing/2014/main" id="{D64772F6-37BC-425D-BECF-7B256C72496D}"/>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20" name="Text Placeholder 4">
              <a:extLst>
                <a:ext uri="{FF2B5EF4-FFF2-40B4-BE49-F238E27FC236}">
                  <a16:creationId xmlns:a16="http://schemas.microsoft.com/office/drawing/2014/main" id="{0AB3326A-2A50-4701-9562-F6D5133B3AF4}"/>
                </a:ext>
              </a:extLst>
            </p:cNvPr>
            <p:cNvSpPr txBox="1">
              <a:spLocks/>
            </p:cNvSpPr>
            <p:nvPr/>
          </p:nvSpPr>
          <p:spPr>
            <a:xfrm rot="16200000">
              <a:off x="8272232" y="3693221"/>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22" name="Text Placeholder 4">
              <a:extLst>
                <a:ext uri="{FF2B5EF4-FFF2-40B4-BE49-F238E27FC236}">
                  <a16:creationId xmlns:a16="http://schemas.microsoft.com/office/drawing/2014/main" id="{611EDB43-D218-4873-9D4F-F9C07DEA3B80}"/>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24" name="Picture 4">
              <a:extLst>
                <a:ext uri="{FF2B5EF4-FFF2-40B4-BE49-F238E27FC236}">
                  <a16:creationId xmlns:a16="http://schemas.microsoft.com/office/drawing/2014/main" id="{F05CA8CD-83F1-41DC-9388-7912DC438A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5" name="Text Placeholder 4">
              <a:extLst>
                <a:ext uri="{FF2B5EF4-FFF2-40B4-BE49-F238E27FC236}">
                  <a16:creationId xmlns:a16="http://schemas.microsoft.com/office/drawing/2014/main" id="{2BC2871B-E3DF-4B91-9452-C50201AA1FF7}"/>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26" name="Rectangle 25">
              <a:extLst>
                <a:ext uri="{FF2B5EF4-FFF2-40B4-BE49-F238E27FC236}">
                  <a16:creationId xmlns:a16="http://schemas.microsoft.com/office/drawing/2014/main" id="{96AA21A5-4578-472C-BA12-6F559E83FB8F}"/>
                </a:ext>
              </a:extLst>
            </p:cNvPr>
            <p:cNvSpPr/>
            <p:nvPr/>
          </p:nvSpPr>
          <p:spPr>
            <a:xfrm>
              <a:off x="509997" y="3517683"/>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27" name="Picture 6">
              <a:extLst>
                <a:ext uri="{FF2B5EF4-FFF2-40B4-BE49-F238E27FC236}">
                  <a16:creationId xmlns:a16="http://schemas.microsoft.com/office/drawing/2014/main" id="{A7A640E5-6AB3-4346-851C-8C7F800393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999FAC0B-500E-4F08-841C-C9A16F5873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9" name="Text Placeholder 4">
              <a:extLst>
                <a:ext uri="{FF2B5EF4-FFF2-40B4-BE49-F238E27FC236}">
                  <a16:creationId xmlns:a16="http://schemas.microsoft.com/office/drawing/2014/main" id="{A8C54004-D189-4E4C-ADDC-B86EAA0726B0}"/>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30" name="Picture 4">
              <a:extLst>
                <a:ext uri="{FF2B5EF4-FFF2-40B4-BE49-F238E27FC236}">
                  <a16:creationId xmlns:a16="http://schemas.microsoft.com/office/drawing/2014/main" id="{BECB353C-FC7A-4E50-B732-CFFD695416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1" name="Text Placeholder 4">
              <a:extLst>
                <a:ext uri="{FF2B5EF4-FFF2-40B4-BE49-F238E27FC236}">
                  <a16:creationId xmlns:a16="http://schemas.microsoft.com/office/drawing/2014/main" id="{8953E481-8E3F-4737-89CD-59F492D35C19}"/>
                </a:ext>
              </a:extLst>
            </p:cNvPr>
            <p:cNvSpPr txBox="1">
              <a:spLocks/>
            </p:cNvSpPr>
            <p:nvPr/>
          </p:nvSpPr>
          <p:spPr>
            <a:xfrm rot="16200000">
              <a:off x="2467923" y="1215105"/>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32" name="Text Placeholder 4">
              <a:extLst>
                <a:ext uri="{FF2B5EF4-FFF2-40B4-BE49-F238E27FC236}">
                  <a16:creationId xmlns:a16="http://schemas.microsoft.com/office/drawing/2014/main" id="{462C465B-D74D-451C-9682-5EEA70897EF8}"/>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33" name="Text Placeholder 4">
              <a:extLst>
                <a:ext uri="{FF2B5EF4-FFF2-40B4-BE49-F238E27FC236}">
                  <a16:creationId xmlns:a16="http://schemas.microsoft.com/office/drawing/2014/main" id="{16275737-CBBF-41D9-BBC4-7EAD7A80FA24}"/>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34" name="Text Placeholder 4">
              <a:extLst>
                <a:ext uri="{FF2B5EF4-FFF2-40B4-BE49-F238E27FC236}">
                  <a16:creationId xmlns:a16="http://schemas.microsoft.com/office/drawing/2014/main" id="{2C276ECD-7464-4FD9-BCAE-0498E2ABEBBE}"/>
                </a:ext>
              </a:extLst>
            </p:cNvPr>
            <p:cNvSpPr txBox="1">
              <a:spLocks/>
            </p:cNvSpPr>
            <p:nvPr/>
          </p:nvSpPr>
          <p:spPr>
            <a:xfrm rot="16200000">
              <a:off x="9562472" y="368101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35" name="Text Placeholder 4">
              <a:extLst>
                <a:ext uri="{FF2B5EF4-FFF2-40B4-BE49-F238E27FC236}">
                  <a16:creationId xmlns:a16="http://schemas.microsoft.com/office/drawing/2014/main" id="{CE58DF09-D535-4FF8-BABA-91F3F7EFB85B}"/>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36" name="Text Placeholder 4">
              <a:extLst>
                <a:ext uri="{FF2B5EF4-FFF2-40B4-BE49-F238E27FC236}">
                  <a16:creationId xmlns:a16="http://schemas.microsoft.com/office/drawing/2014/main" id="{068B1467-E48C-4C84-B675-989B3EA8E99E}"/>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37" name="Text Placeholder 4">
              <a:extLst>
                <a:ext uri="{FF2B5EF4-FFF2-40B4-BE49-F238E27FC236}">
                  <a16:creationId xmlns:a16="http://schemas.microsoft.com/office/drawing/2014/main" id="{CAFCD81A-682C-49AB-BAE7-5B2BABEB28E0}"/>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8" name="Text Placeholder 4">
              <a:extLst>
                <a:ext uri="{FF2B5EF4-FFF2-40B4-BE49-F238E27FC236}">
                  <a16:creationId xmlns:a16="http://schemas.microsoft.com/office/drawing/2014/main" id="{75BE3EF1-DE34-478E-8396-38E72BFF1034}"/>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pic>
        <p:nvPicPr>
          <p:cNvPr id="12" name="Picture 11">
            <a:extLst>
              <a:ext uri="{FF2B5EF4-FFF2-40B4-BE49-F238E27FC236}">
                <a16:creationId xmlns:a16="http://schemas.microsoft.com/office/drawing/2014/main" id="{DA4B949E-0D6E-4171-9309-BEA1835B719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pic>
        <p:nvPicPr>
          <p:cNvPr id="23" name="Picture 22" descr="A picture containing graphical user interface&#10;&#10;Description automatically generated">
            <a:extLst>
              <a:ext uri="{FF2B5EF4-FFF2-40B4-BE49-F238E27FC236}">
                <a16:creationId xmlns:a16="http://schemas.microsoft.com/office/drawing/2014/main" id="{B9D599E9-6144-47B8-82CF-9F5E691DB59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13" name="Picture 12">
            <a:extLst>
              <a:ext uri="{FF2B5EF4-FFF2-40B4-BE49-F238E27FC236}">
                <a16:creationId xmlns:a16="http://schemas.microsoft.com/office/drawing/2014/main" id="{766C060C-5A83-48EC-A160-7A588D58F67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2"/>
            <a:ext cx="12192000" cy="4789715"/>
          </a:xfrm>
          <a:prstGeom prst="rect">
            <a:avLst/>
          </a:prstGeom>
        </p:spPr>
      </p:pic>
      <p:sp>
        <p:nvSpPr>
          <p:cNvPr id="40" name="Rectangle 39">
            <a:extLst>
              <a:ext uri="{FF2B5EF4-FFF2-40B4-BE49-F238E27FC236}">
                <a16:creationId xmlns:a16="http://schemas.microsoft.com/office/drawing/2014/main" id="{11CC8582-CF25-4EA4-B8C0-93A2E18E3923}"/>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39" name="Text Placeholder 13">
            <a:extLst>
              <a:ext uri="{FF2B5EF4-FFF2-40B4-BE49-F238E27FC236}">
                <a16:creationId xmlns:a16="http://schemas.microsoft.com/office/drawing/2014/main" id="{DD4ADC2E-C1C1-4153-972C-B62406D7CB14}"/>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8287574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accent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4" name="Rectangle 3">
            <a:extLst>
              <a:ext uri="{FF2B5EF4-FFF2-40B4-BE49-F238E27FC236}">
                <a16:creationId xmlns:a16="http://schemas.microsoft.com/office/drawing/2014/main" id="{A7C13BA7-7B1B-4AEB-803B-AD2CB955171F}"/>
              </a:ext>
            </a:extLst>
          </p:cNvPr>
          <p:cNvSpPr/>
          <p:nvPr userDrawn="1"/>
        </p:nvSpPr>
        <p:spPr>
          <a:xfrm>
            <a:off x="0" y="0"/>
            <a:ext cx="12192000" cy="1112808"/>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3" name="Picture 2" descr="Diagram, engineering drawing&#10;&#10;Description automatically generated">
            <a:extLst>
              <a:ext uri="{FF2B5EF4-FFF2-40B4-BE49-F238E27FC236}">
                <a16:creationId xmlns:a16="http://schemas.microsoft.com/office/drawing/2014/main" id="{56CE5A75-DFFD-441B-BC43-566FE4E76F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6" name="Picture 5">
            <a:extLst>
              <a:ext uri="{FF2B5EF4-FFF2-40B4-BE49-F238E27FC236}">
                <a16:creationId xmlns:a16="http://schemas.microsoft.com/office/drawing/2014/main" id="{021B6193-1534-421B-A004-A379A95C7A5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3010" b="6964"/>
          <a:stretch/>
        </p:blipFill>
        <p:spPr>
          <a:xfrm>
            <a:off x="0" y="1102077"/>
            <a:ext cx="12192000" cy="3354014"/>
          </a:xfrm>
          <a:prstGeom prst="rect">
            <a:avLst/>
          </a:prstGeom>
        </p:spPr>
      </p:pic>
      <p:pic>
        <p:nvPicPr>
          <p:cNvPr id="9" name="Picture 8" descr="Diagram, engineering drawing&#10;&#10;Description automatically generated">
            <a:extLst>
              <a:ext uri="{FF2B5EF4-FFF2-40B4-BE49-F238E27FC236}">
                <a16:creationId xmlns:a16="http://schemas.microsoft.com/office/drawing/2014/main" id="{FC01F320-00A1-453F-A4AE-E723CD21076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3233" b="6965"/>
          <a:stretch/>
        </p:blipFill>
        <p:spPr>
          <a:xfrm>
            <a:off x="0" y="1112809"/>
            <a:ext cx="12192000" cy="3343283"/>
          </a:xfrm>
          <a:prstGeom prst="rect">
            <a:avLst/>
          </a:prstGeom>
        </p:spPr>
      </p:pic>
      <p:pic>
        <p:nvPicPr>
          <p:cNvPr id="12" name="Picture 11">
            <a:extLst>
              <a:ext uri="{FF2B5EF4-FFF2-40B4-BE49-F238E27FC236}">
                <a16:creationId xmlns:a16="http://schemas.microsoft.com/office/drawing/2014/main" id="{ED80E8CF-F38C-497D-9927-8564B539803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23233" b="6965"/>
          <a:stretch/>
        </p:blipFill>
        <p:spPr>
          <a:xfrm>
            <a:off x="0" y="1112810"/>
            <a:ext cx="12192000" cy="3343282"/>
          </a:xfrm>
          <a:prstGeom prst="rect">
            <a:avLst/>
          </a:prstGeom>
        </p:spPr>
      </p:pic>
      <p:pic>
        <p:nvPicPr>
          <p:cNvPr id="14" name="Picture 13">
            <a:extLst>
              <a:ext uri="{FF2B5EF4-FFF2-40B4-BE49-F238E27FC236}">
                <a16:creationId xmlns:a16="http://schemas.microsoft.com/office/drawing/2014/main" id="{B2498C79-92CB-4AE4-9EE6-A20D4C15FC3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3233" b="6965"/>
          <a:stretch/>
        </p:blipFill>
        <p:spPr>
          <a:xfrm>
            <a:off x="0" y="1112810"/>
            <a:ext cx="12192000" cy="3343282"/>
          </a:xfrm>
          <a:prstGeom prst="rect">
            <a:avLst/>
          </a:prstGeom>
        </p:spPr>
      </p:pic>
      <p:sp>
        <p:nvSpPr>
          <p:cNvPr id="24" name="Rectangle 23" hidden="1">
            <a:extLst>
              <a:ext uri="{FF2B5EF4-FFF2-40B4-BE49-F238E27FC236}">
                <a16:creationId xmlns:a16="http://schemas.microsoft.com/office/drawing/2014/main" id="{4B3EE90E-C813-41A6-90DB-463B2509AD0B}"/>
              </a:ext>
            </a:extLst>
          </p:cNvPr>
          <p:cNvSpPr/>
          <p:nvPr userDrawn="1"/>
        </p:nvSpPr>
        <p:spPr>
          <a:xfrm>
            <a:off x="9168063" y="3657600"/>
            <a:ext cx="1997242" cy="673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pic>
        <p:nvPicPr>
          <p:cNvPr id="25" name="Picture 24">
            <a:extLst>
              <a:ext uri="{FF2B5EF4-FFF2-40B4-BE49-F238E27FC236}">
                <a16:creationId xmlns:a16="http://schemas.microsoft.com/office/drawing/2014/main" id="{E64B9686-8F0C-4C60-8C47-0507A71608C5}"/>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18" name="Group 17" hidden="1">
            <a:extLst>
              <a:ext uri="{FF2B5EF4-FFF2-40B4-BE49-F238E27FC236}">
                <a16:creationId xmlns:a16="http://schemas.microsoft.com/office/drawing/2014/main" id="{90EDE7FA-C0E9-4C29-8C01-FD9CEE4DF6B6}"/>
              </a:ext>
            </a:extLst>
          </p:cNvPr>
          <p:cNvGrpSpPr/>
          <p:nvPr userDrawn="1"/>
        </p:nvGrpSpPr>
        <p:grpSpPr>
          <a:xfrm>
            <a:off x="485712" y="1001633"/>
            <a:ext cx="11081490" cy="3409465"/>
            <a:chOff x="509997" y="1135184"/>
            <a:chExt cx="11635565" cy="3864060"/>
          </a:xfrm>
        </p:grpSpPr>
        <p:sp>
          <p:nvSpPr>
            <p:cNvPr id="19" name="Text Placeholder 4">
              <a:extLst>
                <a:ext uri="{FF2B5EF4-FFF2-40B4-BE49-F238E27FC236}">
                  <a16:creationId xmlns:a16="http://schemas.microsoft.com/office/drawing/2014/main" id="{12480890-CE29-431C-A5F3-31B1CEE26B2E}"/>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20" name="Text Placeholder 4">
              <a:extLst>
                <a:ext uri="{FF2B5EF4-FFF2-40B4-BE49-F238E27FC236}">
                  <a16:creationId xmlns:a16="http://schemas.microsoft.com/office/drawing/2014/main" id="{A00AD18C-625E-4D68-B08B-CB1814092A94}"/>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21" name="Text Placeholder 4">
              <a:extLst>
                <a:ext uri="{FF2B5EF4-FFF2-40B4-BE49-F238E27FC236}">
                  <a16:creationId xmlns:a16="http://schemas.microsoft.com/office/drawing/2014/main" id="{4664467F-C626-407B-B722-391D0AF3FDE5}"/>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22" name="Picture 4">
              <a:extLst>
                <a:ext uri="{FF2B5EF4-FFF2-40B4-BE49-F238E27FC236}">
                  <a16:creationId xmlns:a16="http://schemas.microsoft.com/office/drawing/2014/main" id="{8B027257-F528-4BFE-864A-2AFFAC1ADC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4">
              <a:extLst>
                <a:ext uri="{FF2B5EF4-FFF2-40B4-BE49-F238E27FC236}">
                  <a16:creationId xmlns:a16="http://schemas.microsoft.com/office/drawing/2014/main" id="{4104CAB5-4C24-4287-9DC1-DE4314C1D494}"/>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26" name="Rectangle 25">
              <a:extLst>
                <a:ext uri="{FF2B5EF4-FFF2-40B4-BE49-F238E27FC236}">
                  <a16:creationId xmlns:a16="http://schemas.microsoft.com/office/drawing/2014/main" id="{AB8E547C-D94A-4633-B9A7-926564C4F9A4}"/>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27" name="Picture 6">
              <a:extLst>
                <a:ext uri="{FF2B5EF4-FFF2-40B4-BE49-F238E27FC236}">
                  <a16:creationId xmlns:a16="http://schemas.microsoft.com/office/drawing/2014/main" id="{0E467EFB-82E5-45EB-A069-108CA19056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84517556-A778-41B7-BA54-AADFC4E3B40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9" name="Text Placeholder 4">
              <a:extLst>
                <a:ext uri="{FF2B5EF4-FFF2-40B4-BE49-F238E27FC236}">
                  <a16:creationId xmlns:a16="http://schemas.microsoft.com/office/drawing/2014/main" id="{44F16604-2C14-4F21-A048-E8631FAE24E3}"/>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30" name="Picture 4">
              <a:extLst>
                <a:ext uri="{FF2B5EF4-FFF2-40B4-BE49-F238E27FC236}">
                  <a16:creationId xmlns:a16="http://schemas.microsoft.com/office/drawing/2014/main" id="{3C438D4C-C36E-44F1-B33A-928D64EA62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1" name="Text Placeholder 4">
              <a:extLst>
                <a:ext uri="{FF2B5EF4-FFF2-40B4-BE49-F238E27FC236}">
                  <a16:creationId xmlns:a16="http://schemas.microsoft.com/office/drawing/2014/main" id="{9E9F7028-AD77-4D87-A969-C2E1430ED45C}"/>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32" name="Text Placeholder 4">
              <a:extLst>
                <a:ext uri="{FF2B5EF4-FFF2-40B4-BE49-F238E27FC236}">
                  <a16:creationId xmlns:a16="http://schemas.microsoft.com/office/drawing/2014/main" id="{5A848A5A-384E-478D-9D14-37E1A2CF392E}"/>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33" name="Text Placeholder 4">
              <a:extLst>
                <a:ext uri="{FF2B5EF4-FFF2-40B4-BE49-F238E27FC236}">
                  <a16:creationId xmlns:a16="http://schemas.microsoft.com/office/drawing/2014/main" id="{5BAE1DF2-3477-4D4F-9A42-4E4AC2CD32DB}"/>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34" name="Text Placeholder 4">
              <a:extLst>
                <a:ext uri="{FF2B5EF4-FFF2-40B4-BE49-F238E27FC236}">
                  <a16:creationId xmlns:a16="http://schemas.microsoft.com/office/drawing/2014/main" id="{E2C54B63-70A7-4003-9AD7-589A14B4C924}"/>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35" name="Text Placeholder 4">
              <a:extLst>
                <a:ext uri="{FF2B5EF4-FFF2-40B4-BE49-F238E27FC236}">
                  <a16:creationId xmlns:a16="http://schemas.microsoft.com/office/drawing/2014/main" id="{F83D2C95-B9FF-4904-A9B0-CE84AC52B74C}"/>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36" name="Text Placeholder 4">
              <a:extLst>
                <a:ext uri="{FF2B5EF4-FFF2-40B4-BE49-F238E27FC236}">
                  <a16:creationId xmlns:a16="http://schemas.microsoft.com/office/drawing/2014/main" id="{9479E488-1DE6-4866-8424-A1A76FE07972}"/>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37" name="Text Placeholder 4">
              <a:extLst>
                <a:ext uri="{FF2B5EF4-FFF2-40B4-BE49-F238E27FC236}">
                  <a16:creationId xmlns:a16="http://schemas.microsoft.com/office/drawing/2014/main" id="{6E803BF0-1AC3-406B-9767-6EFC67374A6B}"/>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8" name="Text Placeholder 4">
              <a:extLst>
                <a:ext uri="{FF2B5EF4-FFF2-40B4-BE49-F238E27FC236}">
                  <a16:creationId xmlns:a16="http://schemas.microsoft.com/office/drawing/2014/main" id="{C3D9EDE0-7CF2-4540-B0FC-B855E1126AB1}"/>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sp>
        <p:nvSpPr>
          <p:cNvPr id="40" name="Rectangle 39">
            <a:extLst>
              <a:ext uri="{FF2B5EF4-FFF2-40B4-BE49-F238E27FC236}">
                <a16:creationId xmlns:a16="http://schemas.microsoft.com/office/drawing/2014/main" id="{E054A214-64DA-4ACE-94FB-ED789D6FC47D}"/>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39" name="Text Placeholder 13">
            <a:extLst>
              <a:ext uri="{FF2B5EF4-FFF2-40B4-BE49-F238E27FC236}">
                <a16:creationId xmlns:a16="http://schemas.microsoft.com/office/drawing/2014/main" id="{71997004-0C2F-4FB0-B2F6-647B41AEA7C5}"/>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38667216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accent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4" name="Rectangle 3">
            <a:extLst>
              <a:ext uri="{FF2B5EF4-FFF2-40B4-BE49-F238E27FC236}">
                <a16:creationId xmlns:a16="http://schemas.microsoft.com/office/drawing/2014/main" id="{A7C13BA7-7B1B-4AEB-803B-AD2CB955171F}"/>
              </a:ext>
            </a:extLst>
          </p:cNvPr>
          <p:cNvSpPr/>
          <p:nvPr userDrawn="1"/>
        </p:nvSpPr>
        <p:spPr>
          <a:xfrm>
            <a:off x="0" y="0"/>
            <a:ext cx="12192000" cy="1112808"/>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61B5D810-9710-41DE-B587-473544EA3D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13" name="Picture 12">
            <a:extLst>
              <a:ext uri="{FF2B5EF4-FFF2-40B4-BE49-F238E27FC236}">
                <a16:creationId xmlns:a16="http://schemas.microsoft.com/office/drawing/2014/main" id="{8188D407-E331-48EE-B5F8-631E73DA2049}"/>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24" name="Picture 23">
            <a:extLst>
              <a:ext uri="{FF2B5EF4-FFF2-40B4-BE49-F238E27FC236}">
                <a16:creationId xmlns:a16="http://schemas.microsoft.com/office/drawing/2014/main" id="{58740F1C-750E-46E0-9F3A-F7C7163E70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26" name="Picture 25" descr="Diagram, engineering drawing&#10;&#10;Description automatically generated">
            <a:extLst>
              <a:ext uri="{FF2B5EF4-FFF2-40B4-BE49-F238E27FC236}">
                <a16:creationId xmlns:a16="http://schemas.microsoft.com/office/drawing/2014/main" id="{2D91E1DA-8661-4288-9EEB-09BE92A04F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12" name="Picture 11">
            <a:extLst>
              <a:ext uri="{FF2B5EF4-FFF2-40B4-BE49-F238E27FC236}">
                <a16:creationId xmlns:a16="http://schemas.microsoft.com/office/drawing/2014/main" id="{BE8F3F4B-3F08-4AD1-980D-17E96A0423E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14" name="Group 13" hidden="1">
            <a:extLst>
              <a:ext uri="{FF2B5EF4-FFF2-40B4-BE49-F238E27FC236}">
                <a16:creationId xmlns:a16="http://schemas.microsoft.com/office/drawing/2014/main" id="{59AEFCCA-158E-4384-AEF8-41C495F0CE0F}"/>
              </a:ext>
            </a:extLst>
          </p:cNvPr>
          <p:cNvGrpSpPr/>
          <p:nvPr userDrawn="1"/>
        </p:nvGrpSpPr>
        <p:grpSpPr>
          <a:xfrm>
            <a:off x="485712" y="1001633"/>
            <a:ext cx="11081490" cy="3409465"/>
            <a:chOff x="509997" y="1135184"/>
            <a:chExt cx="11635565" cy="3864060"/>
          </a:xfrm>
        </p:grpSpPr>
        <p:sp>
          <p:nvSpPr>
            <p:cNvPr id="18" name="Text Placeholder 4">
              <a:extLst>
                <a:ext uri="{FF2B5EF4-FFF2-40B4-BE49-F238E27FC236}">
                  <a16:creationId xmlns:a16="http://schemas.microsoft.com/office/drawing/2014/main" id="{1684E84B-7C0F-40CF-8D58-78FF8297122F}"/>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19" name="Text Placeholder 4">
              <a:extLst>
                <a:ext uri="{FF2B5EF4-FFF2-40B4-BE49-F238E27FC236}">
                  <a16:creationId xmlns:a16="http://schemas.microsoft.com/office/drawing/2014/main" id="{B29D8149-D209-4F41-A1C4-E638C9102C0B}"/>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20" name="Text Placeholder 4">
              <a:extLst>
                <a:ext uri="{FF2B5EF4-FFF2-40B4-BE49-F238E27FC236}">
                  <a16:creationId xmlns:a16="http://schemas.microsoft.com/office/drawing/2014/main" id="{4073D5E9-AB1B-4975-8EA1-5AC260D1F3A1}"/>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21" name="Picture 4">
              <a:extLst>
                <a:ext uri="{FF2B5EF4-FFF2-40B4-BE49-F238E27FC236}">
                  <a16:creationId xmlns:a16="http://schemas.microsoft.com/office/drawing/2014/main" id="{E4CC1C27-B2EF-452E-AD67-6CF01FFEAE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4">
              <a:extLst>
                <a:ext uri="{FF2B5EF4-FFF2-40B4-BE49-F238E27FC236}">
                  <a16:creationId xmlns:a16="http://schemas.microsoft.com/office/drawing/2014/main" id="{84AAD225-F060-45F5-8F73-186DF645489B}"/>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23" name="Rectangle 22">
              <a:extLst>
                <a:ext uri="{FF2B5EF4-FFF2-40B4-BE49-F238E27FC236}">
                  <a16:creationId xmlns:a16="http://schemas.microsoft.com/office/drawing/2014/main" id="{7DF18095-2A42-4A82-9657-8D93D734D19C}"/>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25" name="Picture 6">
              <a:extLst>
                <a:ext uri="{FF2B5EF4-FFF2-40B4-BE49-F238E27FC236}">
                  <a16:creationId xmlns:a16="http://schemas.microsoft.com/office/drawing/2014/main" id="{D353C262-AED2-46CE-977D-BF157DE45A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D1156EC0-7466-4F39-A082-E912D29D11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8" name="Text Placeholder 4">
              <a:extLst>
                <a:ext uri="{FF2B5EF4-FFF2-40B4-BE49-F238E27FC236}">
                  <a16:creationId xmlns:a16="http://schemas.microsoft.com/office/drawing/2014/main" id="{8E8BE80D-3CCE-4280-ACC7-BEA593BCFA31}"/>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9" name="Picture 4">
              <a:extLst>
                <a:ext uri="{FF2B5EF4-FFF2-40B4-BE49-F238E27FC236}">
                  <a16:creationId xmlns:a16="http://schemas.microsoft.com/office/drawing/2014/main" id="{40D16D3F-43D3-41A4-92A5-AE1878E419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0" name="Text Placeholder 4">
              <a:extLst>
                <a:ext uri="{FF2B5EF4-FFF2-40B4-BE49-F238E27FC236}">
                  <a16:creationId xmlns:a16="http://schemas.microsoft.com/office/drawing/2014/main" id="{852A9FA0-0597-43BE-89C9-400B5894E012}"/>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31" name="Text Placeholder 4">
              <a:extLst>
                <a:ext uri="{FF2B5EF4-FFF2-40B4-BE49-F238E27FC236}">
                  <a16:creationId xmlns:a16="http://schemas.microsoft.com/office/drawing/2014/main" id="{887834E5-00F0-4F7D-A385-AED3D97A0853}"/>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32" name="Text Placeholder 4">
              <a:extLst>
                <a:ext uri="{FF2B5EF4-FFF2-40B4-BE49-F238E27FC236}">
                  <a16:creationId xmlns:a16="http://schemas.microsoft.com/office/drawing/2014/main" id="{F6686E69-238C-449E-A652-26089F319790}"/>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33" name="Text Placeholder 4">
              <a:extLst>
                <a:ext uri="{FF2B5EF4-FFF2-40B4-BE49-F238E27FC236}">
                  <a16:creationId xmlns:a16="http://schemas.microsoft.com/office/drawing/2014/main" id="{0EB81DD0-40FD-4A70-9AD4-67161CB8D51B}"/>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34" name="Text Placeholder 4">
              <a:extLst>
                <a:ext uri="{FF2B5EF4-FFF2-40B4-BE49-F238E27FC236}">
                  <a16:creationId xmlns:a16="http://schemas.microsoft.com/office/drawing/2014/main" id="{243A365E-196D-49ED-8792-D5AC77E49A72}"/>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35" name="Text Placeholder 4">
              <a:extLst>
                <a:ext uri="{FF2B5EF4-FFF2-40B4-BE49-F238E27FC236}">
                  <a16:creationId xmlns:a16="http://schemas.microsoft.com/office/drawing/2014/main" id="{23B0BFEA-B05C-48BA-8340-D5C308EF6895}"/>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36" name="Text Placeholder 4">
              <a:extLst>
                <a:ext uri="{FF2B5EF4-FFF2-40B4-BE49-F238E27FC236}">
                  <a16:creationId xmlns:a16="http://schemas.microsoft.com/office/drawing/2014/main" id="{31E2ADB6-CAA9-4FD3-AACA-77A3A3517546}"/>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7" name="Text Placeholder 4">
              <a:extLst>
                <a:ext uri="{FF2B5EF4-FFF2-40B4-BE49-F238E27FC236}">
                  <a16:creationId xmlns:a16="http://schemas.microsoft.com/office/drawing/2014/main" id="{F7474907-B66D-4844-822A-A14F7497DC8A}"/>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grpSp>
        <p:nvGrpSpPr>
          <p:cNvPr id="38" name="Group 37">
            <a:extLst>
              <a:ext uri="{FF2B5EF4-FFF2-40B4-BE49-F238E27FC236}">
                <a16:creationId xmlns:a16="http://schemas.microsoft.com/office/drawing/2014/main" id="{5838A712-D80B-4831-8530-2E219FEDB854}"/>
              </a:ext>
            </a:extLst>
          </p:cNvPr>
          <p:cNvGrpSpPr/>
          <p:nvPr userDrawn="1"/>
        </p:nvGrpSpPr>
        <p:grpSpPr>
          <a:xfrm>
            <a:off x="475341" y="992024"/>
            <a:ext cx="11081490" cy="3409465"/>
            <a:chOff x="509997" y="1135184"/>
            <a:chExt cx="11635565" cy="3864060"/>
          </a:xfrm>
        </p:grpSpPr>
        <p:sp>
          <p:nvSpPr>
            <p:cNvPr id="39" name="Text Placeholder 4">
              <a:extLst>
                <a:ext uri="{FF2B5EF4-FFF2-40B4-BE49-F238E27FC236}">
                  <a16:creationId xmlns:a16="http://schemas.microsoft.com/office/drawing/2014/main" id="{D981D8E7-5DF2-4ADA-A0B6-A7A34C3FD8FD}"/>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40" name="Text Placeholder 4">
              <a:extLst>
                <a:ext uri="{FF2B5EF4-FFF2-40B4-BE49-F238E27FC236}">
                  <a16:creationId xmlns:a16="http://schemas.microsoft.com/office/drawing/2014/main" id="{A9727799-C642-4318-84B7-8B7296DE3F3E}"/>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41" name="Text Placeholder 4">
              <a:extLst>
                <a:ext uri="{FF2B5EF4-FFF2-40B4-BE49-F238E27FC236}">
                  <a16:creationId xmlns:a16="http://schemas.microsoft.com/office/drawing/2014/main" id="{8F99A388-D02B-4F93-8083-A79BBDE295C0}"/>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42" name="Picture 4">
              <a:extLst>
                <a:ext uri="{FF2B5EF4-FFF2-40B4-BE49-F238E27FC236}">
                  <a16:creationId xmlns:a16="http://schemas.microsoft.com/office/drawing/2014/main" id="{B86A3A09-A9BD-4F73-B5B3-504E895DBB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43" name="Text Placeholder 4">
              <a:extLst>
                <a:ext uri="{FF2B5EF4-FFF2-40B4-BE49-F238E27FC236}">
                  <a16:creationId xmlns:a16="http://schemas.microsoft.com/office/drawing/2014/main" id="{30C32C9E-B301-4043-A93C-7FF52945DD71}"/>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44" name="Rectangle 43">
              <a:extLst>
                <a:ext uri="{FF2B5EF4-FFF2-40B4-BE49-F238E27FC236}">
                  <a16:creationId xmlns:a16="http://schemas.microsoft.com/office/drawing/2014/main" id="{36508CF2-6F9E-428E-95D3-842B6A835BE9}"/>
                </a:ext>
              </a:extLst>
            </p:cNvPr>
            <p:cNvSpPr/>
            <p:nvPr/>
          </p:nvSpPr>
          <p:spPr>
            <a:xfrm>
              <a:off x="509997" y="19319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45" name="Picture 6">
              <a:extLst>
                <a:ext uri="{FF2B5EF4-FFF2-40B4-BE49-F238E27FC236}">
                  <a16:creationId xmlns:a16="http://schemas.microsoft.com/office/drawing/2014/main" id="{9AD1BBA1-35EC-432E-A5A1-85B8D58384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B76F4C4E-AB7E-43BE-9BC4-D05F635A8B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47" name="Text Placeholder 4">
              <a:extLst>
                <a:ext uri="{FF2B5EF4-FFF2-40B4-BE49-F238E27FC236}">
                  <a16:creationId xmlns:a16="http://schemas.microsoft.com/office/drawing/2014/main" id="{AF68D6F1-6619-48CB-A071-C7523240DB95}"/>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48" name="Picture 4">
              <a:extLst>
                <a:ext uri="{FF2B5EF4-FFF2-40B4-BE49-F238E27FC236}">
                  <a16:creationId xmlns:a16="http://schemas.microsoft.com/office/drawing/2014/main" id="{B164F730-C5E6-4606-BCE5-7A22C1666A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49" name="Text Placeholder 4">
              <a:extLst>
                <a:ext uri="{FF2B5EF4-FFF2-40B4-BE49-F238E27FC236}">
                  <a16:creationId xmlns:a16="http://schemas.microsoft.com/office/drawing/2014/main" id="{4FB211A9-02F3-41B8-9A76-2F80DB1BB97F}"/>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50" name="Text Placeholder 4">
              <a:extLst>
                <a:ext uri="{FF2B5EF4-FFF2-40B4-BE49-F238E27FC236}">
                  <a16:creationId xmlns:a16="http://schemas.microsoft.com/office/drawing/2014/main" id="{0434A656-4D4E-4A51-A292-7BA615402D6F}"/>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51" name="Text Placeholder 4">
              <a:extLst>
                <a:ext uri="{FF2B5EF4-FFF2-40B4-BE49-F238E27FC236}">
                  <a16:creationId xmlns:a16="http://schemas.microsoft.com/office/drawing/2014/main" id="{B8065BE7-6207-4882-93F0-2C712369D519}"/>
                </a:ext>
              </a:extLst>
            </p:cNvPr>
            <p:cNvSpPr txBox="1">
              <a:spLocks/>
            </p:cNvSpPr>
            <p:nvPr/>
          </p:nvSpPr>
          <p:spPr>
            <a:xfrm rot="16200000">
              <a:off x="4338217"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52" name="Text Placeholder 4">
              <a:extLst>
                <a:ext uri="{FF2B5EF4-FFF2-40B4-BE49-F238E27FC236}">
                  <a16:creationId xmlns:a16="http://schemas.microsoft.com/office/drawing/2014/main" id="{91276CCF-0470-492A-950E-8B03BB140029}"/>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53" name="Text Placeholder 4">
              <a:extLst>
                <a:ext uri="{FF2B5EF4-FFF2-40B4-BE49-F238E27FC236}">
                  <a16:creationId xmlns:a16="http://schemas.microsoft.com/office/drawing/2014/main" id="{07ACB8A3-FDDD-45E0-BFE4-0FF8E860253B}"/>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54" name="Text Placeholder 4">
              <a:extLst>
                <a:ext uri="{FF2B5EF4-FFF2-40B4-BE49-F238E27FC236}">
                  <a16:creationId xmlns:a16="http://schemas.microsoft.com/office/drawing/2014/main" id="{1EB3F6B0-557D-4EA5-A877-33724F4EB807}"/>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55" name="Text Placeholder 4">
              <a:extLst>
                <a:ext uri="{FF2B5EF4-FFF2-40B4-BE49-F238E27FC236}">
                  <a16:creationId xmlns:a16="http://schemas.microsoft.com/office/drawing/2014/main" id="{E447E6CF-9241-4059-BD97-8E99090B8496}"/>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56" name="Text Placeholder 4">
              <a:extLst>
                <a:ext uri="{FF2B5EF4-FFF2-40B4-BE49-F238E27FC236}">
                  <a16:creationId xmlns:a16="http://schemas.microsoft.com/office/drawing/2014/main" id="{A7730F7E-5F16-4CCB-B731-841BEE0B8A38}"/>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Montclair Rd.</a:t>
              </a:r>
            </a:p>
          </p:txBody>
        </p:sp>
      </p:grpSp>
      <p:sp>
        <p:nvSpPr>
          <p:cNvPr id="58" name="Rectangle 57">
            <a:extLst>
              <a:ext uri="{FF2B5EF4-FFF2-40B4-BE49-F238E27FC236}">
                <a16:creationId xmlns:a16="http://schemas.microsoft.com/office/drawing/2014/main" id="{B0E48A96-B33A-4385-82F5-81A476BDCED2}"/>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57" name="Text Placeholder 13">
            <a:extLst>
              <a:ext uri="{FF2B5EF4-FFF2-40B4-BE49-F238E27FC236}">
                <a16:creationId xmlns:a16="http://schemas.microsoft.com/office/drawing/2014/main" id="{A80D933A-080C-4FD6-9532-CCBD8DA12028}"/>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14980823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accent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4" name="Rectangle 3">
            <a:extLst>
              <a:ext uri="{FF2B5EF4-FFF2-40B4-BE49-F238E27FC236}">
                <a16:creationId xmlns:a16="http://schemas.microsoft.com/office/drawing/2014/main" id="{A7C13BA7-7B1B-4AEB-803B-AD2CB955171F}"/>
              </a:ext>
            </a:extLst>
          </p:cNvPr>
          <p:cNvSpPr/>
          <p:nvPr userDrawn="1"/>
        </p:nvSpPr>
        <p:spPr>
          <a:xfrm>
            <a:off x="0" y="0"/>
            <a:ext cx="12192000" cy="1112808"/>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tx1"/>
                </a:solidFill>
              </a:rPr>
              <a:t>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3" name="Picture 2" descr="Diagram, engineering drawing&#10;&#10;Description automatically generated">
            <a:extLst>
              <a:ext uri="{FF2B5EF4-FFF2-40B4-BE49-F238E27FC236}">
                <a16:creationId xmlns:a16="http://schemas.microsoft.com/office/drawing/2014/main" id="{23135FB6-C03D-4C24-A637-70778348CC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6" name="Picture 5" descr="Schematic&#10;&#10;Description automatically generated">
            <a:extLst>
              <a:ext uri="{FF2B5EF4-FFF2-40B4-BE49-F238E27FC236}">
                <a16:creationId xmlns:a16="http://schemas.microsoft.com/office/drawing/2014/main" id="{92E71ACA-0872-498A-8E6B-321C7E3FE6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11" name="Picture 10">
            <a:extLst>
              <a:ext uri="{FF2B5EF4-FFF2-40B4-BE49-F238E27FC236}">
                <a16:creationId xmlns:a16="http://schemas.microsoft.com/office/drawing/2014/main" id="{7A5D18E8-0C31-4224-8DCD-276B388E8E9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12" name="Group 11" hidden="1">
            <a:extLst>
              <a:ext uri="{FF2B5EF4-FFF2-40B4-BE49-F238E27FC236}">
                <a16:creationId xmlns:a16="http://schemas.microsoft.com/office/drawing/2014/main" id="{8A8A0ED5-4767-45C6-92FA-F9165ECD8149}"/>
              </a:ext>
            </a:extLst>
          </p:cNvPr>
          <p:cNvGrpSpPr/>
          <p:nvPr userDrawn="1"/>
        </p:nvGrpSpPr>
        <p:grpSpPr>
          <a:xfrm>
            <a:off x="485712" y="1001633"/>
            <a:ext cx="11081490" cy="3409465"/>
            <a:chOff x="509997" y="1135184"/>
            <a:chExt cx="11635565" cy="3864060"/>
          </a:xfrm>
        </p:grpSpPr>
        <p:sp>
          <p:nvSpPr>
            <p:cNvPr id="13" name="Text Placeholder 4">
              <a:extLst>
                <a:ext uri="{FF2B5EF4-FFF2-40B4-BE49-F238E27FC236}">
                  <a16:creationId xmlns:a16="http://schemas.microsoft.com/office/drawing/2014/main" id="{F194D137-B0B8-4737-922C-9764E13095BA}"/>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14" name="Text Placeholder 4">
              <a:extLst>
                <a:ext uri="{FF2B5EF4-FFF2-40B4-BE49-F238E27FC236}">
                  <a16:creationId xmlns:a16="http://schemas.microsoft.com/office/drawing/2014/main" id="{1F4F880F-8C72-48E2-BCD5-A56F4ACB0188}"/>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8" name="Text Placeholder 4">
              <a:extLst>
                <a:ext uri="{FF2B5EF4-FFF2-40B4-BE49-F238E27FC236}">
                  <a16:creationId xmlns:a16="http://schemas.microsoft.com/office/drawing/2014/main" id="{2A5997C6-53B6-47C3-9196-C7784DA60FB5}"/>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9" name="Picture 4">
              <a:extLst>
                <a:ext uri="{FF2B5EF4-FFF2-40B4-BE49-F238E27FC236}">
                  <a16:creationId xmlns:a16="http://schemas.microsoft.com/office/drawing/2014/main" id="{7CF919BC-0A49-4990-91DE-BBFD8D8E38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0" name="Text Placeholder 4">
              <a:extLst>
                <a:ext uri="{FF2B5EF4-FFF2-40B4-BE49-F238E27FC236}">
                  <a16:creationId xmlns:a16="http://schemas.microsoft.com/office/drawing/2014/main" id="{B8CC4095-59D1-43CE-B69B-8B83453CD101}"/>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21" name="Rectangle 20">
              <a:extLst>
                <a:ext uri="{FF2B5EF4-FFF2-40B4-BE49-F238E27FC236}">
                  <a16:creationId xmlns:a16="http://schemas.microsoft.com/office/drawing/2014/main" id="{89A964F8-B3A6-4135-BD07-F42903B9C880}"/>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22" name="Picture 6">
              <a:extLst>
                <a:ext uri="{FF2B5EF4-FFF2-40B4-BE49-F238E27FC236}">
                  <a16:creationId xmlns:a16="http://schemas.microsoft.com/office/drawing/2014/main" id="{0C76997B-1332-4319-B0FA-6A254C2C4B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913CE5B3-19AF-4638-8AC6-22B6ABA40F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4" name="Text Placeholder 4">
              <a:extLst>
                <a:ext uri="{FF2B5EF4-FFF2-40B4-BE49-F238E27FC236}">
                  <a16:creationId xmlns:a16="http://schemas.microsoft.com/office/drawing/2014/main" id="{8CFA582F-6B36-4847-A8DB-76EC36E2DF1C}"/>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5" name="Picture 4">
              <a:extLst>
                <a:ext uri="{FF2B5EF4-FFF2-40B4-BE49-F238E27FC236}">
                  <a16:creationId xmlns:a16="http://schemas.microsoft.com/office/drawing/2014/main" id="{B499A3F4-1231-498A-8306-4CAE106DC3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6" name="Text Placeholder 4">
              <a:extLst>
                <a:ext uri="{FF2B5EF4-FFF2-40B4-BE49-F238E27FC236}">
                  <a16:creationId xmlns:a16="http://schemas.microsoft.com/office/drawing/2014/main" id="{28684A98-BC8F-4D3B-8832-6C676168B853}"/>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7" name="Text Placeholder 4">
              <a:extLst>
                <a:ext uri="{FF2B5EF4-FFF2-40B4-BE49-F238E27FC236}">
                  <a16:creationId xmlns:a16="http://schemas.microsoft.com/office/drawing/2014/main" id="{9DA14FA0-7EF3-4833-9070-C5A3EF28AE45}"/>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8" name="Text Placeholder 4">
              <a:extLst>
                <a:ext uri="{FF2B5EF4-FFF2-40B4-BE49-F238E27FC236}">
                  <a16:creationId xmlns:a16="http://schemas.microsoft.com/office/drawing/2014/main" id="{F05C464E-9C4D-42E7-9985-F6E9445F9A08}"/>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9" name="Text Placeholder 4">
              <a:extLst>
                <a:ext uri="{FF2B5EF4-FFF2-40B4-BE49-F238E27FC236}">
                  <a16:creationId xmlns:a16="http://schemas.microsoft.com/office/drawing/2014/main" id="{2E7E0B9F-E67D-4007-BE13-83C11687FE9E}"/>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30" name="Text Placeholder 4">
              <a:extLst>
                <a:ext uri="{FF2B5EF4-FFF2-40B4-BE49-F238E27FC236}">
                  <a16:creationId xmlns:a16="http://schemas.microsoft.com/office/drawing/2014/main" id="{9C3DB2A0-F559-4351-BF46-3732E2E97DBD}"/>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31" name="Text Placeholder 4">
              <a:extLst>
                <a:ext uri="{FF2B5EF4-FFF2-40B4-BE49-F238E27FC236}">
                  <a16:creationId xmlns:a16="http://schemas.microsoft.com/office/drawing/2014/main" id="{5F3787B8-2EEC-4B7D-8F91-777E1AAD2A1E}"/>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32" name="Text Placeholder 4">
              <a:extLst>
                <a:ext uri="{FF2B5EF4-FFF2-40B4-BE49-F238E27FC236}">
                  <a16:creationId xmlns:a16="http://schemas.microsoft.com/office/drawing/2014/main" id="{8A7E9E42-F7AD-4385-90E7-8E2797C00BBD}"/>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3" name="Text Placeholder 4">
              <a:extLst>
                <a:ext uri="{FF2B5EF4-FFF2-40B4-BE49-F238E27FC236}">
                  <a16:creationId xmlns:a16="http://schemas.microsoft.com/office/drawing/2014/main" id="{BE5192B5-3464-4789-A7C5-47B6877851F9}"/>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grpSp>
        <p:nvGrpSpPr>
          <p:cNvPr id="34" name="Group 33">
            <a:extLst>
              <a:ext uri="{FF2B5EF4-FFF2-40B4-BE49-F238E27FC236}">
                <a16:creationId xmlns:a16="http://schemas.microsoft.com/office/drawing/2014/main" id="{C2293CE3-8291-4561-AF04-DEE71ABB4218}"/>
              </a:ext>
            </a:extLst>
          </p:cNvPr>
          <p:cNvGrpSpPr/>
          <p:nvPr userDrawn="1"/>
        </p:nvGrpSpPr>
        <p:grpSpPr>
          <a:xfrm>
            <a:off x="486213" y="1011235"/>
            <a:ext cx="11060250" cy="3409465"/>
            <a:chOff x="532299" y="1135184"/>
            <a:chExt cx="11613263" cy="3864060"/>
          </a:xfrm>
        </p:grpSpPr>
        <p:sp>
          <p:nvSpPr>
            <p:cNvPr id="35" name="Text Placeholder 4">
              <a:extLst>
                <a:ext uri="{FF2B5EF4-FFF2-40B4-BE49-F238E27FC236}">
                  <a16:creationId xmlns:a16="http://schemas.microsoft.com/office/drawing/2014/main" id="{B61B0322-EDA8-41AD-9C02-2499AF407FBE}"/>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36" name="Text Placeholder 4">
              <a:extLst>
                <a:ext uri="{FF2B5EF4-FFF2-40B4-BE49-F238E27FC236}">
                  <a16:creationId xmlns:a16="http://schemas.microsoft.com/office/drawing/2014/main" id="{6A594AD3-3018-459A-A1CF-B0CC6AD70FDB}"/>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37" name="Text Placeholder 4">
              <a:extLst>
                <a:ext uri="{FF2B5EF4-FFF2-40B4-BE49-F238E27FC236}">
                  <a16:creationId xmlns:a16="http://schemas.microsoft.com/office/drawing/2014/main" id="{097D8D50-15DA-4C7F-A6CB-88B85AA46B5B}"/>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38" name="Picture 4">
              <a:extLst>
                <a:ext uri="{FF2B5EF4-FFF2-40B4-BE49-F238E27FC236}">
                  <a16:creationId xmlns:a16="http://schemas.microsoft.com/office/drawing/2014/main" id="{967F162C-18F4-4F1B-9CC6-DE47D70A4F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9" name="Text Placeholder 4">
              <a:extLst>
                <a:ext uri="{FF2B5EF4-FFF2-40B4-BE49-F238E27FC236}">
                  <a16:creationId xmlns:a16="http://schemas.microsoft.com/office/drawing/2014/main" id="{793DCFC5-573A-4421-961D-458F81A151FB}"/>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40" name="Rectangle 39">
              <a:extLst>
                <a:ext uri="{FF2B5EF4-FFF2-40B4-BE49-F238E27FC236}">
                  <a16:creationId xmlns:a16="http://schemas.microsoft.com/office/drawing/2014/main" id="{5F21B1C1-1747-4051-99D4-7D3EBFC8CDF9}"/>
                </a:ext>
              </a:extLst>
            </p:cNvPr>
            <p:cNvSpPr/>
            <p:nvPr/>
          </p:nvSpPr>
          <p:spPr>
            <a:xfrm>
              <a:off x="532299" y="1899163"/>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41" name="Picture 6">
              <a:extLst>
                <a:ext uri="{FF2B5EF4-FFF2-40B4-BE49-F238E27FC236}">
                  <a16:creationId xmlns:a16="http://schemas.microsoft.com/office/drawing/2014/main" id="{79C5082C-1904-4899-968A-C2B4FD03A8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8F6567FC-F637-4526-9543-33A3D988BE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43" name="Text Placeholder 4">
              <a:extLst>
                <a:ext uri="{FF2B5EF4-FFF2-40B4-BE49-F238E27FC236}">
                  <a16:creationId xmlns:a16="http://schemas.microsoft.com/office/drawing/2014/main" id="{F245C757-E3A6-4B8D-9D68-AB3C0B12CE38}"/>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44" name="Picture 4">
              <a:extLst>
                <a:ext uri="{FF2B5EF4-FFF2-40B4-BE49-F238E27FC236}">
                  <a16:creationId xmlns:a16="http://schemas.microsoft.com/office/drawing/2014/main" id="{7EEEBC62-4CBF-4CE5-8CDE-4E2FA03156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45" name="Text Placeholder 4">
              <a:extLst>
                <a:ext uri="{FF2B5EF4-FFF2-40B4-BE49-F238E27FC236}">
                  <a16:creationId xmlns:a16="http://schemas.microsoft.com/office/drawing/2014/main" id="{80D5B8FC-D894-42E9-B618-5C57418044E9}"/>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46" name="Text Placeholder 4">
              <a:extLst>
                <a:ext uri="{FF2B5EF4-FFF2-40B4-BE49-F238E27FC236}">
                  <a16:creationId xmlns:a16="http://schemas.microsoft.com/office/drawing/2014/main" id="{AB052732-7352-49F2-8A74-6058422ABA1B}"/>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47" name="Text Placeholder 4">
              <a:extLst>
                <a:ext uri="{FF2B5EF4-FFF2-40B4-BE49-F238E27FC236}">
                  <a16:creationId xmlns:a16="http://schemas.microsoft.com/office/drawing/2014/main" id="{77480185-B022-4760-8883-477F29B24651}"/>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48" name="Text Placeholder 4">
              <a:extLst>
                <a:ext uri="{FF2B5EF4-FFF2-40B4-BE49-F238E27FC236}">
                  <a16:creationId xmlns:a16="http://schemas.microsoft.com/office/drawing/2014/main" id="{66F6C0E2-B5F2-429C-B799-709DDBDA3CFF}"/>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49" name="Text Placeholder 4">
              <a:extLst>
                <a:ext uri="{FF2B5EF4-FFF2-40B4-BE49-F238E27FC236}">
                  <a16:creationId xmlns:a16="http://schemas.microsoft.com/office/drawing/2014/main" id="{CC648972-5A5A-4A5A-AB8C-435CB3477E47}"/>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50" name="Text Placeholder 4">
              <a:extLst>
                <a:ext uri="{FF2B5EF4-FFF2-40B4-BE49-F238E27FC236}">
                  <a16:creationId xmlns:a16="http://schemas.microsoft.com/office/drawing/2014/main" id="{8DCE5BDF-C92D-4B5C-B764-3CAE5F6F2BB9}"/>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51" name="Text Placeholder 4">
              <a:extLst>
                <a:ext uri="{FF2B5EF4-FFF2-40B4-BE49-F238E27FC236}">
                  <a16:creationId xmlns:a16="http://schemas.microsoft.com/office/drawing/2014/main" id="{D35CBD8B-6C20-47D9-BAE8-CA73B3B93FDE}"/>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52" name="Text Placeholder 4">
              <a:extLst>
                <a:ext uri="{FF2B5EF4-FFF2-40B4-BE49-F238E27FC236}">
                  <a16:creationId xmlns:a16="http://schemas.microsoft.com/office/drawing/2014/main" id="{125FABC8-D15D-47BE-8C42-1415661B0D41}"/>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Montclair Rd.</a:t>
              </a:r>
            </a:p>
          </p:txBody>
        </p:sp>
      </p:grpSp>
      <p:sp>
        <p:nvSpPr>
          <p:cNvPr id="54" name="Date Placeholder 3">
            <a:extLst>
              <a:ext uri="{FF2B5EF4-FFF2-40B4-BE49-F238E27FC236}">
                <a16:creationId xmlns:a16="http://schemas.microsoft.com/office/drawing/2014/main" id="{EB8FAF55-F7BD-4A14-9342-437C7626F49C}"/>
              </a:ext>
            </a:extLst>
          </p:cNvPr>
          <p:cNvSpPr txBox="1">
            <a:spLocks/>
          </p:cNvSpPr>
          <p:nvPr userDrawn="1"/>
        </p:nvSpPr>
        <p:spPr>
          <a:xfrm>
            <a:off x="834660" y="6362065"/>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55" name="Rectangle 54">
            <a:extLst>
              <a:ext uri="{FF2B5EF4-FFF2-40B4-BE49-F238E27FC236}">
                <a16:creationId xmlns:a16="http://schemas.microsoft.com/office/drawing/2014/main" id="{1F67267A-DCCB-433B-A5D4-534ABA968E10}"/>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53" name="Text Placeholder 13">
            <a:extLst>
              <a:ext uri="{FF2B5EF4-FFF2-40B4-BE49-F238E27FC236}">
                <a16:creationId xmlns:a16="http://schemas.microsoft.com/office/drawing/2014/main" id="{7C1F0434-B075-45FD-8295-BD873B07E7F8}"/>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37061776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F1EAF104-C863-4739-9546-7CF54D3D1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9" name="Picture 8" descr="A picture containing tree, night, dark, outdoor object&#10;&#10;Description automatically generated">
            <a:extLst>
              <a:ext uri="{FF2B5EF4-FFF2-40B4-BE49-F238E27FC236}">
                <a16:creationId xmlns:a16="http://schemas.microsoft.com/office/drawing/2014/main" id="{4F0541B6-AE00-46B2-A00E-A898D7742A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sp>
        <p:nvSpPr>
          <p:cNvPr id="10" name="Rectangle 9" hidden="1">
            <a:extLst>
              <a:ext uri="{FF2B5EF4-FFF2-40B4-BE49-F238E27FC236}">
                <a16:creationId xmlns:a16="http://schemas.microsoft.com/office/drawing/2014/main" id="{1374F233-7145-451F-B1DC-6A2492C6C3C0}"/>
              </a:ext>
            </a:extLst>
          </p:cNvPr>
          <p:cNvSpPr/>
          <p:nvPr userDrawn="1"/>
        </p:nvSpPr>
        <p:spPr>
          <a:xfrm>
            <a:off x="9168063" y="3657600"/>
            <a:ext cx="1997242" cy="673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pic>
        <p:nvPicPr>
          <p:cNvPr id="11" name="Picture 10">
            <a:extLst>
              <a:ext uri="{FF2B5EF4-FFF2-40B4-BE49-F238E27FC236}">
                <a16:creationId xmlns:a16="http://schemas.microsoft.com/office/drawing/2014/main" id="{BBAD5CE8-5B30-442E-BB9A-DD029399C91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12" name="Group 11" hidden="1">
            <a:extLst>
              <a:ext uri="{FF2B5EF4-FFF2-40B4-BE49-F238E27FC236}">
                <a16:creationId xmlns:a16="http://schemas.microsoft.com/office/drawing/2014/main" id="{2D2F0573-1765-438F-A28E-CF4EA0D9DC64}"/>
              </a:ext>
            </a:extLst>
          </p:cNvPr>
          <p:cNvGrpSpPr/>
          <p:nvPr userDrawn="1"/>
        </p:nvGrpSpPr>
        <p:grpSpPr>
          <a:xfrm>
            <a:off x="485712" y="1001633"/>
            <a:ext cx="11081490" cy="3409465"/>
            <a:chOff x="509997" y="1135184"/>
            <a:chExt cx="11635565" cy="3864060"/>
          </a:xfrm>
        </p:grpSpPr>
        <p:sp>
          <p:nvSpPr>
            <p:cNvPr id="13" name="Text Placeholder 4">
              <a:extLst>
                <a:ext uri="{FF2B5EF4-FFF2-40B4-BE49-F238E27FC236}">
                  <a16:creationId xmlns:a16="http://schemas.microsoft.com/office/drawing/2014/main" id="{1F667857-77FF-4AC2-9476-2E71A4B2E716}"/>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14" name="Text Placeholder 4">
              <a:extLst>
                <a:ext uri="{FF2B5EF4-FFF2-40B4-BE49-F238E27FC236}">
                  <a16:creationId xmlns:a16="http://schemas.microsoft.com/office/drawing/2014/main" id="{2C2B140B-CCC7-4341-A404-0D80D264E633}"/>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8" name="Text Placeholder 4">
              <a:extLst>
                <a:ext uri="{FF2B5EF4-FFF2-40B4-BE49-F238E27FC236}">
                  <a16:creationId xmlns:a16="http://schemas.microsoft.com/office/drawing/2014/main" id="{6F32246E-4618-4008-BD26-29AF50B315D5}"/>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9" name="Picture 4">
              <a:extLst>
                <a:ext uri="{FF2B5EF4-FFF2-40B4-BE49-F238E27FC236}">
                  <a16:creationId xmlns:a16="http://schemas.microsoft.com/office/drawing/2014/main" id="{55407817-0004-43B3-B450-8956607A5D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0" name="Text Placeholder 4">
              <a:extLst>
                <a:ext uri="{FF2B5EF4-FFF2-40B4-BE49-F238E27FC236}">
                  <a16:creationId xmlns:a16="http://schemas.microsoft.com/office/drawing/2014/main" id="{EFE68126-EE6F-4C68-8D7C-3D5F3F4F0E87}"/>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21" name="Rectangle 20">
              <a:extLst>
                <a:ext uri="{FF2B5EF4-FFF2-40B4-BE49-F238E27FC236}">
                  <a16:creationId xmlns:a16="http://schemas.microsoft.com/office/drawing/2014/main" id="{46FDC72C-D453-41C2-A724-93F4F2FB9991}"/>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22" name="Picture 6">
              <a:extLst>
                <a:ext uri="{FF2B5EF4-FFF2-40B4-BE49-F238E27FC236}">
                  <a16:creationId xmlns:a16="http://schemas.microsoft.com/office/drawing/2014/main" id="{62B364EA-498B-471E-B655-8D7AB2EBAC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2E4F031E-0048-43E4-8CFA-A4D86141FF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4" name="Text Placeholder 4">
              <a:extLst>
                <a:ext uri="{FF2B5EF4-FFF2-40B4-BE49-F238E27FC236}">
                  <a16:creationId xmlns:a16="http://schemas.microsoft.com/office/drawing/2014/main" id="{30E1C6C0-C583-4B34-8BCF-9A6B6D1A41C5}"/>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5" name="Picture 4">
              <a:extLst>
                <a:ext uri="{FF2B5EF4-FFF2-40B4-BE49-F238E27FC236}">
                  <a16:creationId xmlns:a16="http://schemas.microsoft.com/office/drawing/2014/main" id="{4A7110AA-2963-4F50-A02E-176BB69C5D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6" name="Text Placeholder 4">
              <a:extLst>
                <a:ext uri="{FF2B5EF4-FFF2-40B4-BE49-F238E27FC236}">
                  <a16:creationId xmlns:a16="http://schemas.microsoft.com/office/drawing/2014/main" id="{54E18735-66D2-4C59-91E4-959A82DFBB2C}"/>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7" name="Text Placeholder 4">
              <a:extLst>
                <a:ext uri="{FF2B5EF4-FFF2-40B4-BE49-F238E27FC236}">
                  <a16:creationId xmlns:a16="http://schemas.microsoft.com/office/drawing/2014/main" id="{32658E3A-F66A-4958-A0D6-CB23F06BD4B6}"/>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8" name="Text Placeholder 4">
              <a:extLst>
                <a:ext uri="{FF2B5EF4-FFF2-40B4-BE49-F238E27FC236}">
                  <a16:creationId xmlns:a16="http://schemas.microsoft.com/office/drawing/2014/main" id="{B6B97CC1-EB87-4C51-8AAE-DF74EEB73502}"/>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9" name="Text Placeholder 4">
              <a:extLst>
                <a:ext uri="{FF2B5EF4-FFF2-40B4-BE49-F238E27FC236}">
                  <a16:creationId xmlns:a16="http://schemas.microsoft.com/office/drawing/2014/main" id="{BFE21476-1616-4679-99EE-AB008B0E4DF8}"/>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30" name="Text Placeholder 4">
              <a:extLst>
                <a:ext uri="{FF2B5EF4-FFF2-40B4-BE49-F238E27FC236}">
                  <a16:creationId xmlns:a16="http://schemas.microsoft.com/office/drawing/2014/main" id="{4A86C9B5-74C6-4702-8D6D-070C0053760D}"/>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31" name="Text Placeholder 4">
              <a:extLst>
                <a:ext uri="{FF2B5EF4-FFF2-40B4-BE49-F238E27FC236}">
                  <a16:creationId xmlns:a16="http://schemas.microsoft.com/office/drawing/2014/main" id="{87C38DE0-668E-4A63-8151-2258B9296BD0}"/>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32" name="Text Placeholder 4">
              <a:extLst>
                <a:ext uri="{FF2B5EF4-FFF2-40B4-BE49-F238E27FC236}">
                  <a16:creationId xmlns:a16="http://schemas.microsoft.com/office/drawing/2014/main" id="{3E36A312-5BC3-4A90-92B9-E36CB0DF039E}"/>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3" name="Text Placeholder 4">
              <a:extLst>
                <a:ext uri="{FF2B5EF4-FFF2-40B4-BE49-F238E27FC236}">
                  <a16:creationId xmlns:a16="http://schemas.microsoft.com/office/drawing/2014/main" id="{0988B6F3-7D97-4363-BDC9-B96064A078DF}"/>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grpSp>
        <p:nvGrpSpPr>
          <p:cNvPr id="34" name="Group 33">
            <a:extLst>
              <a:ext uri="{FF2B5EF4-FFF2-40B4-BE49-F238E27FC236}">
                <a16:creationId xmlns:a16="http://schemas.microsoft.com/office/drawing/2014/main" id="{A086D381-AF5E-4AE6-BD9B-E1249A0F713D}"/>
              </a:ext>
            </a:extLst>
          </p:cNvPr>
          <p:cNvGrpSpPr/>
          <p:nvPr userDrawn="1"/>
        </p:nvGrpSpPr>
        <p:grpSpPr>
          <a:xfrm>
            <a:off x="475341" y="992024"/>
            <a:ext cx="11081490" cy="3409465"/>
            <a:chOff x="509997" y="1135184"/>
            <a:chExt cx="11635565" cy="3864060"/>
          </a:xfrm>
        </p:grpSpPr>
        <p:sp>
          <p:nvSpPr>
            <p:cNvPr id="35" name="Text Placeholder 4">
              <a:extLst>
                <a:ext uri="{FF2B5EF4-FFF2-40B4-BE49-F238E27FC236}">
                  <a16:creationId xmlns:a16="http://schemas.microsoft.com/office/drawing/2014/main" id="{9E9B0720-3823-4827-B230-424C218476B9}"/>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36" name="Text Placeholder 4">
              <a:extLst>
                <a:ext uri="{FF2B5EF4-FFF2-40B4-BE49-F238E27FC236}">
                  <a16:creationId xmlns:a16="http://schemas.microsoft.com/office/drawing/2014/main" id="{C026CCF0-B816-4EE2-8711-826321260C5F}"/>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37" name="Text Placeholder 4">
              <a:extLst>
                <a:ext uri="{FF2B5EF4-FFF2-40B4-BE49-F238E27FC236}">
                  <a16:creationId xmlns:a16="http://schemas.microsoft.com/office/drawing/2014/main" id="{EED04D33-9A11-4A40-95A6-C7D5FE6EBDF8}"/>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38" name="Picture 4">
              <a:extLst>
                <a:ext uri="{FF2B5EF4-FFF2-40B4-BE49-F238E27FC236}">
                  <a16:creationId xmlns:a16="http://schemas.microsoft.com/office/drawing/2014/main" id="{D85DCB0F-C18E-45EA-A7B6-D466C3609A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9" name="Text Placeholder 4">
              <a:extLst>
                <a:ext uri="{FF2B5EF4-FFF2-40B4-BE49-F238E27FC236}">
                  <a16:creationId xmlns:a16="http://schemas.microsoft.com/office/drawing/2014/main" id="{3CF75BA2-76AC-4AE8-AEBA-7AEF2E988DE7}"/>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40" name="Rectangle 39">
              <a:extLst>
                <a:ext uri="{FF2B5EF4-FFF2-40B4-BE49-F238E27FC236}">
                  <a16:creationId xmlns:a16="http://schemas.microsoft.com/office/drawing/2014/main" id="{A878E68F-45D1-4086-8391-CC50C7965BB4}"/>
                </a:ext>
              </a:extLst>
            </p:cNvPr>
            <p:cNvSpPr/>
            <p:nvPr/>
          </p:nvSpPr>
          <p:spPr>
            <a:xfrm>
              <a:off x="509997" y="19065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41" name="Picture 6">
              <a:extLst>
                <a:ext uri="{FF2B5EF4-FFF2-40B4-BE49-F238E27FC236}">
                  <a16:creationId xmlns:a16="http://schemas.microsoft.com/office/drawing/2014/main" id="{D1E3DB7A-6708-43BE-937E-DC1B6FB9F5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A8282CF0-09B7-4C4F-9DE7-7E811D1CA5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43" name="Text Placeholder 4">
              <a:extLst>
                <a:ext uri="{FF2B5EF4-FFF2-40B4-BE49-F238E27FC236}">
                  <a16:creationId xmlns:a16="http://schemas.microsoft.com/office/drawing/2014/main" id="{F91BCF59-1E02-4BF9-A165-138AF4E1348B}"/>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44" name="Picture 4">
              <a:extLst>
                <a:ext uri="{FF2B5EF4-FFF2-40B4-BE49-F238E27FC236}">
                  <a16:creationId xmlns:a16="http://schemas.microsoft.com/office/drawing/2014/main" id="{AE46724F-56A0-460A-8D8E-0C9B29A02C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45" name="Text Placeholder 4">
              <a:extLst>
                <a:ext uri="{FF2B5EF4-FFF2-40B4-BE49-F238E27FC236}">
                  <a16:creationId xmlns:a16="http://schemas.microsoft.com/office/drawing/2014/main" id="{4405ED3F-7BD9-45D3-92AD-0BE6C117C1C4}"/>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46" name="Text Placeholder 4">
              <a:extLst>
                <a:ext uri="{FF2B5EF4-FFF2-40B4-BE49-F238E27FC236}">
                  <a16:creationId xmlns:a16="http://schemas.microsoft.com/office/drawing/2014/main" id="{34E99E7E-5E04-4058-BA49-943FE748C27B}"/>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47" name="Text Placeholder 4">
              <a:extLst>
                <a:ext uri="{FF2B5EF4-FFF2-40B4-BE49-F238E27FC236}">
                  <a16:creationId xmlns:a16="http://schemas.microsoft.com/office/drawing/2014/main" id="{8D08CED8-50B2-4CE0-9CB8-2681BF72664B}"/>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48" name="Text Placeholder 4">
              <a:extLst>
                <a:ext uri="{FF2B5EF4-FFF2-40B4-BE49-F238E27FC236}">
                  <a16:creationId xmlns:a16="http://schemas.microsoft.com/office/drawing/2014/main" id="{1F322A82-B33C-407F-8777-F0F11B3F484D}"/>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49" name="Text Placeholder 4">
              <a:extLst>
                <a:ext uri="{FF2B5EF4-FFF2-40B4-BE49-F238E27FC236}">
                  <a16:creationId xmlns:a16="http://schemas.microsoft.com/office/drawing/2014/main" id="{4009D0DA-4706-452E-B72D-B9BA947B28F5}"/>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50" name="Text Placeholder 4">
              <a:extLst>
                <a:ext uri="{FF2B5EF4-FFF2-40B4-BE49-F238E27FC236}">
                  <a16:creationId xmlns:a16="http://schemas.microsoft.com/office/drawing/2014/main" id="{CD922957-3471-4DDA-9B6B-E5CCF5F55723}"/>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51" name="Text Placeholder 4">
              <a:extLst>
                <a:ext uri="{FF2B5EF4-FFF2-40B4-BE49-F238E27FC236}">
                  <a16:creationId xmlns:a16="http://schemas.microsoft.com/office/drawing/2014/main" id="{43657864-3ADA-4F97-8D09-E8B5773B29AB}"/>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52" name="Text Placeholder 4">
              <a:extLst>
                <a:ext uri="{FF2B5EF4-FFF2-40B4-BE49-F238E27FC236}">
                  <a16:creationId xmlns:a16="http://schemas.microsoft.com/office/drawing/2014/main" id="{34C81A07-057F-45E0-A5BB-E1FE240C7AF7}"/>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Montclair Rd.</a:t>
              </a:r>
            </a:p>
          </p:txBody>
        </p:sp>
      </p:grpSp>
      <p:pic>
        <p:nvPicPr>
          <p:cNvPr id="55" name="Picture 54" hidden="1">
            <a:extLst>
              <a:ext uri="{FF2B5EF4-FFF2-40B4-BE49-F238E27FC236}">
                <a16:creationId xmlns:a16="http://schemas.microsoft.com/office/drawing/2014/main" id="{0F25097A-19FD-4011-A423-CBFE7FF8A15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861" t="48717" r="43077" b="37187"/>
          <a:stretch/>
        </p:blipFill>
        <p:spPr>
          <a:xfrm>
            <a:off x="9199500" y="3681964"/>
            <a:ext cx="1958252" cy="675192"/>
          </a:xfrm>
          <a:prstGeom prst="rect">
            <a:avLst/>
          </a:prstGeom>
        </p:spPr>
      </p:pic>
      <p:sp>
        <p:nvSpPr>
          <p:cNvPr id="53" name="Rectangle 52">
            <a:extLst>
              <a:ext uri="{FF2B5EF4-FFF2-40B4-BE49-F238E27FC236}">
                <a16:creationId xmlns:a16="http://schemas.microsoft.com/office/drawing/2014/main" id="{B2A5D902-AE5F-486C-8E4B-3CA2F0CD96AE}"/>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54" name="Text Placeholder 13">
            <a:extLst>
              <a:ext uri="{FF2B5EF4-FFF2-40B4-BE49-F238E27FC236}">
                <a16:creationId xmlns:a16="http://schemas.microsoft.com/office/drawing/2014/main" id="{34EE1E72-B1D9-45EC-AEA6-8EAE466B9FA8}"/>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23112091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F1EAF104-C863-4739-9546-7CF54D3D1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9" name="Picture 8">
            <a:extLst>
              <a:ext uri="{FF2B5EF4-FFF2-40B4-BE49-F238E27FC236}">
                <a16:creationId xmlns:a16="http://schemas.microsoft.com/office/drawing/2014/main" id="{0CD47FC9-3C1F-4F14-A1D4-B394C5DD176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7" name="Group 6" hidden="1">
            <a:extLst>
              <a:ext uri="{FF2B5EF4-FFF2-40B4-BE49-F238E27FC236}">
                <a16:creationId xmlns:a16="http://schemas.microsoft.com/office/drawing/2014/main" id="{6A5C03DB-7B33-4CDC-B840-63F9FDB12F78}"/>
              </a:ext>
            </a:extLst>
          </p:cNvPr>
          <p:cNvGrpSpPr/>
          <p:nvPr userDrawn="1"/>
        </p:nvGrpSpPr>
        <p:grpSpPr>
          <a:xfrm>
            <a:off x="485712" y="1001633"/>
            <a:ext cx="11081490" cy="3409465"/>
            <a:chOff x="509997" y="1135184"/>
            <a:chExt cx="11635565" cy="3864060"/>
          </a:xfrm>
        </p:grpSpPr>
        <p:sp>
          <p:nvSpPr>
            <p:cNvPr id="8" name="Text Placeholder 4">
              <a:extLst>
                <a:ext uri="{FF2B5EF4-FFF2-40B4-BE49-F238E27FC236}">
                  <a16:creationId xmlns:a16="http://schemas.microsoft.com/office/drawing/2014/main" id="{67C98788-8F26-410D-9926-C382BF8E6AFD}"/>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10" name="Text Placeholder 4">
              <a:extLst>
                <a:ext uri="{FF2B5EF4-FFF2-40B4-BE49-F238E27FC236}">
                  <a16:creationId xmlns:a16="http://schemas.microsoft.com/office/drawing/2014/main" id="{3CE28410-31BF-4338-8238-A1AE57509B11}"/>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1" name="Text Placeholder 4">
              <a:extLst>
                <a:ext uri="{FF2B5EF4-FFF2-40B4-BE49-F238E27FC236}">
                  <a16:creationId xmlns:a16="http://schemas.microsoft.com/office/drawing/2014/main" id="{F70F783F-07A3-47C6-85BD-E3FA8E85275E}"/>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2" name="Picture 4">
              <a:extLst>
                <a:ext uri="{FF2B5EF4-FFF2-40B4-BE49-F238E27FC236}">
                  <a16:creationId xmlns:a16="http://schemas.microsoft.com/office/drawing/2014/main" id="{12379012-2824-45D3-B2E8-5BF6AF2716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4">
              <a:extLst>
                <a:ext uri="{FF2B5EF4-FFF2-40B4-BE49-F238E27FC236}">
                  <a16:creationId xmlns:a16="http://schemas.microsoft.com/office/drawing/2014/main" id="{3895FF45-5009-4315-B984-F77D6692BC87}"/>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14" name="Rectangle 13">
              <a:extLst>
                <a:ext uri="{FF2B5EF4-FFF2-40B4-BE49-F238E27FC236}">
                  <a16:creationId xmlns:a16="http://schemas.microsoft.com/office/drawing/2014/main" id="{B17C32D7-709A-4618-BB35-9D0B3EBE4651}"/>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18" name="Picture 6">
              <a:extLst>
                <a:ext uri="{FF2B5EF4-FFF2-40B4-BE49-F238E27FC236}">
                  <a16:creationId xmlns:a16="http://schemas.microsoft.com/office/drawing/2014/main" id="{A79075FB-ABCD-4A5F-8B1A-C1904DC89C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6785989B-C3B8-49C8-80F4-7CA4316D1A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0" name="Text Placeholder 4">
              <a:extLst>
                <a:ext uri="{FF2B5EF4-FFF2-40B4-BE49-F238E27FC236}">
                  <a16:creationId xmlns:a16="http://schemas.microsoft.com/office/drawing/2014/main" id="{40DDFDD2-D15D-4BF5-80CF-F47EFB307EE7}"/>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1" name="Picture 4">
              <a:extLst>
                <a:ext uri="{FF2B5EF4-FFF2-40B4-BE49-F238E27FC236}">
                  <a16:creationId xmlns:a16="http://schemas.microsoft.com/office/drawing/2014/main" id="{E7E8BA24-96DF-4E8A-BCE4-BB40B99FB3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4">
              <a:extLst>
                <a:ext uri="{FF2B5EF4-FFF2-40B4-BE49-F238E27FC236}">
                  <a16:creationId xmlns:a16="http://schemas.microsoft.com/office/drawing/2014/main" id="{B630BB25-CF33-4CBC-8E68-4EDEB8586966}"/>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3" name="Text Placeholder 4">
              <a:extLst>
                <a:ext uri="{FF2B5EF4-FFF2-40B4-BE49-F238E27FC236}">
                  <a16:creationId xmlns:a16="http://schemas.microsoft.com/office/drawing/2014/main" id="{29148807-DBA5-4DB7-A91E-C687FE26A7DA}"/>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4" name="Text Placeholder 4">
              <a:extLst>
                <a:ext uri="{FF2B5EF4-FFF2-40B4-BE49-F238E27FC236}">
                  <a16:creationId xmlns:a16="http://schemas.microsoft.com/office/drawing/2014/main" id="{A771D9AE-08EB-4B4A-BBF4-8F8D805A0864}"/>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5" name="Text Placeholder 4">
              <a:extLst>
                <a:ext uri="{FF2B5EF4-FFF2-40B4-BE49-F238E27FC236}">
                  <a16:creationId xmlns:a16="http://schemas.microsoft.com/office/drawing/2014/main" id="{86612F87-54C5-4BEC-A772-D283C890A159}"/>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6" name="Text Placeholder 4">
              <a:extLst>
                <a:ext uri="{FF2B5EF4-FFF2-40B4-BE49-F238E27FC236}">
                  <a16:creationId xmlns:a16="http://schemas.microsoft.com/office/drawing/2014/main" id="{9A33E3CE-897E-483F-B31D-DA7E61DD08C8}"/>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27" name="Text Placeholder 4">
              <a:extLst>
                <a:ext uri="{FF2B5EF4-FFF2-40B4-BE49-F238E27FC236}">
                  <a16:creationId xmlns:a16="http://schemas.microsoft.com/office/drawing/2014/main" id="{241FF1F0-08F1-428D-B12F-CC3929AEF3D1}"/>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28" name="Text Placeholder 4">
              <a:extLst>
                <a:ext uri="{FF2B5EF4-FFF2-40B4-BE49-F238E27FC236}">
                  <a16:creationId xmlns:a16="http://schemas.microsoft.com/office/drawing/2014/main" id="{FA1F2BFD-1ABC-4C5E-BA6E-1BCD5717A5FC}"/>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29" name="Text Placeholder 4">
              <a:extLst>
                <a:ext uri="{FF2B5EF4-FFF2-40B4-BE49-F238E27FC236}">
                  <a16:creationId xmlns:a16="http://schemas.microsoft.com/office/drawing/2014/main" id="{C8787144-E9D7-4E6B-BBA4-852FA14253B0}"/>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sp>
        <p:nvSpPr>
          <p:cNvPr id="30" name="Text Placeholder 13">
            <a:extLst>
              <a:ext uri="{FF2B5EF4-FFF2-40B4-BE49-F238E27FC236}">
                <a16:creationId xmlns:a16="http://schemas.microsoft.com/office/drawing/2014/main" id="{CC6FC5A1-1104-4357-AC25-84BF09B1E38D}"/>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31879831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F1EAF104-C863-4739-9546-7CF54D3D1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6" name="Picture 5">
            <a:extLst>
              <a:ext uri="{FF2B5EF4-FFF2-40B4-BE49-F238E27FC236}">
                <a16:creationId xmlns:a16="http://schemas.microsoft.com/office/drawing/2014/main" id="{6C218139-A050-493C-A97F-C92D3CA4E2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7" name="Group 6" hidden="1">
            <a:extLst>
              <a:ext uri="{FF2B5EF4-FFF2-40B4-BE49-F238E27FC236}">
                <a16:creationId xmlns:a16="http://schemas.microsoft.com/office/drawing/2014/main" id="{039CAD32-10F7-455E-BB78-4FAF6A70C5DC}"/>
              </a:ext>
            </a:extLst>
          </p:cNvPr>
          <p:cNvGrpSpPr/>
          <p:nvPr userDrawn="1"/>
        </p:nvGrpSpPr>
        <p:grpSpPr>
          <a:xfrm>
            <a:off x="485712" y="1001633"/>
            <a:ext cx="11081490" cy="3409465"/>
            <a:chOff x="509997" y="1135184"/>
            <a:chExt cx="11635565" cy="3864060"/>
          </a:xfrm>
        </p:grpSpPr>
        <p:sp>
          <p:nvSpPr>
            <p:cNvPr id="8" name="Text Placeholder 4">
              <a:extLst>
                <a:ext uri="{FF2B5EF4-FFF2-40B4-BE49-F238E27FC236}">
                  <a16:creationId xmlns:a16="http://schemas.microsoft.com/office/drawing/2014/main" id="{A09D4D90-E0D4-43AF-8F51-26009AFD00A9}"/>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9" name="Text Placeholder 4">
              <a:extLst>
                <a:ext uri="{FF2B5EF4-FFF2-40B4-BE49-F238E27FC236}">
                  <a16:creationId xmlns:a16="http://schemas.microsoft.com/office/drawing/2014/main" id="{6A4184BE-BDEA-4B58-86D3-AAB506C218DE}"/>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0" name="Text Placeholder 4">
              <a:extLst>
                <a:ext uri="{FF2B5EF4-FFF2-40B4-BE49-F238E27FC236}">
                  <a16:creationId xmlns:a16="http://schemas.microsoft.com/office/drawing/2014/main" id="{954B53DF-B6A7-4272-8EE5-6F3E7C00B280}"/>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1" name="Picture 4">
              <a:extLst>
                <a:ext uri="{FF2B5EF4-FFF2-40B4-BE49-F238E27FC236}">
                  <a16:creationId xmlns:a16="http://schemas.microsoft.com/office/drawing/2014/main" id="{8E155A95-BCFB-49CC-BD86-C7593A1541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4">
              <a:extLst>
                <a:ext uri="{FF2B5EF4-FFF2-40B4-BE49-F238E27FC236}">
                  <a16:creationId xmlns:a16="http://schemas.microsoft.com/office/drawing/2014/main" id="{9B152FA5-8C4E-4EDA-BFFB-E8370C048511}"/>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13" name="Rectangle 12">
              <a:extLst>
                <a:ext uri="{FF2B5EF4-FFF2-40B4-BE49-F238E27FC236}">
                  <a16:creationId xmlns:a16="http://schemas.microsoft.com/office/drawing/2014/main" id="{C60EF8A0-C52C-4693-A6E4-88CCF46BD0C8}"/>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14" name="Picture 6">
              <a:extLst>
                <a:ext uri="{FF2B5EF4-FFF2-40B4-BE49-F238E27FC236}">
                  <a16:creationId xmlns:a16="http://schemas.microsoft.com/office/drawing/2014/main" id="{C6024648-40CC-48E0-B8E6-EC03C03FA0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506C5E8C-EC00-4098-B3F0-8A3B7D19C3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4">
              <a:extLst>
                <a:ext uri="{FF2B5EF4-FFF2-40B4-BE49-F238E27FC236}">
                  <a16:creationId xmlns:a16="http://schemas.microsoft.com/office/drawing/2014/main" id="{C5C65C9B-3310-4D37-8A11-9C0760C5A0DB}"/>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0" name="Picture 4">
              <a:extLst>
                <a:ext uri="{FF2B5EF4-FFF2-40B4-BE49-F238E27FC236}">
                  <a16:creationId xmlns:a16="http://schemas.microsoft.com/office/drawing/2014/main" id="{5B41E19B-5AAA-4042-9E25-8637198C59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4">
              <a:extLst>
                <a:ext uri="{FF2B5EF4-FFF2-40B4-BE49-F238E27FC236}">
                  <a16:creationId xmlns:a16="http://schemas.microsoft.com/office/drawing/2014/main" id="{D81B9DE3-FACD-455B-85BF-5E348C2E055D}"/>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2" name="Text Placeholder 4">
              <a:extLst>
                <a:ext uri="{FF2B5EF4-FFF2-40B4-BE49-F238E27FC236}">
                  <a16:creationId xmlns:a16="http://schemas.microsoft.com/office/drawing/2014/main" id="{EBD17F40-47DA-4E48-99F0-FD05D654CB28}"/>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3" name="Text Placeholder 4">
              <a:extLst>
                <a:ext uri="{FF2B5EF4-FFF2-40B4-BE49-F238E27FC236}">
                  <a16:creationId xmlns:a16="http://schemas.microsoft.com/office/drawing/2014/main" id="{09BA3660-C177-49C6-BA05-0B3C75F323ED}"/>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4" name="Text Placeholder 4">
              <a:extLst>
                <a:ext uri="{FF2B5EF4-FFF2-40B4-BE49-F238E27FC236}">
                  <a16:creationId xmlns:a16="http://schemas.microsoft.com/office/drawing/2014/main" id="{D5DF092A-DAED-4AFF-86A0-140BFB0D9014}"/>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5" name="Text Placeholder 4">
              <a:extLst>
                <a:ext uri="{FF2B5EF4-FFF2-40B4-BE49-F238E27FC236}">
                  <a16:creationId xmlns:a16="http://schemas.microsoft.com/office/drawing/2014/main" id="{A6AFB44F-378F-4ECF-942F-361EDE1EEA36}"/>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26" name="Text Placeholder 4">
              <a:extLst>
                <a:ext uri="{FF2B5EF4-FFF2-40B4-BE49-F238E27FC236}">
                  <a16:creationId xmlns:a16="http://schemas.microsoft.com/office/drawing/2014/main" id="{96180A6A-32CF-46D1-966D-008EED215B5E}"/>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27" name="Text Placeholder 4">
              <a:extLst>
                <a:ext uri="{FF2B5EF4-FFF2-40B4-BE49-F238E27FC236}">
                  <a16:creationId xmlns:a16="http://schemas.microsoft.com/office/drawing/2014/main" id="{FDB5BD7F-CD75-4C91-AE56-1AC56A285DE8}"/>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28" name="Text Placeholder 4">
              <a:extLst>
                <a:ext uri="{FF2B5EF4-FFF2-40B4-BE49-F238E27FC236}">
                  <a16:creationId xmlns:a16="http://schemas.microsoft.com/office/drawing/2014/main" id="{616EE547-3947-4476-A83E-C9909E32F290}"/>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sp>
        <p:nvSpPr>
          <p:cNvPr id="29" name="Text Placeholder 13">
            <a:extLst>
              <a:ext uri="{FF2B5EF4-FFF2-40B4-BE49-F238E27FC236}">
                <a16:creationId xmlns:a16="http://schemas.microsoft.com/office/drawing/2014/main" id="{718E388E-BC80-422B-A3CA-EFADF09B5D5C}"/>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34505745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F1EAF104-C863-4739-9546-7CF54D3D1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12" name="Picture 11">
            <a:extLst>
              <a:ext uri="{FF2B5EF4-FFF2-40B4-BE49-F238E27FC236}">
                <a16:creationId xmlns:a16="http://schemas.microsoft.com/office/drawing/2014/main" id="{8D13439A-0C21-417F-943A-D04BD7AADF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
            <a:ext cx="12192000" cy="4789715"/>
          </a:xfrm>
          <a:prstGeom prst="rect">
            <a:avLst/>
          </a:prstGeom>
        </p:spPr>
      </p:pic>
      <p:pic>
        <p:nvPicPr>
          <p:cNvPr id="8" name="Picture 7">
            <a:extLst>
              <a:ext uri="{FF2B5EF4-FFF2-40B4-BE49-F238E27FC236}">
                <a16:creationId xmlns:a16="http://schemas.microsoft.com/office/drawing/2014/main" id="{63FA664C-9C62-4E7D-BB6A-E9226F27C95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9" name="Group 8" hidden="1">
            <a:extLst>
              <a:ext uri="{FF2B5EF4-FFF2-40B4-BE49-F238E27FC236}">
                <a16:creationId xmlns:a16="http://schemas.microsoft.com/office/drawing/2014/main" id="{F6AD2695-A227-47CF-918D-D6BB8B608C0E}"/>
              </a:ext>
            </a:extLst>
          </p:cNvPr>
          <p:cNvGrpSpPr/>
          <p:nvPr userDrawn="1"/>
        </p:nvGrpSpPr>
        <p:grpSpPr>
          <a:xfrm>
            <a:off x="485712" y="1001633"/>
            <a:ext cx="11081490" cy="3409465"/>
            <a:chOff x="509997" y="1135184"/>
            <a:chExt cx="11635565" cy="3864060"/>
          </a:xfrm>
        </p:grpSpPr>
        <p:sp>
          <p:nvSpPr>
            <p:cNvPr id="10" name="Text Placeholder 4">
              <a:extLst>
                <a:ext uri="{FF2B5EF4-FFF2-40B4-BE49-F238E27FC236}">
                  <a16:creationId xmlns:a16="http://schemas.microsoft.com/office/drawing/2014/main" id="{B29B6776-2926-4E71-8947-84A38C1EB6BB}"/>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11" name="Text Placeholder 4">
              <a:extLst>
                <a:ext uri="{FF2B5EF4-FFF2-40B4-BE49-F238E27FC236}">
                  <a16:creationId xmlns:a16="http://schemas.microsoft.com/office/drawing/2014/main" id="{CD59137B-2DA2-4D57-A9AB-87B24E75CCE4}"/>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3" name="Text Placeholder 4">
              <a:extLst>
                <a:ext uri="{FF2B5EF4-FFF2-40B4-BE49-F238E27FC236}">
                  <a16:creationId xmlns:a16="http://schemas.microsoft.com/office/drawing/2014/main" id="{3CC97947-9A88-4445-AE47-3A22B00C0E83}"/>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4" name="Picture 4">
              <a:extLst>
                <a:ext uri="{FF2B5EF4-FFF2-40B4-BE49-F238E27FC236}">
                  <a16:creationId xmlns:a16="http://schemas.microsoft.com/office/drawing/2014/main" id="{2807D66C-AFAF-4B09-A7FE-A7A7230F9F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4">
              <a:extLst>
                <a:ext uri="{FF2B5EF4-FFF2-40B4-BE49-F238E27FC236}">
                  <a16:creationId xmlns:a16="http://schemas.microsoft.com/office/drawing/2014/main" id="{B547471B-33BA-454D-8EFA-21730A65C7C5}"/>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19" name="Rectangle 18">
              <a:extLst>
                <a:ext uri="{FF2B5EF4-FFF2-40B4-BE49-F238E27FC236}">
                  <a16:creationId xmlns:a16="http://schemas.microsoft.com/office/drawing/2014/main" id="{A5CCCAD4-FEE4-49A5-A5E1-E735268C302C}"/>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20" name="Picture 6">
              <a:extLst>
                <a:ext uri="{FF2B5EF4-FFF2-40B4-BE49-F238E27FC236}">
                  <a16:creationId xmlns:a16="http://schemas.microsoft.com/office/drawing/2014/main" id="{57546A6B-A146-45B0-990D-3108F2E3E7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43ECDDAF-6B8D-41CC-9A92-5B205B26F1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4">
              <a:extLst>
                <a:ext uri="{FF2B5EF4-FFF2-40B4-BE49-F238E27FC236}">
                  <a16:creationId xmlns:a16="http://schemas.microsoft.com/office/drawing/2014/main" id="{4F258514-8505-469B-A80F-4C8FAA44DBB7}"/>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3" name="Picture 4">
              <a:extLst>
                <a:ext uri="{FF2B5EF4-FFF2-40B4-BE49-F238E27FC236}">
                  <a16:creationId xmlns:a16="http://schemas.microsoft.com/office/drawing/2014/main" id="{8B235410-8155-4B29-9878-7D408FBCD5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4" name="Text Placeholder 4">
              <a:extLst>
                <a:ext uri="{FF2B5EF4-FFF2-40B4-BE49-F238E27FC236}">
                  <a16:creationId xmlns:a16="http://schemas.microsoft.com/office/drawing/2014/main" id="{DE3B87C9-0D54-430B-96A8-5AD6E7BB5556}"/>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5" name="Text Placeholder 4">
              <a:extLst>
                <a:ext uri="{FF2B5EF4-FFF2-40B4-BE49-F238E27FC236}">
                  <a16:creationId xmlns:a16="http://schemas.microsoft.com/office/drawing/2014/main" id="{7FC69294-CEA1-4744-9DF6-1165A5063590}"/>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6" name="Text Placeholder 4">
              <a:extLst>
                <a:ext uri="{FF2B5EF4-FFF2-40B4-BE49-F238E27FC236}">
                  <a16:creationId xmlns:a16="http://schemas.microsoft.com/office/drawing/2014/main" id="{E946A218-1D8A-4CF8-945C-A1577DE55A7F}"/>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7" name="Text Placeholder 4">
              <a:extLst>
                <a:ext uri="{FF2B5EF4-FFF2-40B4-BE49-F238E27FC236}">
                  <a16:creationId xmlns:a16="http://schemas.microsoft.com/office/drawing/2014/main" id="{6411CFCA-2D82-4820-B8B3-D0AC9B0B861F}"/>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8" name="Text Placeholder 4">
              <a:extLst>
                <a:ext uri="{FF2B5EF4-FFF2-40B4-BE49-F238E27FC236}">
                  <a16:creationId xmlns:a16="http://schemas.microsoft.com/office/drawing/2014/main" id="{A7A75AB0-FF2D-410C-A528-D90EC7205366}"/>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29" name="Text Placeholder 4">
              <a:extLst>
                <a:ext uri="{FF2B5EF4-FFF2-40B4-BE49-F238E27FC236}">
                  <a16:creationId xmlns:a16="http://schemas.microsoft.com/office/drawing/2014/main" id="{B29FD048-9EFF-488E-BFF6-70C572DC1A8A}"/>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30" name="Text Placeholder 4">
              <a:extLst>
                <a:ext uri="{FF2B5EF4-FFF2-40B4-BE49-F238E27FC236}">
                  <a16:creationId xmlns:a16="http://schemas.microsoft.com/office/drawing/2014/main" id="{5BC0618D-F13B-41F2-A96D-790BEBD68529}"/>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1" name="Text Placeholder 4">
              <a:extLst>
                <a:ext uri="{FF2B5EF4-FFF2-40B4-BE49-F238E27FC236}">
                  <a16:creationId xmlns:a16="http://schemas.microsoft.com/office/drawing/2014/main" id="{5BEE2F0B-D9E0-436F-878F-E47D2F330047}"/>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grpSp>
        <p:nvGrpSpPr>
          <p:cNvPr id="51" name="Group 50">
            <a:extLst>
              <a:ext uri="{FF2B5EF4-FFF2-40B4-BE49-F238E27FC236}">
                <a16:creationId xmlns:a16="http://schemas.microsoft.com/office/drawing/2014/main" id="{BE35F53F-44AE-4BFA-A06A-7DD68F2E225D}"/>
              </a:ext>
            </a:extLst>
          </p:cNvPr>
          <p:cNvGrpSpPr/>
          <p:nvPr userDrawn="1"/>
        </p:nvGrpSpPr>
        <p:grpSpPr>
          <a:xfrm>
            <a:off x="485708" y="982420"/>
            <a:ext cx="11081490" cy="3409465"/>
            <a:chOff x="509997" y="1135184"/>
            <a:chExt cx="11635565" cy="3864060"/>
          </a:xfrm>
        </p:grpSpPr>
        <p:sp>
          <p:nvSpPr>
            <p:cNvPr id="52" name="Text Placeholder 4">
              <a:extLst>
                <a:ext uri="{FF2B5EF4-FFF2-40B4-BE49-F238E27FC236}">
                  <a16:creationId xmlns:a16="http://schemas.microsoft.com/office/drawing/2014/main" id="{BC9EA7C3-8D0A-4279-8BA3-B16297DC5AB3}"/>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53" name="Text Placeholder 4">
              <a:extLst>
                <a:ext uri="{FF2B5EF4-FFF2-40B4-BE49-F238E27FC236}">
                  <a16:creationId xmlns:a16="http://schemas.microsoft.com/office/drawing/2014/main" id="{F993FAEA-16ED-46E4-AAD0-946F5FE36B81}"/>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54" name="Text Placeholder 4">
              <a:extLst>
                <a:ext uri="{FF2B5EF4-FFF2-40B4-BE49-F238E27FC236}">
                  <a16:creationId xmlns:a16="http://schemas.microsoft.com/office/drawing/2014/main" id="{1CBD954C-089D-4532-9A6D-7067F6A63CE7}"/>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55" name="Picture 4">
              <a:extLst>
                <a:ext uri="{FF2B5EF4-FFF2-40B4-BE49-F238E27FC236}">
                  <a16:creationId xmlns:a16="http://schemas.microsoft.com/office/drawing/2014/main" id="{19682A6E-D4B9-485D-9A35-3CEDB554FA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56" name="Text Placeholder 4">
              <a:extLst>
                <a:ext uri="{FF2B5EF4-FFF2-40B4-BE49-F238E27FC236}">
                  <a16:creationId xmlns:a16="http://schemas.microsoft.com/office/drawing/2014/main" id="{D18BC040-2250-48FE-B318-0437A06A6459}"/>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57" name="Rectangle 56">
              <a:extLst>
                <a:ext uri="{FF2B5EF4-FFF2-40B4-BE49-F238E27FC236}">
                  <a16:creationId xmlns:a16="http://schemas.microsoft.com/office/drawing/2014/main" id="{8EB72641-F5F7-4D89-B3B5-818B26093CE6}"/>
                </a:ext>
              </a:extLst>
            </p:cNvPr>
            <p:cNvSpPr/>
            <p:nvPr/>
          </p:nvSpPr>
          <p:spPr>
            <a:xfrm>
              <a:off x="509997" y="18938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58" name="Picture 6">
              <a:extLst>
                <a:ext uri="{FF2B5EF4-FFF2-40B4-BE49-F238E27FC236}">
                  <a16:creationId xmlns:a16="http://schemas.microsoft.com/office/drawing/2014/main" id="{4808B41A-BF0D-4DBF-ABE9-C24986D857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B77598B9-8DEB-4ACD-BA9E-35F70E94D2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60" name="Text Placeholder 4">
              <a:extLst>
                <a:ext uri="{FF2B5EF4-FFF2-40B4-BE49-F238E27FC236}">
                  <a16:creationId xmlns:a16="http://schemas.microsoft.com/office/drawing/2014/main" id="{5C754F0E-D8B9-4287-A2CF-F7219BD43C1F}"/>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61" name="Picture 4">
              <a:extLst>
                <a:ext uri="{FF2B5EF4-FFF2-40B4-BE49-F238E27FC236}">
                  <a16:creationId xmlns:a16="http://schemas.microsoft.com/office/drawing/2014/main" id="{ADE3F1C1-B6FA-4502-9B14-BEE362CA6F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62" name="Text Placeholder 4">
              <a:extLst>
                <a:ext uri="{FF2B5EF4-FFF2-40B4-BE49-F238E27FC236}">
                  <a16:creationId xmlns:a16="http://schemas.microsoft.com/office/drawing/2014/main" id="{3909377D-6811-44DD-8A86-CFE575D7FEDF}"/>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63" name="Text Placeholder 4">
              <a:extLst>
                <a:ext uri="{FF2B5EF4-FFF2-40B4-BE49-F238E27FC236}">
                  <a16:creationId xmlns:a16="http://schemas.microsoft.com/office/drawing/2014/main" id="{C8BFB6C5-D927-4A84-BFFD-900D6C94FD30}"/>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64" name="Text Placeholder 4">
              <a:extLst>
                <a:ext uri="{FF2B5EF4-FFF2-40B4-BE49-F238E27FC236}">
                  <a16:creationId xmlns:a16="http://schemas.microsoft.com/office/drawing/2014/main" id="{B3F5463E-C698-468C-8DA5-619429357FF7}"/>
                </a:ext>
              </a:extLst>
            </p:cNvPr>
            <p:cNvSpPr txBox="1">
              <a:spLocks/>
            </p:cNvSpPr>
            <p:nvPr/>
          </p:nvSpPr>
          <p:spPr>
            <a:xfrm rot="16200000">
              <a:off x="4354591"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65" name="Text Placeholder 4">
              <a:extLst>
                <a:ext uri="{FF2B5EF4-FFF2-40B4-BE49-F238E27FC236}">
                  <a16:creationId xmlns:a16="http://schemas.microsoft.com/office/drawing/2014/main" id="{9DD11016-25F9-4999-8C37-7EEB910CCA8E}"/>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66" name="Text Placeholder 4">
              <a:extLst>
                <a:ext uri="{FF2B5EF4-FFF2-40B4-BE49-F238E27FC236}">
                  <a16:creationId xmlns:a16="http://schemas.microsoft.com/office/drawing/2014/main" id="{14E4A2E3-B466-46E8-B7B5-D65513A6B0B0}"/>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67" name="Text Placeholder 4">
              <a:extLst>
                <a:ext uri="{FF2B5EF4-FFF2-40B4-BE49-F238E27FC236}">
                  <a16:creationId xmlns:a16="http://schemas.microsoft.com/office/drawing/2014/main" id="{E4E0A3B7-9384-4BD0-BD7C-81AA07EDFC5B}"/>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68" name="Text Placeholder 4">
              <a:extLst>
                <a:ext uri="{FF2B5EF4-FFF2-40B4-BE49-F238E27FC236}">
                  <a16:creationId xmlns:a16="http://schemas.microsoft.com/office/drawing/2014/main" id="{37340C88-846A-46F3-BD14-4A4544E16871}"/>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69" name="Text Placeholder 4">
              <a:extLst>
                <a:ext uri="{FF2B5EF4-FFF2-40B4-BE49-F238E27FC236}">
                  <a16:creationId xmlns:a16="http://schemas.microsoft.com/office/drawing/2014/main" id="{0BC5538D-BADC-4E77-A44F-97EC97429D47}"/>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Montclair Rd.</a:t>
              </a:r>
            </a:p>
          </p:txBody>
        </p:sp>
      </p:grpSp>
      <p:sp>
        <p:nvSpPr>
          <p:cNvPr id="47" name="Rectangle 46">
            <a:extLst>
              <a:ext uri="{FF2B5EF4-FFF2-40B4-BE49-F238E27FC236}">
                <a16:creationId xmlns:a16="http://schemas.microsoft.com/office/drawing/2014/main" id="{79797459-0F7E-4967-ADAC-480146FE16ED}"/>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46" name="Text Placeholder 13">
            <a:extLst>
              <a:ext uri="{FF2B5EF4-FFF2-40B4-BE49-F238E27FC236}">
                <a16:creationId xmlns:a16="http://schemas.microsoft.com/office/drawing/2014/main" id="{45ECED6A-6CE0-4EA8-93DD-3DBE71A7D4B1}"/>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3431806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209676" y="480060"/>
            <a:ext cx="2665094" cy="5360670"/>
          </a:xfrm>
        </p:spPr>
        <p:txBody>
          <a:bodyPr anchor="t" anchorCtr="0">
            <a:normAutofit/>
          </a:bodyPr>
          <a:lstStyle>
            <a:lvl1pPr>
              <a:defRPr sz="440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77740" y="480060"/>
            <a:ext cx="6995160" cy="6092189"/>
          </a:xfrm>
        </p:spPr>
        <p:txBody>
          <a:bodyPr/>
          <a:lstStyle>
            <a:lvl1pPr>
              <a:buClr>
                <a:schemeClr val="tx2"/>
              </a:buClr>
              <a:defRPr/>
            </a:lvl1pPr>
            <a:lvl2pPr>
              <a:buClr>
                <a:schemeClr val="tx2"/>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1047748" y="6446836"/>
            <a:ext cx="2057402" cy="365125"/>
          </a:xfrm>
        </p:spPr>
        <p:txBody>
          <a:bodyPr/>
          <a:lstStyle/>
          <a:p>
            <a:fld id="{29CA1F89-46AF-4E3F-BF50-3C017A01CFE4}" type="datetimeFigureOut">
              <a:rPr lang="en-US" smtClean="0"/>
              <a:t>10/11/2023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95250" y="6446836"/>
            <a:ext cx="666750" cy="365125"/>
          </a:xfrm>
        </p:spPr>
        <p:txBody>
          <a:bodyPr/>
          <a:lstStyle>
            <a:lvl1pPr algn="ctr">
              <a:defRPr sz="900">
                <a:solidFill>
                  <a:schemeClr val="tx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20697632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F1EAF104-C863-4739-9546-7CF54D3D1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3" name="Picture 2">
            <a:extLst>
              <a:ext uri="{FF2B5EF4-FFF2-40B4-BE49-F238E27FC236}">
                <a16:creationId xmlns:a16="http://schemas.microsoft.com/office/drawing/2014/main" id="{5FAA2294-43E0-4CB9-90F4-C54E5E7935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4789715"/>
          </a:xfrm>
          <a:prstGeom prst="rect">
            <a:avLst/>
          </a:prstGeom>
        </p:spPr>
      </p:pic>
      <p:pic>
        <p:nvPicPr>
          <p:cNvPr id="8" name="Picture 7">
            <a:extLst>
              <a:ext uri="{FF2B5EF4-FFF2-40B4-BE49-F238E27FC236}">
                <a16:creationId xmlns:a16="http://schemas.microsoft.com/office/drawing/2014/main" id="{E6170480-2959-4B35-9B36-8B5331D873D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9" name="Group 8" hidden="1">
            <a:extLst>
              <a:ext uri="{FF2B5EF4-FFF2-40B4-BE49-F238E27FC236}">
                <a16:creationId xmlns:a16="http://schemas.microsoft.com/office/drawing/2014/main" id="{A43BFFD0-6746-45D1-BE4B-515503B4CCD6}"/>
              </a:ext>
            </a:extLst>
          </p:cNvPr>
          <p:cNvGrpSpPr/>
          <p:nvPr userDrawn="1"/>
        </p:nvGrpSpPr>
        <p:grpSpPr>
          <a:xfrm>
            <a:off x="485712" y="1001633"/>
            <a:ext cx="11081490" cy="3409465"/>
            <a:chOff x="509997" y="1135184"/>
            <a:chExt cx="11635565" cy="3864060"/>
          </a:xfrm>
        </p:grpSpPr>
        <p:sp>
          <p:nvSpPr>
            <p:cNvPr id="10" name="Text Placeholder 4">
              <a:extLst>
                <a:ext uri="{FF2B5EF4-FFF2-40B4-BE49-F238E27FC236}">
                  <a16:creationId xmlns:a16="http://schemas.microsoft.com/office/drawing/2014/main" id="{0B530A2C-BB56-4306-AFA6-7F7F6F0F99EE}"/>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11" name="Text Placeholder 4">
              <a:extLst>
                <a:ext uri="{FF2B5EF4-FFF2-40B4-BE49-F238E27FC236}">
                  <a16:creationId xmlns:a16="http://schemas.microsoft.com/office/drawing/2014/main" id="{17F2F88D-1CD1-4961-8D84-443B6A887ABE}"/>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2" name="Text Placeholder 4">
              <a:extLst>
                <a:ext uri="{FF2B5EF4-FFF2-40B4-BE49-F238E27FC236}">
                  <a16:creationId xmlns:a16="http://schemas.microsoft.com/office/drawing/2014/main" id="{A2A1DA62-CDBE-402F-B6DF-2E8DEEB3D831}"/>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3" name="Picture 4">
              <a:extLst>
                <a:ext uri="{FF2B5EF4-FFF2-40B4-BE49-F238E27FC236}">
                  <a16:creationId xmlns:a16="http://schemas.microsoft.com/office/drawing/2014/main" id="{CDC93AEC-9A0A-4873-A769-990B354D62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4">
              <a:extLst>
                <a:ext uri="{FF2B5EF4-FFF2-40B4-BE49-F238E27FC236}">
                  <a16:creationId xmlns:a16="http://schemas.microsoft.com/office/drawing/2014/main" id="{3BD7CFF7-BAFB-4A3A-BEE8-A09AE3BEF515}"/>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18" name="Rectangle 17">
              <a:extLst>
                <a:ext uri="{FF2B5EF4-FFF2-40B4-BE49-F238E27FC236}">
                  <a16:creationId xmlns:a16="http://schemas.microsoft.com/office/drawing/2014/main" id="{49CC9153-86C9-413A-89A6-870EDC55B49E}"/>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19" name="Picture 6">
              <a:extLst>
                <a:ext uri="{FF2B5EF4-FFF2-40B4-BE49-F238E27FC236}">
                  <a16:creationId xmlns:a16="http://schemas.microsoft.com/office/drawing/2014/main" id="{44A5B915-282F-4493-80F6-21E8AAA733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B8F66E88-7B20-4DD6-B943-C7F94AFD34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4">
              <a:extLst>
                <a:ext uri="{FF2B5EF4-FFF2-40B4-BE49-F238E27FC236}">
                  <a16:creationId xmlns:a16="http://schemas.microsoft.com/office/drawing/2014/main" id="{0C15453E-1831-4364-9326-4B0F460AC883}"/>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2" name="Picture 4">
              <a:extLst>
                <a:ext uri="{FF2B5EF4-FFF2-40B4-BE49-F238E27FC236}">
                  <a16:creationId xmlns:a16="http://schemas.microsoft.com/office/drawing/2014/main" id="{306E9BC1-42FC-4DEB-9561-0F04E336A3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4">
              <a:extLst>
                <a:ext uri="{FF2B5EF4-FFF2-40B4-BE49-F238E27FC236}">
                  <a16:creationId xmlns:a16="http://schemas.microsoft.com/office/drawing/2014/main" id="{A108FBF0-D50C-4E23-B54A-E2BA07A6520D}"/>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4" name="Text Placeholder 4">
              <a:extLst>
                <a:ext uri="{FF2B5EF4-FFF2-40B4-BE49-F238E27FC236}">
                  <a16:creationId xmlns:a16="http://schemas.microsoft.com/office/drawing/2014/main" id="{EE9D3925-E4BB-4D98-89A4-AEB86BFC9A37}"/>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5" name="Text Placeholder 4">
              <a:extLst>
                <a:ext uri="{FF2B5EF4-FFF2-40B4-BE49-F238E27FC236}">
                  <a16:creationId xmlns:a16="http://schemas.microsoft.com/office/drawing/2014/main" id="{8BB69D87-41BC-4ACB-97C5-1C8193C0AEBD}"/>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6" name="Text Placeholder 4">
              <a:extLst>
                <a:ext uri="{FF2B5EF4-FFF2-40B4-BE49-F238E27FC236}">
                  <a16:creationId xmlns:a16="http://schemas.microsoft.com/office/drawing/2014/main" id="{FACA6BFE-BB9E-4C4A-9E53-0DEB4F44706B}"/>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7" name="Text Placeholder 4">
              <a:extLst>
                <a:ext uri="{FF2B5EF4-FFF2-40B4-BE49-F238E27FC236}">
                  <a16:creationId xmlns:a16="http://schemas.microsoft.com/office/drawing/2014/main" id="{4D704E7F-7091-4605-A36F-AB04D9C3EB66}"/>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28" name="Text Placeholder 4">
              <a:extLst>
                <a:ext uri="{FF2B5EF4-FFF2-40B4-BE49-F238E27FC236}">
                  <a16:creationId xmlns:a16="http://schemas.microsoft.com/office/drawing/2014/main" id="{A2912B8D-51D3-4297-B39F-2A2D476C2756}"/>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29" name="Text Placeholder 4">
              <a:extLst>
                <a:ext uri="{FF2B5EF4-FFF2-40B4-BE49-F238E27FC236}">
                  <a16:creationId xmlns:a16="http://schemas.microsoft.com/office/drawing/2014/main" id="{D7DA4B7C-A6A2-4EEE-91A0-F8760D741B7B}"/>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0" name="Text Placeholder 4">
              <a:extLst>
                <a:ext uri="{FF2B5EF4-FFF2-40B4-BE49-F238E27FC236}">
                  <a16:creationId xmlns:a16="http://schemas.microsoft.com/office/drawing/2014/main" id="{005F53FA-D817-4A44-8F55-27FC7E24F4D5}"/>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pic>
        <p:nvPicPr>
          <p:cNvPr id="31" name="Picture 30">
            <a:extLst>
              <a:ext uri="{FF2B5EF4-FFF2-40B4-BE49-F238E27FC236}">
                <a16:creationId xmlns:a16="http://schemas.microsoft.com/office/drawing/2014/main" id="{27995026-5AAD-4EB6-B15B-D1A3279D4AC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32" name="Group 31">
            <a:extLst>
              <a:ext uri="{FF2B5EF4-FFF2-40B4-BE49-F238E27FC236}">
                <a16:creationId xmlns:a16="http://schemas.microsoft.com/office/drawing/2014/main" id="{8F837C85-C2C0-4C47-AB5E-E092FF217AAA}"/>
              </a:ext>
            </a:extLst>
          </p:cNvPr>
          <p:cNvGrpSpPr/>
          <p:nvPr userDrawn="1"/>
        </p:nvGrpSpPr>
        <p:grpSpPr>
          <a:xfrm>
            <a:off x="444239" y="1030452"/>
            <a:ext cx="11081490" cy="3409465"/>
            <a:chOff x="509997" y="1135184"/>
            <a:chExt cx="11635565" cy="3864060"/>
          </a:xfrm>
        </p:grpSpPr>
        <p:sp>
          <p:nvSpPr>
            <p:cNvPr id="33" name="Text Placeholder 4">
              <a:extLst>
                <a:ext uri="{FF2B5EF4-FFF2-40B4-BE49-F238E27FC236}">
                  <a16:creationId xmlns:a16="http://schemas.microsoft.com/office/drawing/2014/main" id="{11E1BE8B-5D94-4FF6-BB32-B4B13E106520}"/>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34" name="Text Placeholder 4">
              <a:extLst>
                <a:ext uri="{FF2B5EF4-FFF2-40B4-BE49-F238E27FC236}">
                  <a16:creationId xmlns:a16="http://schemas.microsoft.com/office/drawing/2014/main" id="{068C61A3-4DFF-4BAB-9E01-EBC339022D6D}"/>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35" name="Text Placeholder 4">
              <a:extLst>
                <a:ext uri="{FF2B5EF4-FFF2-40B4-BE49-F238E27FC236}">
                  <a16:creationId xmlns:a16="http://schemas.microsoft.com/office/drawing/2014/main" id="{DC43B489-559F-4B2D-8A93-8C8DBB69F825}"/>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36" name="Picture 4">
              <a:extLst>
                <a:ext uri="{FF2B5EF4-FFF2-40B4-BE49-F238E27FC236}">
                  <a16:creationId xmlns:a16="http://schemas.microsoft.com/office/drawing/2014/main" id="{7B26C9A8-A600-452A-9EF6-B4A4590535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6817"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7" name="Text Placeholder 4">
              <a:extLst>
                <a:ext uri="{FF2B5EF4-FFF2-40B4-BE49-F238E27FC236}">
                  <a16:creationId xmlns:a16="http://schemas.microsoft.com/office/drawing/2014/main" id="{9D7E60AC-017E-4A6D-8E5A-8BD3B9F45E4B}"/>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38" name="Rectangle 37">
              <a:extLst>
                <a:ext uri="{FF2B5EF4-FFF2-40B4-BE49-F238E27FC236}">
                  <a16:creationId xmlns:a16="http://schemas.microsoft.com/office/drawing/2014/main" id="{2CDE853C-E0B8-49CC-8864-522BA0CD2B8D}"/>
                </a:ext>
              </a:extLst>
            </p:cNvPr>
            <p:cNvSpPr/>
            <p:nvPr/>
          </p:nvSpPr>
          <p:spPr>
            <a:xfrm>
              <a:off x="509997" y="1805975"/>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39" name="Picture 6">
              <a:extLst>
                <a:ext uri="{FF2B5EF4-FFF2-40B4-BE49-F238E27FC236}">
                  <a16:creationId xmlns:a16="http://schemas.microsoft.com/office/drawing/2014/main" id="{FA73BDA2-6048-4645-A960-F49FEC666C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B4227F22-2A56-4E27-9AB3-1A3D871CEE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41" name="Text Placeholder 4">
              <a:extLst>
                <a:ext uri="{FF2B5EF4-FFF2-40B4-BE49-F238E27FC236}">
                  <a16:creationId xmlns:a16="http://schemas.microsoft.com/office/drawing/2014/main" id="{DAD25747-5ED3-45D2-8365-9346A9B890FA}"/>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42" name="Picture 4">
              <a:extLst>
                <a:ext uri="{FF2B5EF4-FFF2-40B4-BE49-F238E27FC236}">
                  <a16:creationId xmlns:a16="http://schemas.microsoft.com/office/drawing/2014/main" id="{36104E17-151C-4634-8522-2B869B7513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43" name="Text Placeholder 4">
              <a:extLst>
                <a:ext uri="{FF2B5EF4-FFF2-40B4-BE49-F238E27FC236}">
                  <a16:creationId xmlns:a16="http://schemas.microsoft.com/office/drawing/2014/main" id="{8375B1B3-2CF8-4EBB-A579-9BB69CF7E877}"/>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44" name="Text Placeholder 4">
              <a:extLst>
                <a:ext uri="{FF2B5EF4-FFF2-40B4-BE49-F238E27FC236}">
                  <a16:creationId xmlns:a16="http://schemas.microsoft.com/office/drawing/2014/main" id="{E38EB95A-0AC9-4BB7-9BAF-A2DFB39D0155}"/>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45" name="Text Placeholder 4">
              <a:extLst>
                <a:ext uri="{FF2B5EF4-FFF2-40B4-BE49-F238E27FC236}">
                  <a16:creationId xmlns:a16="http://schemas.microsoft.com/office/drawing/2014/main" id="{DE74BFF8-E865-4733-A696-EFBE40AD4F5F}"/>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46" name="Text Placeholder 4">
              <a:extLst>
                <a:ext uri="{FF2B5EF4-FFF2-40B4-BE49-F238E27FC236}">
                  <a16:creationId xmlns:a16="http://schemas.microsoft.com/office/drawing/2014/main" id="{196A95B4-A63A-47C4-90A2-D54A8D721548}"/>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47" name="Text Placeholder 4">
              <a:extLst>
                <a:ext uri="{FF2B5EF4-FFF2-40B4-BE49-F238E27FC236}">
                  <a16:creationId xmlns:a16="http://schemas.microsoft.com/office/drawing/2014/main" id="{34E271A1-AEC2-4E73-9F24-753732CBC0CC}"/>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48" name="Text Placeholder 4">
              <a:extLst>
                <a:ext uri="{FF2B5EF4-FFF2-40B4-BE49-F238E27FC236}">
                  <a16:creationId xmlns:a16="http://schemas.microsoft.com/office/drawing/2014/main" id="{8B8B9C50-739F-4486-A808-A7FB607728DF}"/>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49" name="Text Placeholder 4">
              <a:extLst>
                <a:ext uri="{FF2B5EF4-FFF2-40B4-BE49-F238E27FC236}">
                  <a16:creationId xmlns:a16="http://schemas.microsoft.com/office/drawing/2014/main" id="{C80C69DC-3057-4EEC-952E-49057387B3E0}"/>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50" name="Text Placeholder 4">
              <a:extLst>
                <a:ext uri="{FF2B5EF4-FFF2-40B4-BE49-F238E27FC236}">
                  <a16:creationId xmlns:a16="http://schemas.microsoft.com/office/drawing/2014/main" id="{D1C1C822-121C-4A4E-A1F7-862438AC7BAD}"/>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Montclair Rd.</a:t>
              </a:r>
            </a:p>
          </p:txBody>
        </p:sp>
      </p:grpSp>
      <p:sp>
        <p:nvSpPr>
          <p:cNvPr id="52" name="Rectangle 51">
            <a:extLst>
              <a:ext uri="{FF2B5EF4-FFF2-40B4-BE49-F238E27FC236}">
                <a16:creationId xmlns:a16="http://schemas.microsoft.com/office/drawing/2014/main" id="{CBCFF1E2-A56B-4EE9-83FC-4D606DDF4251}"/>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51" name="Text Placeholder 13">
            <a:extLst>
              <a:ext uri="{FF2B5EF4-FFF2-40B4-BE49-F238E27FC236}">
                <a16:creationId xmlns:a16="http://schemas.microsoft.com/office/drawing/2014/main" id="{2FE9266A-2529-433E-A7F6-4BA822850588}"/>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42093547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E90C7-D191-4239-8EEA-52D781248679}"/>
              </a:ext>
            </a:extLst>
          </p:cNvPr>
          <p:cNvSpPr>
            <a:spLocks noGrp="1"/>
          </p:cNvSpPr>
          <p:nvPr>
            <p:ph sz="half" idx="1"/>
          </p:nvPr>
        </p:nvSpPr>
        <p:spPr>
          <a:xfrm>
            <a:off x="838200" y="1395910"/>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502972-E17C-4169-A8F7-1B8D672302DA}"/>
              </a:ext>
            </a:extLst>
          </p:cNvPr>
          <p:cNvSpPr>
            <a:spLocks noGrp="1"/>
          </p:cNvSpPr>
          <p:nvPr>
            <p:ph sz="half" idx="2"/>
          </p:nvPr>
        </p:nvSpPr>
        <p:spPr>
          <a:xfrm>
            <a:off x="6172200" y="1395910"/>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039BDDF6-419B-4D88-8C5D-B37791B6BA1D}"/>
              </a:ext>
            </a:extLst>
          </p:cNvPr>
          <p:cNvSpPr>
            <a:spLocks noGrp="1"/>
          </p:cNvSpPr>
          <p:nvPr>
            <p:ph type="body" sz="quarter" idx="11"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1" name="Date Placeholder 3">
            <a:extLst>
              <a:ext uri="{FF2B5EF4-FFF2-40B4-BE49-F238E27FC236}">
                <a16:creationId xmlns:a16="http://schemas.microsoft.com/office/drawing/2014/main" id="{727329B2-1969-4B64-BC4E-FACB06FDA9AA}"/>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DEFINING SUCCESS </a:t>
            </a:r>
          </a:p>
        </p:txBody>
      </p:sp>
      <p:sp>
        <p:nvSpPr>
          <p:cNvPr id="12" name="Footer Placeholder 4">
            <a:extLst>
              <a:ext uri="{FF2B5EF4-FFF2-40B4-BE49-F238E27FC236}">
                <a16:creationId xmlns:a16="http://schemas.microsoft.com/office/drawing/2014/main" id="{68D9D279-E305-4955-8679-E89DF9E8952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4" name="Slide Number Placeholder 5">
            <a:extLst>
              <a:ext uri="{FF2B5EF4-FFF2-40B4-BE49-F238E27FC236}">
                <a16:creationId xmlns:a16="http://schemas.microsoft.com/office/drawing/2014/main" id="{8C9F4224-816B-4A1D-A6B2-6B8CDDD07F13}"/>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29984196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E90C7-D191-4239-8EEA-52D781248679}"/>
              </a:ext>
            </a:extLst>
          </p:cNvPr>
          <p:cNvSpPr>
            <a:spLocks noGrp="1"/>
          </p:cNvSpPr>
          <p:nvPr>
            <p:ph sz="half" idx="1"/>
          </p:nvPr>
        </p:nvSpPr>
        <p:spPr>
          <a:xfrm>
            <a:off x="838200" y="1395910"/>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502972-E17C-4169-A8F7-1B8D672302DA}"/>
              </a:ext>
            </a:extLst>
          </p:cNvPr>
          <p:cNvSpPr>
            <a:spLocks noGrp="1"/>
          </p:cNvSpPr>
          <p:nvPr>
            <p:ph sz="half" idx="2"/>
          </p:nvPr>
        </p:nvSpPr>
        <p:spPr>
          <a:xfrm>
            <a:off x="6172200" y="1395910"/>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039BDDF6-419B-4D88-8C5D-B37791B6BA1D}"/>
              </a:ext>
            </a:extLst>
          </p:cNvPr>
          <p:cNvSpPr>
            <a:spLocks noGrp="1"/>
          </p:cNvSpPr>
          <p:nvPr>
            <p:ph type="body" sz="quarter" idx="11"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1" name="Date Placeholder 3">
            <a:extLst>
              <a:ext uri="{FF2B5EF4-FFF2-40B4-BE49-F238E27FC236}">
                <a16:creationId xmlns:a16="http://schemas.microsoft.com/office/drawing/2014/main" id="{727329B2-1969-4B64-BC4E-FACB06FDA9AA}"/>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ALTERNATIVES ASSESSMENT</a:t>
            </a:r>
          </a:p>
        </p:txBody>
      </p:sp>
      <p:sp>
        <p:nvSpPr>
          <p:cNvPr id="12" name="Footer Placeholder 4">
            <a:extLst>
              <a:ext uri="{FF2B5EF4-FFF2-40B4-BE49-F238E27FC236}">
                <a16:creationId xmlns:a16="http://schemas.microsoft.com/office/drawing/2014/main" id="{68D9D279-E305-4955-8679-E89DF9E8952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4" name="Slide Number Placeholder 5">
            <a:extLst>
              <a:ext uri="{FF2B5EF4-FFF2-40B4-BE49-F238E27FC236}">
                <a16:creationId xmlns:a16="http://schemas.microsoft.com/office/drawing/2014/main" id="{8C9F4224-816B-4A1D-A6B2-6B8CDDD07F13}"/>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32013231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ntro-Section Divider">
    <p:spTree>
      <p:nvGrpSpPr>
        <p:cNvPr id="1" name=""/>
        <p:cNvGrpSpPr/>
        <p:nvPr/>
      </p:nvGrpSpPr>
      <p:grpSpPr>
        <a:xfrm>
          <a:off x="0" y="0"/>
          <a:ext cx="0" cy="0"/>
          <a:chOff x="0" y="0"/>
          <a:chExt cx="0" cy="0"/>
        </a:xfrm>
      </p:grpSpPr>
      <p:pic>
        <p:nvPicPr>
          <p:cNvPr id="3" name="Picture 2" descr="A picture containing text, grass, tree, outdoor&#10;&#10;Description automatically generated">
            <a:extLst>
              <a:ext uri="{FF2B5EF4-FFF2-40B4-BE49-F238E27FC236}">
                <a16:creationId xmlns:a16="http://schemas.microsoft.com/office/drawing/2014/main" id="{31D3F7FF-E0C7-461A-B895-0B9FC768C5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171071"/>
          </a:xfrm>
          <a:prstGeom prst="rect">
            <a:avLst/>
          </a:prstGeom>
        </p:spPr>
      </p:pic>
    </p:spTree>
    <p:extLst>
      <p:ext uri="{BB962C8B-B14F-4D97-AF65-F5344CB8AC3E}">
        <p14:creationId xmlns:p14="http://schemas.microsoft.com/office/powerpoint/2010/main" val="2556940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5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3E0D-9511-40DB-85AA-F8A857B1D18F}"/>
              </a:ext>
            </a:extLst>
          </p:cNvPr>
          <p:cNvSpPr>
            <a:spLocks noGrp="1"/>
          </p:cNvSpPr>
          <p:nvPr>
            <p:ph type="title"/>
          </p:nvPr>
        </p:nvSpPr>
        <p:spPr>
          <a:xfrm>
            <a:off x="831850" y="2200941"/>
            <a:ext cx="10515600" cy="1898881"/>
          </a:xfrm>
          <a:prstGeom prst="rect">
            <a:avLst/>
          </a:prstGeom>
        </p:spPr>
        <p:txBody>
          <a:bodyPr anchor="b"/>
          <a:lstStyle>
            <a:lvl1pPr>
              <a:defRPr sz="5559">
                <a:solidFill>
                  <a:schemeClr val="accent1"/>
                </a:solidFill>
                <a:latin typeface="Segoe UI Semibold" panose="020B0702040204020203" pitchFamily="34" charset="0"/>
                <a:cs typeface="Segoe UI Semibold" panose="020B0702040204020203"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5B376227-6DA8-4FB4-A6E4-34D1525A81AF}"/>
              </a:ext>
            </a:extLst>
          </p:cNvPr>
          <p:cNvSpPr>
            <a:spLocks noGrp="1"/>
          </p:cNvSpPr>
          <p:nvPr>
            <p:ph type="body" idx="1"/>
          </p:nvPr>
        </p:nvSpPr>
        <p:spPr>
          <a:xfrm>
            <a:off x="831850" y="4376812"/>
            <a:ext cx="10515600" cy="1500187"/>
          </a:xfrm>
          <a:prstGeom prst="rect">
            <a:avLst/>
          </a:prstGeom>
        </p:spPr>
        <p:txBody>
          <a:bodyPr/>
          <a:lstStyle>
            <a:lvl1pPr marL="0" indent="0">
              <a:buNone/>
              <a:defRPr sz="2224">
                <a:solidFill>
                  <a:schemeClr val="tx1">
                    <a:tint val="75000"/>
                  </a:schemeClr>
                </a:solidFill>
              </a:defRPr>
            </a:lvl1pPr>
            <a:lvl2pPr marL="423605" indent="0">
              <a:buNone/>
              <a:defRPr sz="1853">
                <a:solidFill>
                  <a:schemeClr val="tx1">
                    <a:tint val="75000"/>
                  </a:schemeClr>
                </a:solidFill>
              </a:defRPr>
            </a:lvl2pPr>
            <a:lvl3pPr marL="847210" indent="0">
              <a:buNone/>
              <a:defRPr sz="1668">
                <a:solidFill>
                  <a:schemeClr val="tx1">
                    <a:tint val="75000"/>
                  </a:schemeClr>
                </a:solidFill>
              </a:defRPr>
            </a:lvl3pPr>
            <a:lvl4pPr marL="1270815" indent="0">
              <a:buNone/>
              <a:defRPr sz="1482">
                <a:solidFill>
                  <a:schemeClr val="tx1">
                    <a:tint val="75000"/>
                  </a:schemeClr>
                </a:solidFill>
              </a:defRPr>
            </a:lvl4pPr>
            <a:lvl5pPr marL="1694420" indent="0">
              <a:buNone/>
              <a:defRPr sz="1482">
                <a:solidFill>
                  <a:schemeClr val="tx1">
                    <a:tint val="75000"/>
                  </a:schemeClr>
                </a:solidFill>
              </a:defRPr>
            </a:lvl5pPr>
            <a:lvl6pPr marL="2118025" indent="0">
              <a:buNone/>
              <a:defRPr sz="1482">
                <a:solidFill>
                  <a:schemeClr val="tx1">
                    <a:tint val="75000"/>
                  </a:schemeClr>
                </a:solidFill>
              </a:defRPr>
            </a:lvl6pPr>
            <a:lvl7pPr marL="2541630" indent="0">
              <a:buNone/>
              <a:defRPr sz="1482">
                <a:solidFill>
                  <a:schemeClr val="tx1">
                    <a:tint val="75000"/>
                  </a:schemeClr>
                </a:solidFill>
              </a:defRPr>
            </a:lvl7pPr>
            <a:lvl8pPr marL="2965235" indent="0">
              <a:buNone/>
              <a:defRPr sz="1482">
                <a:solidFill>
                  <a:schemeClr val="tx1">
                    <a:tint val="75000"/>
                  </a:schemeClr>
                </a:solidFill>
              </a:defRPr>
            </a:lvl8pPr>
            <a:lvl9pPr marL="3388840" indent="0">
              <a:buNone/>
              <a:defRPr sz="1482">
                <a:solidFill>
                  <a:schemeClr val="tx1">
                    <a:tint val="75000"/>
                  </a:schemeClr>
                </a:solidFill>
              </a:defRPr>
            </a:lvl9pPr>
          </a:lstStyle>
          <a:p>
            <a:pPr lvl="0"/>
            <a:r>
              <a:rPr lang="en-US"/>
              <a:t>Click to edit Master text styles</a:t>
            </a:r>
          </a:p>
        </p:txBody>
      </p:sp>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8" name="Date Placeholder 3">
            <a:extLst>
              <a:ext uri="{FF2B5EF4-FFF2-40B4-BE49-F238E27FC236}">
                <a16:creationId xmlns:a16="http://schemas.microsoft.com/office/drawing/2014/main" id="{A2F70F84-192D-4197-AA8F-0BB78C206A91}"/>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INTRODUCTION</a:t>
            </a:r>
          </a:p>
        </p:txBody>
      </p:sp>
      <p:sp>
        <p:nvSpPr>
          <p:cNvPr id="9" name="Footer Placeholder 4">
            <a:extLst>
              <a:ext uri="{FF2B5EF4-FFF2-40B4-BE49-F238E27FC236}">
                <a16:creationId xmlns:a16="http://schemas.microsoft.com/office/drawing/2014/main" id="{0959523A-F8B2-4FCC-AB1B-926AF34821B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4" name="Slide Number Placeholder 5">
            <a:extLst>
              <a:ext uri="{FF2B5EF4-FFF2-40B4-BE49-F238E27FC236}">
                <a16:creationId xmlns:a16="http://schemas.microsoft.com/office/drawing/2014/main" id="{2061C009-3177-4B37-A3B2-55538FA3E2DF}"/>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11213272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E90C7-D191-4239-8EEA-52D78124867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502972-E17C-4169-A8F7-1B8D672302D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039BDDF6-419B-4D88-8C5D-B37791B6BA1D}"/>
              </a:ext>
            </a:extLst>
          </p:cNvPr>
          <p:cNvSpPr>
            <a:spLocks noGrp="1"/>
          </p:cNvSpPr>
          <p:nvPr>
            <p:ph type="body" sz="quarter" idx="11"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1" name="Date Placeholder 3">
            <a:extLst>
              <a:ext uri="{FF2B5EF4-FFF2-40B4-BE49-F238E27FC236}">
                <a16:creationId xmlns:a16="http://schemas.microsoft.com/office/drawing/2014/main" id="{727329B2-1969-4B64-BC4E-FACB06FDA9AA}"/>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tx1"/>
                </a:solidFill>
              </a:rPr>
              <a:t>INTRODUCTION</a:t>
            </a:r>
          </a:p>
        </p:txBody>
      </p:sp>
      <p:sp>
        <p:nvSpPr>
          <p:cNvPr id="12" name="Footer Placeholder 4">
            <a:extLst>
              <a:ext uri="{FF2B5EF4-FFF2-40B4-BE49-F238E27FC236}">
                <a16:creationId xmlns:a16="http://schemas.microsoft.com/office/drawing/2014/main" id="{68D9D279-E305-4955-8679-E89DF9E8952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tx1"/>
                </a:solidFill>
              </a:rPr>
              <a:t>LEESBURG MAIN STREET – COMPLETE STREET PLAN</a:t>
            </a:r>
          </a:p>
        </p:txBody>
      </p:sp>
      <p:sp>
        <p:nvSpPr>
          <p:cNvPr id="14" name="Slide Number Placeholder 5">
            <a:extLst>
              <a:ext uri="{FF2B5EF4-FFF2-40B4-BE49-F238E27FC236}">
                <a16:creationId xmlns:a16="http://schemas.microsoft.com/office/drawing/2014/main" id="{8C9F4224-816B-4A1D-A6B2-6B8CDDD07F13}"/>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tx1"/>
                </a:solidFill>
              </a:rPr>
              <a:pPr/>
              <a:t>‹#›</a:t>
            </a:fld>
            <a:endParaRPr lang="en-US" sz="1297" dirty="0">
              <a:solidFill>
                <a:schemeClr val="tx1"/>
              </a:solidFill>
            </a:endParaRPr>
          </a:p>
        </p:txBody>
      </p:sp>
    </p:spTree>
    <p:extLst>
      <p:ext uri="{BB962C8B-B14F-4D97-AF65-F5344CB8AC3E}">
        <p14:creationId xmlns:p14="http://schemas.microsoft.com/office/powerpoint/2010/main" val="32125317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6_Section Header">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accent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4" name="Rectangle 3">
            <a:extLst>
              <a:ext uri="{FF2B5EF4-FFF2-40B4-BE49-F238E27FC236}">
                <a16:creationId xmlns:a16="http://schemas.microsoft.com/office/drawing/2014/main" id="{A7C13BA7-7B1B-4AEB-803B-AD2CB955171F}"/>
              </a:ext>
            </a:extLst>
          </p:cNvPr>
          <p:cNvSpPr/>
          <p:nvPr userDrawn="1"/>
        </p:nvSpPr>
        <p:spPr>
          <a:xfrm>
            <a:off x="0" y="0"/>
            <a:ext cx="12192000" cy="1112808"/>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tx1"/>
                </a:solidFill>
              </a:rPr>
              <a:t>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tx1"/>
                </a:solidFill>
              </a:rPr>
              <a:t>LEESBURG MAIN STREET – COMPLETE STREET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tx1"/>
                </a:solidFill>
              </a:rPr>
              <a:pPr/>
              <a:t>‹#›</a:t>
            </a:fld>
            <a:endParaRPr lang="en-US" sz="1297" dirty="0">
              <a:solidFill>
                <a:schemeClr val="tx1"/>
              </a:solidFill>
            </a:endParaRPr>
          </a:p>
        </p:txBody>
      </p:sp>
      <p:pic>
        <p:nvPicPr>
          <p:cNvPr id="20" name="Picture 19" descr="Diagram, engineering drawing&#10;&#10;Description automatically generated">
            <a:extLst>
              <a:ext uri="{FF2B5EF4-FFF2-40B4-BE49-F238E27FC236}">
                <a16:creationId xmlns:a16="http://schemas.microsoft.com/office/drawing/2014/main" id="{3D6DA5F0-D05D-43A3-90C2-380724BDAE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26" name="Picture 25" descr="Diagram&#10;&#10;Description automatically generated">
            <a:extLst>
              <a:ext uri="{FF2B5EF4-FFF2-40B4-BE49-F238E27FC236}">
                <a16:creationId xmlns:a16="http://schemas.microsoft.com/office/drawing/2014/main" id="{A0490265-17C3-4894-8761-ED7388BC15A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0544"/>
          <a:stretch/>
        </p:blipFill>
        <p:spPr>
          <a:xfrm>
            <a:off x="0" y="983974"/>
            <a:ext cx="12192000" cy="3805741"/>
          </a:xfrm>
          <a:prstGeom prst="rect">
            <a:avLst/>
          </a:prstGeom>
        </p:spPr>
      </p:pic>
      <p:pic>
        <p:nvPicPr>
          <p:cNvPr id="12" name="Picture 11">
            <a:extLst>
              <a:ext uri="{FF2B5EF4-FFF2-40B4-BE49-F238E27FC236}">
                <a16:creationId xmlns:a16="http://schemas.microsoft.com/office/drawing/2014/main" id="{D2A9A7D7-017A-43CA-89D9-273A0E69B6F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spTree>
    <p:extLst>
      <p:ext uri="{BB962C8B-B14F-4D97-AF65-F5344CB8AC3E}">
        <p14:creationId xmlns:p14="http://schemas.microsoft.com/office/powerpoint/2010/main" val="14972020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F76C1-D52C-5FFD-0E29-F0DDEC7C85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67A62B-AAD2-2779-9455-5AEDBD21FC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F3C7F8-AEF2-65C3-8BBB-E5C2FBB32A8E}"/>
              </a:ext>
            </a:extLst>
          </p:cNvPr>
          <p:cNvSpPr>
            <a:spLocks noGrp="1"/>
          </p:cNvSpPr>
          <p:nvPr>
            <p:ph type="dt" sz="half" idx="10"/>
          </p:nvPr>
        </p:nvSpPr>
        <p:spPr/>
        <p:txBody>
          <a:bodyPr/>
          <a:lstStyle/>
          <a:p>
            <a:fld id="{801DD9A3-453C-4780-BD5E-E55AC14C06FA}" type="datetimeFigureOut">
              <a:rPr lang="en-US" smtClean="0"/>
              <a:t>10/11/2023</a:t>
            </a:fld>
            <a:endParaRPr lang="en-US" dirty="0"/>
          </a:p>
        </p:txBody>
      </p:sp>
      <p:sp>
        <p:nvSpPr>
          <p:cNvPr id="5" name="Footer Placeholder 4">
            <a:extLst>
              <a:ext uri="{FF2B5EF4-FFF2-40B4-BE49-F238E27FC236}">
                <a16:creationId xmlns:a16="http://schemas.microsoft.com/office/drawing/2014/main" id="{6CB6F904-4A81-A521-1B43-62CFA0B51FA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8518C6A-EBB0-502E-205F-5F5BD82FB546}"/>
              </a:ext>
            </a:extLst>
          </p:cNvPr>
          <p:cNvSpPr>
            <a:spLocks noGrp="1"/>
          </p:cNvSpPr>
          <p:nvPr>
            <p:ph type="sldNum" sz="quarter" idx="12"/>
          </p:nvPr>
        </p:nvSpPr>
        <p:spPr/>
        <p:txBody>
          <a:bodyPr/>
          <a:lstStyle/>
          <a:p>
            <a:fld id="{73FE3494-1521-4FE7-B65F-FAF73E195FC9}" type="slidenum">
              <a:rPr lang="en-US" smtClean="0"/>
              <a:t>‹#›</a:t>
            </a:fld>
            <a:endParaRPr lang="en-US" dirty="0"/>
          </a:p>
        </p:txBody>
      </p:sp>
      <p:pic>
        <p:nvPicPr>
          <p:cNvPr id="7" name="Picture 6" descr="A picture containing text, tableware, plate, dishware&#10;&#10;Description automatically generated">
            <a:extLst>
              <a:ext uri="{FF2B5EF4-FFF2-40B4-BE49-F238E27FC236}">
                <a16:creationId xmlns:a16="http://schemas.microsoft.com/office/drawing/2014/main" id="{6622D391-B714-1975-23CC-F002ADCDC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346" y="610240"/>
            <a:ext cx="4271585" cy="835332"/>
          </a:xfrm>
          <a:prstGeom prst="rect">
            <a:avLst/>
          </a:prstGeom>
        </p:spPr>
      </p:pic>
    </p:spTree>
    <p:extLst>
      <p:ext uri="{BB962C8B-B14F-4D97-AF65-F5344CB8AC3E}">
        <p14:creationId xmlns:p14="http://schemas.microsoft.com/office/powerpoint/2010/main" val="28447387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5EB57-2E4A-D63A-0F4C-3E13BAFCA0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8BFA90-8B99-6B11-4F11-155C575911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9DE7D-9ADB-8D76-E60B-D3A25525F40B}"/>
              </a:ext>
            </a:extLst>
          </p:cNvPr>
          <p:cNvSpPr>
            <a:spLocks noGrp="1"/>
          </p:cNvSpPr>
          <p:nvPr>
            <p:ph type="dt" sz="half" idx="10"/>
          </p:nvPr>
        </p:nvSpPr>
        <p:spPr/>
        <p:txBody>
          <a:bodyPr/>
          <a:lstStyle/>
          <a:p>
            <a:fld id="{801DD9A3-453C-4780-BD5E-E55AC14C06FA}" type="datetimeFigureOut">
              <a:rPr lang="en-US" smtClean="0"/>
              <a:t>10/11/2023</a:t>
            </a:fld>
            <a:endParaRPr lang="en-US" dirty="0"/>
          </a:p>
        </p:txBody>
      </p:sp>
      <p:sp>
        <p:nvSpPr>
          <p:cNvPr id="5" name="Footer Placeholder 4">
            <a:extLst>
              <a:ext uri="{FF2B5EF4-FFF2-40B4-BE49-F238E27FC236}">
                <a16:creationId xmlns:a16="http://schemas.microsoft.com/office/drawing/2014/main" id="{7CEA0FCD-9A03-193E-EE9B-CE85BEDE7F4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A97F285-9870-4EC1-D664-D190BD76F3C0}"/>
              </a:ext>
            </a:extLst>
          </p:cNvPr>
          <p:cNvSpPr>
            <a:spLocks noGrp="1"/>
          </p:cNvSpPr>
          <p:nvPr>
            <p:ph type="sldNum" sz="quarter" idx="12"/>
          </p:nvPr>
        </p:nvSpPr>
        <p:spPr/>
        <p:txBody>
          <a:bodyPr/>
          <a:lstStyle/>
          <a:p>
            <a:fld id="{73FE3494-1521-4FE7-B65F-FAF73E195FC9}" type="slidenum">
              <a:rPr lang="en-US" smtClean="0"/>
              <a:t>‹#›</a:t>
            </a:fld>
            <a:endParaRPr lang="en-US" dirty="0"/>
          </a:p>
        </p:txBody>
      </p:sp>
      <p:pic>
        <p:nvPicPr>
          <p:cNvPr id="7" name="Picture 6" descr="A picture containing text, tableware, plate, dishware&#10;&#10;Description automatically generated">
            <a:extLst>
              <a:ext uri="{FF2B5EF4-FFF2-40B4-BE49-F238E27FC236}">
                <a16:creationId xmlns:a16="http://schemas.microsoft.com/office/drawing/2014/main" id="{00BCF44B-5D92-AED6-DED8-E48DC33F4C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346" y="610240"/>
            <a:ext cx="4271585" cy="835332"/>
          </a:xfrm>
          <a:prstGeom prst="rect">
            <a:avLst/>
          </a:prstGeom>
        </p:spPr>
      </p:pic>
    </p:spTree>
    <p:extLst>
      <p:ext uri="{BB962C8B-B14F-4D97-AF65-F5344CB8AC3E}">
        <p14:creationId xmlns:p14="http://schemas.microsoft.com/office/powerpoint/2010/main" val="11157295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8BFA90-8B99-6B11-4F11-155C575911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9DE7D-9ADB-8D76-E60B-D3A25525F40B}"/>
              </a:ext>
            </a:extLst>
          </p:cNvPr>
          <p:cNvSpPr>
            <a:spLocks noGrp="1"/>
          </p:cNvSpPr>
          <p:nvPr>
            <p:ph type="dt" sz="half" idx="10"/>
          </p:nvPr>
        </p:nvSpPr>
        <p:spPr/>
        <p:txBody>
          <a:bodyPr/>
          <a:lstStyle/>
          <a:p>
            <a:fld id="{801DD9A3-453C-4780-BD5E-E55AC14C06FA}" type="datetimeFigureOut">
              <a:rPr lang="en-US" smtClean="0"/>
              <a:t>10/11/2023</a:t>
            </a:fld>
            <a:endParaRPr lang="en-US" dirty="0"/>
          </a:p>
        </p:txBody>
      </p:sp>
      <p:sp>
        <p:nvSpPr>
          <p:cNvPr id="5" name="Footer Placeholder 4">
            <a:extLst>
              <a:ext uri="{FF2B5EF4-FFF2-40B4-BE49-F238E27FC236}">
                <a16:creationId xmlns:a16="http://schemas.microsoft.com/office/drawing/2014/main" id="{7CEA0FCD-9A03-193E-EE9B-CE85BEDE7F4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A97F285-9870-4EC1-D664-D190BD76F3C0}"/>
              </a:ext>
            </a:extLst>
          </p:cNvPr>
          <p:cNvSpPr>
            <a:spLocks noGrp="1"/>
          </p:cNvSpPr>
          <p:nvPr>
            <p:ph type="sldNum" sz="quarter" idx="12"/>
          </p:nvPr>
        </p:nvSpPr>
        <p:spPr/>
        <p:txBody>
          <a:bodyPr/>
          <a:lstStyle/>
          <a:p>
            <a:fld id="{73FE3494-1521-4FE7-B65F-FAF73E195FC9}" type="slidenum">
              <a:rPr lang="en-US" smtClean="0"/>
              <a:t>‹#›</a:t>
            </a:fld>
            <a:endParaRPr lang="en-US" dirty="0"/>
          </a:p>
        </p:txBody>
      </p:sp>
      <p:pic>
        <p:nvPicPr>
          <p:cNvPr id="7" name="Picture 6" descr="A picture containing text, tableware, plate, dishware&#10;&#10;Description automatically generated">
            <a:extLst>
              <a:ext uri="{FF2B5EF4-FFF2-40B4-BE49-F238E27FC236}">
                <a16:creationId xmlns:a16="http://schemas.microsoft.com/office/drawing/2014/main" id="{00BCF44B-5D92-AED6-DED8-E48DC33F4C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88481" y="430853"/>
            <a:ext cx="6215038" cy="1215385"/>
          </a:xfrm>
          <a:prstGeom prst="rect">
            <a:avLst/>
          </a:prstGeom>
        </p:spPr>
      </p:pic>
    </p:spTree>
    <p:extLst>
      <p:ext uri="{BB962C8B-B14F-4D97-AF65-F5344CB8AC3E}">
        <p14:creationId xmlns:p14="http://schemas.microsoft.com/office/powerpoint/2010/main" val="1295094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476251" y="579118"/>
            <a:ext cx="11306172" cy="1200152"/>
          </a:xfrm>
        </p:spPr>
        <p:txBody>
          <a:bodyPr anchor="ctr" anchorCtr="0"/>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731520" y="2200276"/>
            <a:ext cx="11050902" cy="42465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446836"/>
            <a:ext cx="2057402" cy="365125"/>
          </a:xfrm>
        </p:spPr>
        <p:txBody>
          <a:bodyPr/>
          <a:lstStyle>
            <a:lvl1pPr>
              <a:defRPr>
                <a:solidFill>
                  <a:schemeClr val="bg2">
                    <a:lumMod val="50000"/>
                  </a:schemeClr>
                </a:solidFill>
              </a:defRPr>
            </a:lvl1pPr>
          </a:lstStyle>
          <a:p>
            <a:fld id="{29CA1F89-46AF-4E3F-BF50-3C017A01CFE4}" type="datetimeFigureOut">
              <a:rPr lang="en-US" smtClean="0"/>
              <a:pPr/>
              <a:t>10/11/2023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lvl1pPr>
              <a:defRPr>
                <a:solidFill>
                  <a:schemeClr val="bg2">
                    <a:lumMod val="50000"/>
                  </a:schemeClr>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446836"/>
            <a:ext cx="485773" cy="365125"/>
          </a:xfrm>
        </p:spPr>
        <p:txBody>
          <a:bodyPr/>
          <a:lstStyle>
            <a:lvl1pPr>
              <a:defRPr>
                <a:solidFill>
                  <a:schemeClr val="bg2">
                    <a:lumMod val="50000"/>
                  </a:schemeClr>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14628678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DCC34-7905-20F6-2E17-C2D170D4F5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8F42E-BF80-3751-4CA5-0128780744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416F59-4978-D161-3445-DB1161712AE8}"/>
              </a:ext>
            </a:extLst>
          </p:cNvPr>
          <p:cNvSpPr>
            <a:spLocks noGrp="1"/>
          </p:cNvSpPr>
          <p:nvPr>
            <p:ph type="dt" sz="half" idx="10"/>
          </p:nvPr>
        </p:nvSpPr>
        <p:spPr/>
        <p:txBody>
          <a:bodyPr/>
          <a:lstStyle/>
          <a:p>
            <a:fld id="{801DD9A3-453C-4780-BD5E-E55AC14C06FA}" type="datetimeFigureOut">
              <a:rPr lang="en-US" smtClean="0"/>
              <a:t>10/11/2023</a:t>
            </a:fld>
            <a:endParaRPr lang="en-US" dirty="0"/>
          </a:p>
        </p:txBody>
      </p:sp>
      <p:sp>
        <p:nvSpPr>
          <p:cNvPr id="5" name="Footer Placeholder 4">
            <a:extLst>
              <a:ext uri="{FF2B5EF4-FFF2-40B4-BE49-F238E27FC236}">
                <a16:creationId xmlns:a16="http://schemas.microsoft.com/office/drawing/2014/main" id="{283C115B-CB50-E3BA-D35C-89DC81F456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BF4B84-BC84-28D1-FAD8-AC5F78EB5335}"/>
              </a:ext>
            </a:extLst>
          </p:cNvPr>
          <p:cNvSpPr>
            <a:spLocks noGrp="1"/>
          </p:cNvSpPr>
          <p:nvPr>
            <p:ph type="sldNum" sz="quarter" idx="12"/>
          </p:nvPr>
        </p:nvSpPr>
        <p:spPr/>
        <p:txBody>
          <a:bodyPr/>
          <a:lstStyle/>
          <a:p>
            <a:fld id="{73FE3494-1521-4FE7-B65F-FAF73E195FC9}" type="slidenum">
              <a:rPr lang="en-US" smtClean="0"/>
              <a:t>‹#›</a:t>
            </a:fld>
            <a:endParaRPr lang="en-US" dirty="0"/>
          </a:p>
        </p:txBody>
      </p:sp>
    </p:spTree>
    <p:extLst>
      <p:ext uri="{BB962C8B-B14F-4D97-AF65-F5344CB8AC3E}">
        <p14:creationId xmlns:p14="http://schemas.microsoft.com/office/powerpoint/2010/main" val="35991203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54530-D293-AB5D-AF54-C85E67D765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B3F48-72E5-C963-6B69-0B71361B5C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AE4F37-B50C-F6F9-1F68-CBF7A64A66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4BC616-D145-C386-F5CB-1DAD4799A8D3}"/>
              </a:ext>
            </a:extLst>
          </p:cNvPr>
          <p:cNvSpPr>
            <a:spLocks noGrp="1"/>
          </p:cNvSpPr>
          <p:nvPr>
            <p:ph type="dt" sz="half" idx="10"/>
          </p:nvPr>
        </p:nvSpPr>
        <p:spPr/>
        <p:txBody>
          <a:bodyPr/>
          <a:lstStyle/>
          <a:p>
            <a:fld id="{801DD9A3-453C-4780-BD5E-E55AC14C06FA}" type="datetimeFigureOut">
              <a:rPr lang="en-US" smtClean="0"/>
              <a:t>10/11/2023</a:t>
            </a:fld>
            <a:endParaRPr lang="en-US" dirty="0"/>
          </a:p>
        </p:txBody>
      </p:sp>
      <p:sp>
        <p:nvSpPr>
          <p:cNvPr id="6" name="Footer Placeholder 5">
            <a:extLst>
              <a:ext uri="{FF2B5EF4-FFF2-40B4-BE49-F238E27FC236}">
                <a16:creationId xmlns:a16="http://schemas.microsoft.com/office/drawing/2014/main" id="{0795D8D8-CADD-0F84-1A3D-C17866FA708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3D40C71-4C50-969D-C3B1-136FDEFCA229}"/>
              </a:ext>
            </a:extLst>
          </p:cNvPr>
          <p:cNvSpPr>
            <a:spLocks noGrp="1"/>
          </p:cNvSpPr>
          <p:nvPr>
            <p:ph type="sldNum" sz="quarter" idx="12"/>
          </p:nvPr>
        </p:nvSpPr>
        <p:spPr/>
        <p:txBody>
          <a:bodyPr/>
          <a:lstStyle/>
          <a:p>
            <a:fld id="{73FE3494-1521-4FE7-B65F-FAF73E195FC9}" type="slidenum">
              <a:rPr lang="en-US" smtClean="0"/>
              <a:t>‹#›</a:t>
            </a:fld>
            <a:endParaRPr lang="en-US" dirty="0"/>
          </a:p>
        </p:txBody>
      </p:sp>
    </p:spTree>
    <p:extLst>
      <p:ext uri="{BB962C8B-B14F-4D97-AF65-F5344CB8AC3E}">
        <p14:creationId xmlns:p14="http://schemas.microsoft.com/office/powerpoint/2010/main" val="20583583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C1EA9-70E8-6023-AC1E-D94241130D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165532-7AFF-9B9B-5ED5-04A0C8E9E2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72C3A3-487F-28BD-D0D5-3926E63FDE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003322-FF16-5CF0-2511-5067E4A3FA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D6BFDE-0716-38C9-3A73-B73EDB1A46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CDA173-63F2-2D33-C727-5D8D37BB359E}"/>
              </a:ext>
            </a:extLst>
          </p:cNvPr>
          <p:cNvSpPr>
            <a:spLocks noGrp="1"/>
          </p:cNvSpPr>
          <p:nvPr>
            <p:ph type="dt" sz="half" idx="10"/>
          </p:nvPr>
        </p:nvSpPr>
        <p:spPr/>
        <p:txBody>
          <a:bodyPr/>
          <a:lstStyle/>
          <a:p>
            <a:fld id="{801DD9A3-453C-4780-BD5E-E55AC14C06FA}" type="datetimeFigureOut">
              <a:rPr lang="en-US" smtClean="0"/>
              <a:t>10/11/2023</a:t>
            </a:fld>
            <a:endParaRPr lang="en-US" dirty="0"/>
          </a:p>
        </p:txBody>
      </p:sp>
      <p:sp>
        <p:nvSpPr>
          <p:cNvPr id="8" name="Footer Placeholder 7">
            <a:extLst>
              <a:ext uri="{FF2B5EF4-FFF2-40B4-BE49-F238E27FC236}">
                <a16:creationId xmlns:a16="http://schemas.microsoft.com/office/drawing/2014/main" id="{58A655C6-7CD6-FA77-A5BE-15DB2BC2A1E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E5F2DE7-3316-31C9-4430-A47CB5EC0418}"/>
              </a:ext>
            </a:extLst>
          </p:cNvPr>
          <p:cNvSpPr>
            <a:spLocks noGrp="1"/>
          </p:cNvSpPr>
          <p:nvPr>
            <p:ph type="sldNum" sz="quarter" idx="12"/>
          </p:nvPr>
        </p:nvSpPr>
        <p:spPr/>
        <p:txBody>
          <a:bodyPr/>
          <a:lstStyle/>
          <a:p>
            <a:fld id="{73FE3494-1521-4FE7-B65F-FAF73E195FC9}" type="slidenum">
              <a:rPr lang="en-US" smtClean="0"/>
              <a:t>‹#›</a:t>
            </a:fld>
            <a:endParaRPr lang="en-US" dirty="0"/>
          </a:p>
        </p:txBody>
      </p:sp>
    </p:spTree>
    <p:extLst>
      <p:ext uri="{BB962C8B-B14F-4D97-AF65-F5344CB8AC3E}">
        <p14:creationId xmlns:p14="http://schemas.microsoft.com/office/powerpoint/2010/main" val="25066868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44FAE-FACF-DD21-99A7-B8272B8E19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6D1E1F-9224-CA94-D668-84DED3772136}"/>
              </a:ext>
            </a:extLst>
          </p:cNvPr>
          <p:cNvSpPr>
            <a:spLocks noGrp="1"/>
          </p:cNvSpPr>
          <p:nvPr>
            <p:ph type="dt" sz="half" idx="10"/>
          </p:nvPr>
        </p:nvSpPr>
        <p:spPr/>
        <p:txBody>
          <a:bodyPr/>
          <a:lstStyle/>
          <a:p>
            <a:fld id="{801DD9A3-453C-4780-BD5E-E55AC14C06FA}" type="datetimeFigureOut">
              <a:rPr lang="en-US" smtClean="0"/>
              <a:t>10/11/2023</a:t>
            </a:fld>
            <a:endParaRPr lang="en-US" dirty="0"/>
          </a:p>
        </p:txBody>
      </p:sp>
      <p:sp>
        <p:nvSpPr>
          <p:cNvPr id="4" name="Footer Placeholder 3">
            <a:extLst>
              <a:ext uri="{FF2B5EF4-FFF2-40B4-BE49-F238E27FC236}">
                <a16:creationId xmlns:a16="http://schemas.microsoft.com/office/drawing/2014/main" id="{AAEBC2B3-DBEE-401D-1FAA-E35A3F2EB64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8A31CE0-1571-26B1-73A3-CD9D346D3DA5}"/>
              </a:ext>
            </a:extLst>
          </p:cNvPr>
          <p:cNvSpPr>
            <a:spLocks noGrp="1"/>
          </p:cNvSpPr>
          <p:nvPr>
            <p:ph type="sldNum" sz="quarter" idx="12"/>
          </p:nvPr>
        </p:nvSpPr>
        <p:spPr/>
        <p:txBody>
          <a:bodyPr/>
          <a:lstStyle/>
          <a:p>
            <a:fld id="{73FE3494-1521-4FE7-B65F-FAF73E195FC9}" type="slidenum">
              <a:rPr lang="en-US" smtClean="0"/>
              <a:t>‹#›</a:t>
            </a:fld>
            <a:endParaRPr lang="en-US" dirty="0"/>
          </a:p>
        </p:txBody>
      </p:sp>
    </p:spTree>
    <p:extLst>
      <p:ext uri="{BB962C8B-B14F-4D97-AF65-F5344CB8AC3E}">
        <p14:creationId xmlns:p14="http://schemas.microsoft.com/office/powerpoint/2010/main" val="31747501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0B2A55-38D0-F2D7-9E77-9378B1D1EC55}"/>
              </a:ext>
            </a:extLst>
          </p:cNvPr>
          <p:cNvSpPr>
            <a:spLocks noGrp="1"/>
          </p:cNvSpPr>
          <p:nvPr>
            <p:ph type="dt" sz="half" idx="10"/>
          </p:nvPr>
        </p:nvSpPr>
        <p:spPr/>
        <p:txBody>
          <a:bodyPr/>
          <a:lstStyle/>
          <a:p>
            <a:fld id="{801DD9A3-453C-4780-BD5E-E55AC14C06FA}" type="datetimeFigureOut">
              <a:rPr lang="en-US" smtClean="0"/>
              <a:t>10/11/2023</a:t>
            </a:fld>
            <a:endParaRPr lang="en-US" dirty="0"/>
          </a:p>
        </p:txBody>
      </p:sp>
      <p:sp>
        <p:nvSpPr>
          <p:cNvPr id="3" name="Footer Placeholder 2">
            <a:extLst>
              <a:ext uri="{FF2B5EF4-FFF2-40B4-BE49-F238E27FC236}">
                <a16:creationId xmlns:a16="http://schemas.microsoft.com/office/drawing/2014/main" id="{4D6432F4-D00B-3FAB-B341-049CA760B89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DD90C30-A9A5-79C4-CE0F-48AC85FE7425}"/>
              </a:ext>
            </a:extLst>
          </p:cNvPr>
          <p:cNvSpPr>
            <a:spLocks noGrp="1"/>
          </p:cNvSpPr>
          <p:nvPr>
            <p:ph type="sldNum" sz="quarter" idx="12"/>
          </p:nvPr>
        </p:nvSpPr>
        <p:spPr/>
        <p:txBody>
          <a:bodyPr/>
          <a:lstStyle/>
          <a:p>
            <a:fld id="{73FE3494-1521-4FE7-B65F-FAF73E195FC9}" type="slidenum">
              <a:rPr lang="en-US" smtClean="0"/>
              <a:t>‹#›</a:t>
            </a:fld>
            <a:endParaRPr lang="en-US" dirty="0"/>
          </a:p>
        </p:txBody>
      </p:sp>
    </p:spTree>
    <p:extLst>
      <p:ext uri="{BB962C8B-B14F-4D97-AF65-F5344CB8AC3E}">
        <p14:creationId xmlns:p14="http://schemas.microsoft.com/office/powerpoint/2010/main" val="7992392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B3ABF-446D-CB43-F04A-D8E6B7F03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30D899-267F-646E-712C-F300C8D305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1CA0B8-D830-8A35-D72A-625788F189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B1C2C-6407-5EEA-CB90-BFD63A8287DB}"/>
              </a:ext>
            </a:extLst>
          </p:cNvPr>
          <p:cNvSpPr>
            <a:spLocks noGrp="1"/>
          </p:cNvSpPr>
          <p:nvPr>
            <p:ph type="dt" sz="half" idx="10"/>
          </p:nvPr>
        </p:nvSpPr>
        <p:spPr/>
        <p:txBody>
          <a:bodyPr/>
          <a:lstStyle/>
          <a:p>
            <a:fld id="{801DD9A3-453C-4780-BD5E-E55AC14C06FA}" type="datetimeFigureOut">
              <a:rPr lang="en-US" smtClean="0"/>
              <a:t>10/11/2023</a:t>
            </a:fld>
            <a:endParaRPr lang="en-US" dirty="0"/>
          </a:p>
        </p:txBody>
      </p:sp>
      <p:sp>
        <p:nvSpPr>
          <p:cNvPr id="6" name="Footer Placeholder 5">
            <a:extLst>
              <a:ext uri="{FF2B5EF4-FFF2-40B4-BE49-F238E27FC236}">
                <a16:creationId xmlns:a16="http://schemas.microsoft.com/office/drawing/2014/main" id="{41C78AFD-61AF-DCCC-6529-83A41B7F0D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45166F0-3A50-61AC-396A-7D9794F01908}"/>
              </a:ext>
            </a:extLst>
          </p:cNvPr>
          <p:cNvSpPr>
            <a:spLocks noGrp="1"/>
          </p:cNvSpPr>
          <p:nvPr>
            <p:ph type="sldNum" sz="quarter" idx="12"/>
          </p:nvPr>
        </p:nvSpPr>
        <p:spPr/>
        <p:txBody>
          <a:bodyPr/>
          <a:lstStyle/>
          <a:p>
            <a:fld id="{73FE3494-1521-4FE7-B65F-FAF73E195FC9}" type="slidenum">
              <a:rPr lang="en-US" smtClean="0"/>
              <a:t>‹#›</a:t>
            </a:fld>
            <a:endParaRPr lang="en-US" dirty="0"/>
          </a:p>
        </p:txBody>
      </p:sp>
    </p:spTree>
    <p:extLst>
      <p:ext uri="{BB962C8B-B14F-4D97-AF65-F5344CB8AC3E}">
        <p14:creationId xmlns:p14="http://schemas.microsoft.com/office/powerpoint/2010/main" val="8226079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F8D02-3905-6A00-CB7F-99F5A50671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EF5BFB-7EC5-1B41-F895-3C51C05784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59323E5-9B8B-A1B2-C980-C47BF886A6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87D149-8ED7-07FD-D23B-05765D566B09}"/>
              </a:ext>
            </a:extLst>
          </p:cNvPr>
          <p:cNvSpPr>
            <a:spLocks noGrp="1"/>
          </p:cNvSpPr>
          <p:nvPr>
            <p:ph type="dt" sz="half" idx="10"/>
          </p:nvPr>
        </p:nvSpPr>
        <p:spPr/>
        <p:txBody>
          <a:bodyPr/>
          <a:lstStyle/>
          <a:p>
            <a:fld id="{801DD9A3-453C-4780-BD5E-E55AC14C06FA}" type="datetimeFigureOut">
              <a:rPr lang="en-US" smtClean="0"/>
              <a:t>10/11/2023</a:t>
            </a:fld>
            <a:endParaRPr lang="en-US" dirty="0"/>
          </a:p>
        </p:txBody>
      </p:sp>
      <p:sp>
        <p:nvSpPr>
          <p:cNvPr id="6" name="Footer Placeholder 5">
            <a:extLst>
              <a:ext uri="{FF2B5EF4-FFF2-40B4-BE49-F238E27FC236}">
                <a16:creationId xmlns:a16="http://schemas.microsoft.com/office/drawing/2014/main" id="{24A8EED6-18C2-300E-4E34-CFF9B146FF4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B37E0DC-02CC-4018-0C61-FDC75A528FAF}"/>
              </a:ext>
            </a:extLst>
          </p:cNvPr>
          <p:cNvSpPr>
            <a:spLocks noGrp="1"/>
          </p:cNvSpPr>
          <p:nvPr>
            <p:ph type="sldNum" sz="quarter" idx="12"/>
          </p:nvPr>
        </p:nvSpPr>
        <p:spPr/>
        <p:txBody>
          <a:bodyPr/>
          <a:lstStyle/>
          <a:p>
            <a:fld id="{73FE3494-1521-4FE7-B65F-FAF73E195FC9}" type="slidenum">
              <a:rPr lang="en-US" smtClean="0"/>
              <a:t>‹#›</a:t>
            </a:fld>
            <a:endParaRPr lang="en-US" dirty="0"/>
          </a:p>
        </p:txBody>
      </p:sp>
    </p:spTree>
    <p:extLst>
      <p:ext uri="{BB962C8B-B14F-4D97-AF65-F5344CB8AC3E}">
        <p14:creationId xmlns:p14="http://schemas.microsoft.com/office/powerpoint/2010/main" val="21414765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72623-7959-7C37-164E-E2E12C14DE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5B95F9-3C08-573B-B0E1-0CBC70439F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2DEA25-6F0E-1BE4-B47B-69B9AD724573}"/>
              </a:ext>
            </a:extLst>
          </p:cNvPr>
          <p:cNvSpPr>
            <a:spLocks noGrp="1"/>
          </p:cNvSpPr>
          <p:nvPr>
            <p:ph type="dt" sz="half" idx="10"/>
          </p:nvPr>
        </p:nvSpPr>
        <p:spPr/>
        <p:txBody>
          <a:bodyPr/>
          <a:lstStyle/>
          <a:p>
            <a:fld id="{801DD9A3-453C-4780-BD5E-E55AC14C06FA}" type="datetimeFigureOut">
              <a:rPr lang="en-US" smtClean="0"/>
              <a:t>10/11/2023</a:t>
            </a:fld>
            <a:endParaRPr lang="en-US" dirty="0"/>
          </a:p>
        </p:txBody>
      </p:sp>
      <p:sp>
        <p:nvSpPr>
          <p:cNvPr id="5" name="Footer Placeholder 4">
            <a:extLst>
              <a:ext uri="{FF2B5EF4-FFF2-40B4-BE49-F238E27FC236}">
                <a16:creationId xmlns:a16="http://schemas.microsoft.com/office/drawing/2014/main" id="{D2243EEE-D226-8341-22E9-FE53A4EF01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B9F30A0-3991-2C66-DABE-D7B70156CDF8}"/>
              </a:ext>
            </a:extLst>
          </p:cNvPr>
          <p:cNvSpPr>
            <a:spLocks noGrp="1"/>
          </p:cNvSpPr>
          <p:nvPr>
            <p:ph type="sldNum" sz="quarter" idx="12"/>
          </p:nvPr>
        </p:nvSpPr>
        <p:spPr/>
        <p:txBody>
          <a:bodyPr/>
          <a:lstStyle/>
          <a:p>
            <a:fld id="{73FE3494-1521-4FE7-B65F-FAF73E195FC9}" type="slidenum">
              <a:rPr lang="en-US" smtClean="0"/>
              <a:t>‹#›</a:t>
            </a:fld>
            <a:endParaRPr lang="en-US" dirty="0"/>
          </a:p>
        </p:txBody>
      </p:sp>
    </p:spTree>
    <p:extLst>
      <p:ext uri="{BB962C8B-B14F-4D97-AF65-F5344CB8AC3E}">
        <p14:creationId xmlns:p14="http://schemas.microsoft.com/office/powerpoint/2010/main" val="32536437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3F2FEC-C1BD-AD71-7E03-D9B45C6AC7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6E4F06-3249-9587-273F-DFDA66CB89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9790FC-0811-2118-7518-B2F37DAE736D}"/>
              </a:ext>
            </a:extLst>
          </p:cNvPr>
          <p:cNvSpPr>
            <a:spLocks noGrp="1"/>
          </p:cNvSpPr>
          <p:nvPr>
            <p:ph type="dt" sz="half" idx="10"/>
          </p:nvPr>
        </p:nvSpPr>
        <p:spPr/>
        <p:txBody>
          <a:bodyPr/>
          <a:lstStyle/>
          <a:p>
            <a:fld id="{801DD9A3-453C-4780-BD5E-E55AC14C06FA}" type="datetimeFigureOut">
              <a:rPr lang="en-US" smtClean="0"/>
              <a:t>10/11/2023</a:t>
            </a:fld>
            <a:endParaRPr lang="en-US" dirty="0"/>
          </a:p>
        </p:txBody>
      </p:sp>
      <p:sp>
        <p:nvSpPr>
          <p:cNvPr id="5" name="Footer Placeholder 4">
            <a:extLst>
              <a:ext uri="{FF2B5EF4-FFF2-40B4-BE49-F238E27FC236}">
                <a16:creationId xmlns:a16="http://schemas.microsoft.com/office/drawing/2014/main" id="{4D19E24F-3DFE-4C22-ADB7-09C3A31254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D04D0A9-3785-601B-CC23-6DF3B5D4848E}"/>
              </a:ext>
            </a:extLst>
          </p:cNvPr>
          <p:cNvSpPr>
            <a:spLocks noGrp="1"/>
          </p:cNvSpPr>
          <p:nvPr>
            <p:ph type="sldNum" sz="quarter" idx="12"/>
          </p:nvPr>
        </p:nvSpPr>
        <p:spPr/>
        <p:txBody>
          <a:bodyPr/>
          <a:lstStyle/>
          <a:p>
            <a:fld id="{73FE3494-1521-4FE7-B65F-FAF73E195FC9}" type="slidenum">
              <a:rPr lang="en-US" smtClean="0"/>
              <a:t>‹#›</a:t>
            </a:fld>
            <a:endParaRPr lang="en-US" dirty="0"/>
          </a:p>
        </p:txBody>
      </p:sp>
    </p:spTree>
    <p:extLst>
      <p:ext uri="{BB962C8B-B14F-4D97-AF65-F5344CB8AC3E}">
        <p14:creationId xmlns:p14="http://schemas.microsoft.com/office/powerpoint/2010/main" val="35530865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Logo Slide - White">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8915400" y="6430092"/>
            <a:ext cx="2971800" cy="123111"/>
          </a:xfrm>
          <a:prstGeom prst="rect">
            <a:avLst/>
          </a:prstGeom>
          <a:noFill/>
        </p:spPr>
        <p:txBody>
          <a:bodyPr wrap="square" lIns="0" tIns="0" rIns="0" bIns="0" rtlCol="0" anchor="b">
            <a:spAutoFit/>
          </a:bodyPr>
          <a:lstStyle/>
          <a:p>
            <a:pPr marL="0" marR="0" indent="0" algn="r" defTabSz="1219110" rtl="0" eaLnBrk="1" fontAlgn="auto" latinLnBrk="0" hangingPunct="1">
              <a:lnSpc>
                <a:spcPct val="100000"/>
              </a:lnSpc>
              <a:spcBef>
                <a:spcPts val="0"/>
              </a:spcBef>
              <a:spcAft>
                <a:spcPts val="0"/>
              </a:spcAft>
              <a:buClrTx/>
              <a:buSzTx/>
              <a:buFontTx/>
              <a:buNone/>
              <a:tabLst/>
              <a:defRPr/>
            </a:pPr>
            <a:r>
              <a:rPr lang="en-US" sz="800" b="0" i="0" u="none" strike="noStrike" kern="1200" baseline="0">
                <a:solidFill>
                  <a:schemeClr val="bg2">
                    <a:lumMod val="90000"/>
                  </a:schemeClr>
                </a:solidFill>
                <a:latin typeface="+mj-lt"/>
                <a:ea typeface="+mn-ea"/>
                <a:cs typeface="+mn-cs"/>
              </a:rPr>
              <a:t>© HDR, all rights reserved.</a:t>
            </a:r>
          </a:p>
        </p:txBody>
      </p:sp>
      <p:sp>
        <p:nvSpPr>
          <p:cNvPr id="4" name="Freeform 6"/>
          <p:cNvSpPr>
            <a:spLocks noEditPoints="1"/>
          </p:cNvSpPr>
          <p:nvPr/>
        </p:nvSpPr>
        <p:spPr bwMode="auto">
          <a:xfrm>
            <a:off x="5556678" y="3131346"/>
            <a:ext cx="1078649" cy="595313"/>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a:p>
        </p:txBody>
      </p:sp>
      <p:sp>
        <p:nvSpPr>
          <p:cNvPr id="5" name="TextBox 4"/>
          <p:cNvSpPr txBox="1"/>
          <p:nvPr/>
        </p:nvSpPr>
        <p:spPr>
          <a:xfrm>
            <a:off x="8915400" y="6430092"/>
            <a:ext cx="2971800" cy="123111"/>
          </a:xfrm>
          <a:prstGeom prst="rect">
            <a:avLst/>
          </a:prstGeom>
          <a:noFill/>
        </p:spPr>
        <p:txBody>
          <a:bodyPr wrap="square" lIns="0" tIns="0" rIns="0" bIns="0" rtlCol="0" anchor="b">
            <a:spAutoFit/>
          </a:bodyPr>
          <a:lstStyle/>
          <a:p>
            <a:pPr marL="0" marR="0" indent="0" algn="r" defTabSz="1219110" rtl="0" eaLnBrk="1" fontAlgn="auto" latinLnBrk="0" hangingPunct="1">
              <a:lnSpc>
                <a:spcPct val="100000"/>
              </a:lnSpc>
              <a:spcBef>
                <a:spcPts val="0"/>
              </a:spcBef>
              <a:spcAft>
                <a:spcPts val="0"/>
              </a:spcAft>
              <a:buClrTx/>
              <a:buSzTx/>
              <a:buFontTx/>
              <a:buNone/>
              <a:tabLst/>
              <a:defRPr/>
            </a:pPr>
            <a:r>
              <a:rPr lang="en-US" sz="800" b="0" i="0" u="none" strike="noStrike" kern="1200" baseline="0">
                <a:solidFill>
                  <a:schemeClr val="bg2">
                    <a:lumMod val="90000"/>
                  </a:schemeClr>
                </a:solidFill>
                <a:latin typeface="+mj-lt"/>
                <a:ea typeface="+mn-ea"/>
                <a:cs typeface="+mn-cs"/>
              </a:rPr>
              <a:t>© HDR, all rights reserved.</a:t>
            </a:r>
          </a:p>
        </p:txBody>
      </p:sp>
      <p:sp>
        <p:nvSpPr>
          <p:cNvPr id="6" name="Freeform 6"/>
          <p:cNvSpPr>
            <a:spLocks noEditPoints="1"/>
          </p:cNvSpPr>
          <p:nvPr/>
        </p:nvSpPr>
        <p:spPr bwMode="auto">
          <a:xfrm>
            <a:off x="5556678" y="3131346"/>
            <a:ext cx="1078649" cy="595313"/>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a:p>
        </p:txBody>
      </p:sp>
      <p:sp>
        <p:nvSpPr>
          <p:cNvPr id="7" name="TextBox 6"/>
          <p:cNvSpPr txBox="1"/>
          <p:nvPr userDrawn="1"/>
        </p:nvSpPr>
        <p:spPr>
          <a:xfrm>
            <a:off x="8915400" y="6430092"/>
            <a:ext cx="2971800" cy="123111"/>
          </a:xfrm>
          <a:prstGeom prst="rect">
            <a:avLst/>
          </a:prstGeom>
          <a:noFill/>
        </p:spPr>
        <p:txBody>
          <a:bodyPr wrap="square" lIns="0" tIns="0" rIns="0" bIns="0" rtlCol="0" anchor="b">
            <a:spAutoFit/>
          </a:bodyPr>
          <a:lstStyle/>
          <a:p>
            <a:pPr marL="0" marR="0" indent="0" algn="r" defTabSz="1219110" rtl="0" eaLnBrk="1" fontAlgn="auto" latinLnBrk="0" hangingPunct="1">
              <a:lnSpc>
                <a:spcPct val="100000"/>
              </a:lnSpc>
              <a:spcBef>
                <a:spcPts val="0"/>
              </a:spcBef>
              <a:spcAft>
                <a:spcPts val="0"/>
              </a:spcAft>
              <a:buClrTx/>
              <a:buSzTx/>
              <a:buFontTx/>
              <a:buNone/>
              <a:tabLst/>
              <a:defRPr/>
            </a:pPr>
            <a:r>
              <a:rPr lang="en-US" sz="800" b="0" i="0" u="none" strike="noStrike" kern="1200" baseline="0">
                <a:solidFill>
                  <a:schemeClr val="bg2">
                    <a:lumMod val="90000"/>
                  </a:schemeClr>
                </a:solidFill>
                <a:latin typeface="+mj-lt"/>
                <a:ea typeface="+mn-ea"/>
                <a:cs typeface="+mn-cs"/>
              </a:rPr>
              <a:t>© HDR, all rights reserved.</a:t>
            </a:r>
          </a:p>
        </p:txBody>
      </p:sp>
      <p:sp>
        <p:nvSpPr>
          <p:cNvPr id="8" name="Freeform 6"/>
          <p:cNvSpPr>
            <a:spLocks noEditPoints="1"/>
          </p:cNvSpPr>
          <p:nvPr userDrawn="1"/>
        </p:nvSpPr>
        <p:spPr bwMode="auto">
          <a:xfrm>
            <a:off x="5556678" y="3131346"/>
            <a:ext cx="1078649" cy="595313"/>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a:p>
        </p:txBody>
      </p:sp>
    </p:spTree>
    <p:extLst>
      <p:ext uri="{BB962C8B-B14F-4D97-AF65-F5344CB8AC3E}">
        <p14:creationId xmlns:p14="http://schemas.microsoft.com/office/powerpoint/2010/main" val="669245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476251" y="333376"/>
            <a:ext cx="11306172" cy="876300"/>
          </a:xfrm>
        </p:spPr>
        <p:txBody>
          <a:bodyPr anchor="ctr" anchorCtr="0">
            <a:normAutofit/>
          </a:bodyPr>
          <a:lstStyle>
            <a:lvl1pPr>
              <a:defRPr sz="3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600200"/>
            <a:ext cx="11306172" cy="48466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446836"/>
            <a:ext cx="2057402" cy="365125"/>
          </a:xfrm>
        </p:spPr>
        <p:txBody>
          <a:bodyPr/>
          <a:lstStyle>
            <a:lvl1pPr>
              <a:defRPr>
                <a:solidFill>
                  <a:schemeClr val="bg2">
                    <a:lumMod val="50000"/>
                  </a:schemeClr>
                </a:solidFill>
              </a:defRPr>
            </a:lvl1pPr>
          </a:lstStyle>
          <a:p>
            <a:fld id="{29CA1F89-46AF-4E3F-BF50-3C017A01CFE4}" type="datetimeFigureOut">
              <a:rPr lang="en-US" smtClean="0"/>
              <a:pPr/>
              <a:t>10/11/2023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lvl1pPr>
              <a:defRPr>
                <a:solidFill>
                  <a:schemeClr val="bg2">
                    <a:lumMod val="50000"/>
                  </a:schemeClr>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446836"/>
            <a:ext cx="485773" cy="365125"/>
          </a:xfrm>
        </p:spPr>
        <p:txBody>
          <a:bodyPr/>
          <a:lstStyle>
            <a:lvl1pPr>
              <a:defRPr>
                <a:solidFill>
                  <a:schemeClr val="bg2">
                    <a:lumMod val="50000"/>
                  </a:schemeClr>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5707479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2_Logo Slide - Gray">
    <p:bg>
      <p:bgPr>
        <a:solidFill>
          <a:schemeClr val="tx2"/>
        </a:solidFill>
        <a:effectLst/>
      </p:bgPr>
    </p:bg>
    <p:spTree>
      <p:nvGrpSpPr>
        <p:cNvPr id="1" name=""/>
        <p:cNvGrpSpPr/>
        <p:nvPr/>
      </p:nvGrpSpPr>
      <p:grpSpPr>
        <a:xfrm>
          <a:off x="0" y="0"/>
          <a:ext cx="0" cy="0"/>
          <a:chOff x="0" y="0"/>
          <a:chExt cx="0" cy="0"/>
        </a:xfrm>
      </p:grpSpPr>
      <p:sp>
        <p:nvSpPr>
          <p:cNvPr id="3" name="TextBox 2"/>
          <p:cNvSpPr txBox="1"/>
          <p:nvPr/>
        </p:nvSpPr>
        <p:spPr>
          <a:xfrm>
            <a:off x="8915400" y="6430092"/>
            <a:ext cx="2971800" cy="123111"/>
          </a:xfrm>
          <a:prstGeom prst="rect">
            <a:avLst/>
          </a:prstGeom>
          <a:noFill/>
        </p:spPr>
        <p:txBody>
          <a:bodyPr wrap="square" lIns="0" tIns="0" rIns="0" bIns="0" rtlCol="0" anchor="b">
            <a:spAutoFit/>
          </a:bodyPr>
          <a:lstStyle/>
          <a:p>
            <a:pPr marL="0" marR="0" indent="0" algn="r" defTabSz="1219110" rtl="0" eaLnBrk="1" fontAlgn="auto" latinLnBrk="0" hangingPunct="1">
              <a:lnSpc>
                <a:spcPct val="100000"/>
              </a:lnSpc>
              <a:spcBef>
                <a:spcPts val="0"/>
              </a:spcBef>
              <a:spcAft>
                <a:spcPts val="0"/>
              </a:spcAft>
              <a:buClrTx/>
              <a:buSzTx/>
              <a:buFontTx/>
              <a:buNone/>
              <a:tabLst/>
              <a:defRPr/>
            </a:pPr>
            <a:r>
              <a:rPr lang="en-US" sz="800" b="0" i="0" u="none" strike="noStrike" kern="1200" baseline="0">
                <a:solidFill>
                  <a:schemeClr val="bg2">
                    <a:lumMod val="90000"/>
                  </a:schemeClr>
                </a:solidFill>
                <a:latin typeface="+mj-lt"/>
                <a:ea typeface="+mn-ea"/>
                <a:cs typeface="+mn-cs"/>
              </a:rPr>
              <a:t>© HDR, all rights reserved.</a:t>
            </a:r>
          </a:p>
        </p:txBody>
      </p:sp>
      <p:sp>
        <p:nvSpPr>
          <p:cNvPr id="4" name="Freeform 6"/>
          <p:cNvSpPr>
            <a:spLocks noEditPoints="1"/>
          </p:cNvSpPr>
          <p:nvPr/>
        </p:nvSpPr>
        <p:spPr bwMode="auto">
          <a:xfrm>
            <a:off x="5556678" y="3131346"/>
            <a:ext cx="1078649" cy="595313"/>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a:p>
        </p:txBody>
      </p:sp>
      <p:sp>
        <p:nvSpPr>
          <p:cNvPr id="5" name="TextBox 4"/>
          <p:cNvSpPr txBox="1"/>
          <p:nvPr/>
        </p:nvSpPr>
        <p:spPr>
          <a:xfrm>
            <a:off x="8915400" y="6430092"/>
            <a:ext cx="2971800" cy="123111"/>
          </a:xfrm>
          <a:prstGeom prst="rect">
            <a:avLst/>
          </a:prstGeom>
          <a:noFill/>
        </p:spPr>
        <p:txBody>
          <a:bodyPr wrap="square" lIns="0" tIns="0" rIns="0" bIns="0" rtlCol="0" anchor="b">
            <a:spAutoFit/>
          </a:bodyPr>
          <a:lstStyle/>
          <a:p>
            <a:pPr marL="0" marR="0" indent="0" algn="r" defTabSz="1219110" rtl="0" eaLnBrk="1" fontAlgn="auto" latinLnBrk="0" hangingPunct="1">
              <a:lnSpc>
                <a:spcPct val="100000"/>
              </a:lnSpc>
              <a:spcBef>
                <a:spcPts val="0"/>
              </a:spcBef>
              <a:spcAft>
                <a:spcPts val="0"/>
              </a:spcAft>
              <a:buClrTx/>
              <a:buSzTx/>
              <a:buFontTx/>
              <a:buNone/>
              <a:tabLst/>
              <a:defRPr/>
            </a:pPr>
            <a:r>
              <a:rPr lang="en-US" sz="800" b="0" i="0" u="none" strike="noStrike" kern="1200" baseline="0">
                <a:solidFill>
                  <a:schemeClr val="bg2">
                    <a:lumMod val="90000"/>
                  </a:schemeClr>
                </a:solidFill>
                <a:latin typeface="+mj-lt"/>
                <a:ea typeface="+mn-ea"/>
                <a:cs typeface="+mn-cs"/>
              </a:rPr>
              <a:t>© HDR, all rights reserved.</a:t>
            </a:r>
          </a:p>
        </p:txBody>
      </p:sp>
      <p:sp>
        <p:nvSpPr>
          <p:cNvPr id="6" name="Freeform 6"/>
          <p:cNvSpPr>
            <a:spLocks noEditPoints="1"/>
          </p:cNvSpPr>
          <p:nvPr/>
        </p:nvSpPr>
        <p:spPr bwMode="auto">
          <a:xfrm>
            <a:off x="5556678" y="3131346"/>
            <a:ext cx="1078649" cy="595313"/>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a:p>
        </p:txBody>
      </p:sp>
      <p:sp>
        <p:nvSpPr>
          <p:cNvPr id="7" name="TextBox 6"/>
          <p:cNvSpPr txBox="1"/>
          <p:nvPr userDrawn="1"/>
        </p:nvSpPr>
        <p:spPr>
          <a:xfrm>
            <a:off x="8915400" y="6430092"/>
            <a:ext cx="2971800" cy="123111"/>
          </a:xfrm>
          <a:prstGeom prst="rect">
            <a:avLst/>
          </a:prstGeom>
          <a:noFill/>
        </p:spPr>
        <p:txBody>
          <a:bodyPr wrap="square" lIns="0" tIns="0" rIns="0" bIns="0" rtlCol="0" anchor="b">
            <a:spAutoFit/>
          </a:bodyPr>
          <a:lstStyle/>
          <a:p>
            <a:pPr marL="0" marR="0" indent="0" algn="r" defTabSz="1219110" rtl="0" eaLnBrk="1" fontAlgn="auto" latinLnBrk="0" hangingPunct="1">
              <a:lnSpc>
                <a:spcPct val="100000"/>
              </a:lnSpc>
              <a:spcBef>
                <a:spcPts val="0"/>
              </a:spcBef>
              <a:spcAft>
                <a:spcPts val="0"/>
              </a:spcAft>
              <a:buClrTx/>
              <a:buSzTx/>
              <a:buFontTx/>
              <a:buNone/>
              <a:tabLst/>
              <a:defRPr/>
            </a:pPr>
            <a:r>
              <a:rPr lang="en-US" sz="800" b="0" i="0" u="none" strike="noStrike" kern="1200" baseline="0">
                <a:solidFill>
                  <a:schemeClr val="bg2">
                    <a:lumMod val="90000"/>
                  </a:schemeClr>
                </a:solidFill>
                <a:latin typeface="+mj-lt"/>
                <a:ea typeface="+mn-ea"/>
                <a:cs typeface="+mn-cs"/>
              </a:rPr>
              <a:t>© HDR, all rights reserved.</a:t>
            </a:r>
          </a:p>
        </p:txBody>
      </p:sp>
      <p:sp>
        <p:nvSpPr>
          <p:cNvPr id="8" name="Freeform 6"/>
          <p:cNvSpPr>
            <a:spLocks noEditPoints="1"/>
          </p:cNvSpPr>
          <p:nvPr userDrawn="1"/>
        </p:nvSpPr>
        <p:spPr bwMode="auto">
          <a:xfrm>
            <a:off x="5556678" y="3131346"/>
            <a:ext cx="1078649" cy="595313"/>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a:p>
        </p:txBody>
      </p:sp>
    </p:spTree>
    <p:extLst>
      <p:ext uri="{BB962C8B-B14F-4D97-AF65-F5344CB8AC3E}">
        <p14:creationId xmlns:p14="http://schemas.microsoft.com/office/powerpoint/2010/main" val="15908894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_Cover">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09600" y="3429000"/>
            <a:ext cx="10972800" cy="1524000"/>
          </a:xfrm>
        </p:spPr>
        <p:txBody>
          <a:bodyPr anchor="t">
            <a:noAutofit/>
          </a:bodyPr>
          <a:lstStyle>
            <a:lvl1pPr>
              <a:defRPr sz="3600">
                <a:solidFill>
                  <a:schemeClr val="tx1"/>
                </a:solidFill>
              </a:defRPr>
            </a:lvl1pPr>
          </a:lstStyle>
          <a:p>
            <a:r>
              <a:rPr lang="en-US"/>
              <a:t>Title</a:t>
            </a:r>
          </a:p>
        </p:txBody>
      </p:sp>
      <p:sp>
        <p:nvSpPr>
          <p:cNvPr id="4" name="Freeform 3"/>
          <p:cNvSpPr>
            <a:spLocks noChangeAspect="1" noEditPoints="1"/>
          </p:cNvSpPr>
          <p:nvPr/>
        </p:nvSpPr>
        <p:spPr bwMode="auto">
          <a:xfrm>
            <a:off x="609600"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a:p>
        </p:txBody>
      </p:sp>
      <p:sp>
        <p:nvSpPr>
          <p:cNvPr id="3" name="Text Placeholder 2"/>
          <p:cNvSpPr>
            <a:spLocks noGrp="1"/>
          </p:cNvSpPr>
          <p:nvPr>
            <p:ph type="body" sz="quarter" idx="10" hasCustomPrompt="1"/>
          </p:nvPr>
        </p:nvSpPr>
        <p:spPr>
          <a:xfrm>
            <a:off x="7672388" y="6135623"/>
            <a:ext cx="3894137" cy="173355"/>
          </a:xfrm>
        </p:spPr>
        <p:txBody>
          <a:bodyPr>
            <a:noAutofit/>
          </a:bodyPr>
          <a:lstStyle>
            <a:lvl1pPr marL="0" indent="0" algn="r">
              <a:spcBef>
                <a:spcPts val="0"/>
              </a:spcBef>
              <a:spcAft>
                <a:spcPts val="0"/>
              </a:spcAft>
              <a:buNone/>
              <a:defRPr sz="1600"/>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a:t>MM/DD/YYYY</a:t>
            </a:r>
          </a:p>
        </p:txBody>
      </p:sp>
      <p:sp>
        <p:nvSpPr>
          <p:cNvPr id="5" name="Freeform 4"/>
          <p:cNvSpPr>
            <a:spLocks noChangeAspect="1" noEditPoints="1"/>
          </p:cNvSpPr>
          <p:nvPr/>
        </p:nvSpPr>
        <p:spPr bwMode="auto">
          <a:xfrm>
            <a:off x="609600"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a:p>
        </p:txBody>
      </p:sp>
      <p:sp>
        <p:nvSpPr>
          <p:cNvPr id="6" name="Freeform 5"/>
          <p:cNvSpPr>
            <a:spLocks noChangeAspect="1" noEditPoints="1"/>
          </p:cNvSpPr>
          <p:nvPr userDrawn="1"/>
        </p:nvSpPr>
        <p:spPr bwMode="auto">
          <a:xfrm>
            <a:off x="609600"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a:p>
        </p:txBody>
      </p:sp>
    </p:spTree>
    <p:extLst>
      <p:ext uri="{BB962C8B-B14F-4D97-AF65-F5344CB8AC3E}">
        <p14:creationId xmlns:p14="http://schemas.microsoft.com/office/powerpoint/2010/main" val="8684852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2_Cover">
    <p:bg>
      <p:bgPr>
        <a:solidFill>
          <a:schemeClr val="accent1"/>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09600" y="3429000"/>
            <a:ext cx="10972800" cy="1524000"/>
          </a:xfrm>
        </p:spPr>
        <p:txBody>
          <a:bodyPr anchor="t">
            <a:noAutofit/>
          </a:bodyPr>
          <a:lstStyle>
            <a:lvl1pPr>
              <a:defRPr sz="3600">
                <a:solidFill>
                  <a:schemeClr val="bg1"/>
                </a:solidFill>
              </a:defRPr>
            </a:lvl1pPr>
          </a:lstStyle>
          <a:p>
            <a:r>
              <a:rPr lang="en-US"/>
              <a:t>Title</a:t>
            </a:r>
          </a:p>
        </p:txBody>
      </p:sp>
      <p:sp>
        <p:nvSpPr>
          <p:cNvPr id="4" name="Freeform 3"/>
          <p:cNvSpPr>
            <a:spLocks noChangeAspect="1" noEditPoints="1"/>
          </p:cNvSpPr>
          <p:nvPr/>
        </p:nvSpPr>
        <p:spPr bwMode="auto">
          <a:xfrm>
            <a:off x="609600"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a:p>
        </p:txBody>
      </p:sp>
      <p:sp>
        <p:nvSpPr>
          <p:cNvPr id="5" name="Text Placeholder 2"/>
          <p:cNvSpPr>
            <a:spLocks noGrp="1"/>
          </p:cNvSpPr>
          <p:nvPr>
            <p:ph type="body" sz="quarter" idx="10" hasCustomPrompt="1"/>
          </p:nvPr>
        </p:nvSpPr>
        <p:spPr>
          <a:xfrm>
            <a:off x="7672388" y="6135623"/>
            <a:ext cx="3894137" cy="173355"/>
          </a:xfrm>
        </p:spPr>
        <p:txBody>
          <a:bodyPr>
            <a:noAutofit/>
          </a:bodyPr>
          <a:lstStyle>
            <a:lvl1pPr marL="0" indent="0" algn="r">
              <a:spcBef>
                <a:spcPts val="0"/>
              </a:spcBef>
              <a:spcAft>
                <a:spcPts val="0"/>
              </a:spcAft>
              <a:buNone/>
              <a:defRPr sz="1600">
                <a:solidFill>
                  <a:schemeClr val="bg1"/>
                </a:solidFill>
              </a:defRPr>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a:t>MM/DD/YYYY</a:t>
            </a:r>
          </a:p>
        </p:txBody>
      </p:sp>
      <p:sp>
        <p:nvSpPr>
          <p:cNvPr id="6" name="Freeform 5"/>
          <p:cNvSpPr>
            <a:spLocks noChangeAspect="1" noEditPoints="1"/>
          </p:cNvSpPr>
          <p:nvPr/>
        </p:nvSpPr>
        <p:spPr bwMode="auto">
          <a:xfrm>
            <a:off x="609600"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a:p>
        </p:txBody>
      </p:sp>
      <p:sp>
        <p:nvSpPr>
          <p:cNvPr id="7" name="Freeform 6"/>
          <p:cNvSpPr>
            <a:spLocks noChangeAspect="1" noEditPoints="1"/>
          </p:cNvSpPr>
          <p:nvPr userDrawn="1"/>
        </p:nvSpPr>
        <p:spPr bwMode="auto">
          <a:xfrm>
            <a:off x="609600"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a:p>
        </p:txBody>
      </p:sp>
    </p:spTree>
    <p:extLst>
      <p:ext uri="{BB962C8B-B14F-4D97-AF65-F5344CB8AC3E}">
        <p14:creationId xmlns:p14="http://schemas.microsoft.com/office/powerpoint/2010/main" val="33015085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3_Cover">
    <p:bg>
      <p:bgPr>
        <a:solidFill>
          <a:schemeClr val="bg1"/>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1" hasCustomPrompt="1"/>
          </p:nvPr>
        </p:nvSpPr>
        <p:spPr>
          <a:xfrm>
            <a:off x="0" y="0"/>
            <a:ext cx="12192000" cy="6858000"/>
          </a:xfrm>
          <a:solidFill>
            <a:schemeClr val="bg2">
              <a:lumMod val="90000"/>
            </a:schemeClr>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baseline="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 When placing a full bleed photo, please bring the logo to the front (right click &gt; Bring to Front)</a:t>
            </a:r>
          </a:p>
        </p:txBody>
      </p:sp>
      <p:sp>
        <p:nvSpPr>
          <p:cNvPr id="13" name="Title 1"/>
          <p:cNvSpPr>
            <a:spLocks noGrp="1"/>
          </p:cNvSpPr>
          <p:nvPr>
            <p:ph type="title" hasCustomPrompt="1"/>
          </p:nvPr>
        </p:nvSpPr>
        <p:spPr>
          <a:xfrm>
            <a:off x="609600" y="3429000"/>
            <a:ext cx="10972800" cy="1524000"/>
          </a:xfrm>
        </p:spPr>
        <p:txBody>
          <a:bodyPr anchor="t">
            <a:noAutofit/>
          </a:bodyPr>
          <a:lstStyle>
            <a:lvl1pPr>
              <a:defRPr sz="3600">
                <a:solidFill>
                  <a:schemeClr val="bg1"/>
                </a:solidFill>
              </a:defRPr>
            </a:lvl1pPr>
          </a:lstStyle>
          <a:p>
            <a:r>
              <a:rPr lang="en-US"/>
              <a:t>Title</a:t>
            </a:r>
          </a:p>
        </p:txBody>
      </p:sp>
      <p:sp>
        <p:nvSpPr>
          <p:cNvPr id="5" name="Text Placeholder 2"/>
          <p:cNvSpPr>
            <a:spLocks noGrp="1"/>
          </p:cNvSpPr>
          <p:nvPr>
            <p:ph type="body" sz="quarter" idx="10" hasCustomPrompt="1"/>
          </p:nvPr>
        </p:nvSpPr>
        <p:spPr>
          <a:xfrm>
            <a:off x="7672388" y="6135623"/>
            <a:ext cx="3894137" cy="173355"/>
          </a:xfrm>
        </p:spPr>
        <p:txBody>
          <a:bodyPr>
            <a:noAutofit/>
          </a:bodyPr>
          <a:lstStyle>
            <a:lvl1pPr marL="0" indent="0" algn="r">
              <a:spcBef>
                <a:spcPts val="0"/>
              </a:spcBef>
              <a:spcAft>
                <a:spcPts val="0"/>
              </a:spcAft>
              <a:buNone/>
              <a:defRPr sz="1600">
                <a:solidFill>
                  <a:schemeClr val="bg1"/>
                </a:solidFill>
              </a:defRPr>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a:t>MM/DD/YYYY</a:t>
            </a:r>
          </a:p>
        </p:txBody>
      </p:sp>
      <p:sp>
        <p:nvSpPr>
          <p:cNvPr id="8" name="Freeform 7"/>
          <p:cNvSpPr>
            <a:spLocks noChangeAspect="1" noEditPoints="1"/>
          </p:cNvSpPr>
          <p:nvPr/>
        </p:nvSpPr>
        <p:spPr bwMode="auto">
          <a:xfrm>
            <a:off x="609600"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a:p>
        </p:txBody>
      </p:sp>
      <p:sp>
        <p:nvSpPr>
          <p:cNvPr id="7" name="Freeform 6"/>
          <p:cNvSpPr>
            <a:spLocks noChangeAspect="1" noEditPoints="1"/>
          </p:cNvSpPr>
          <p:nvPr userDrawn="1"/>
        </p:nvSpPr>
        <p:spPr bwMode="auto">
          <a:xfrm>
            <a:off x="609600"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1"/>
          </a:p>
        </p:txBody>
      </p:sp>
    </p:spTree>
    <p:extLst>
      <p:ext uri="{BB962C8B-B14F-4D97-AF65-F5344CB8AC3E}">
        <p14:creationId xmlns:p14="http://schemas.microsoft.com/office/powerpoint/2010/main" val="1249204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4_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038600"/>
            <a:ext cx="7110985" cy="926592"/>
          </a:xfrm>
        </p:spPr>
        <p:txBody>
          <a:bodyPr anchor="b">
            <a:noAutofit/>
          </a:bodyPr>
          <a:lstStyle>
            <a:lvl1pPr>
              <a:defRPr sz="3600"/>
            </a:lvl1pPr>
          </a:lstStyle>
          <a:p>
            <a:r>
              <a:rPr lang="en-US"/>
              <a:t>Title</a:t>
            </a:r>
          </a:p>
        </p:txBody>
      </p:sp>
      <p:sp>
        <p:nvSpPr>
          <p:cNvPr id="4" name="Picture Placeholder 3"/>
          <p:cNvSpPr>
            <a:spLocks noGrp="1"/>
          </p:cNvSpPr>
          <p:nvPr>
            <p:ph type="pic" sz="quarter" idx="10" hasCustomPrompt="1"/>
          </p:nvPr>
        </p:nvSpPr>
        <p:spPr>
          <a:xfrm>
            <a:off x="0" y="0"/>
            <a:ext cx="8278368" cy="3429000"/>
          </a:xfrm>
          <a:solidFill>
            <a:schemeClr val="accent1"/>
          </a:solidFill>
        </p:spPr>
        <p:txBody>
          <a:bodyPr lIns="91440" tIns="91440" rIns="91440" bIns="91440"/>
          <a:lstStyle>
            <a:lvl1pPr marL="0" indent="0">
              <a:buNone/>
              <a:defRPr sz="1600" baseline="0">
                <a:solidFill>
                  <a:schemeClr val="accent1">
                    <a:lumMod val="60000"/>
                    <a:lumOff val="40000"/>
                  </a:schemeClr>
                </a:solidFill>
              </a:defRPr>
            </a:lvl1pPr>
          </a:lstStyle>
          <a:p>
            <a:r>
              <a:rPr lang="en-US"/>
              <a:t>Color block or insert picture</a:t>
            </a:r>
          </a:p>
        </p:txBody>
      </p:sp>
      <p:sp>
        <p:nvSpPr>
          <p:cNvPr id="6" name="Picture Placeholder 5"/>
          <p:cNvSpPr>
            <a:spLocks noGrp="1"/>
          </p:cNvSpPr>
          <p:nvPr>
            <p:ph type="pic" sz="quarter" idx="11" hasCustomPrompt="1"/>
          </p:nvPr>
        </p:nvSpPr>
        <p:spPr>
          <a:xfrm>
            <a:off x="8342377" y="0"/>
            <a:ext cx="3849624" cy="6858000"/>
          </a:xfrm>
          <a:solidFill>
            <a:schemeClr val="bg2">
              <a:lumMod val="90000"/>
            </a:schemeClr>
          </a:solidFill>
        </p:spPr>
        <p:txBody>
          <a:bodyPr lIns="91440" tIns="91440" rIns="91440" bIns="91440"/>
          <a:lstStyle>
            <a:lvl1pPr marL="0" indent="0">
              <a:buNone/>
              <a:defRPr sz="1600" baseline="0">
                <a:solidFill>
                  <a:schemeClr val="tx2">
                    <a:lumMod val="60000"/>
                    <a:lumOff val="40000"/>
                  </a:schemeClr>
                </a:solidFill>
              </a:defRPr>
            </a:lvl1pPr>
          </a:lstStyle>
          <a:p>
            <a:r>
              <a:rPr lang="en-US"/>
              <a:t>Color block or insert photo</a:t>
            </a:r>
          </a:p>
        </p:txBody>
      </p:sp>
      <p:sp>
        <p:nvSpPr>
          <p:cNvPr id="7" name="Freeform 6"/>
          <p:cNvSpPr>
            <a:spLocks noChangeAspect="1" noEditPoints="1"/>
          </p:cNvSpPr>
          <p:nvPr/>
        </p:nvSpPr>
        <p:spPr bwMode="auto">
          <a:xfrm>
            <a:off x="609600"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a:p>
        </p:txBody>
      </p:sp>
      <p:sp>
        <p:nvSpPr>
          <p:cNvPr id="8" name="Text Placeholder 2"/>
          <p:cNvSpPr>
            <a:spLocks noGrp="1"/>
          </p:cNvSpPr>
          <p:nvPr>
            <p:ph type="body" sz="quarter" idx="12" hasCustomPrompt="1"/>
          </p:nvPr>
        </p:nvSpPr>
        <p:spPr>
          <a:xfrm>
            <a:off x="3823907" y="6135623"/>
            <a:ext cx="3894137" cy="173355"/>
          </a:xfrm>
        </p:spPr>
        <p:txBody>
          <a:bodyPr>
            <a:noAutofit/>
          </a:bodyPr>
          <a:lstStyle>
            <a:lvl1pPr marL="0" indent="0" algn="r">
              <a:spcBef>
                <a:spcPts val="0"/>
              </a:spcBef>
              <a:spcAft>
                <a:spcPts val="0"/>
              </a:spcAft>
              <a:buNone/>
              <a:defRPr sz="1600"/>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a:t>MM/DD/YYYY</a:t>
            </a:r>
          </a:p>
        </p:txBody>
      </p:sp>
      <p:sp>
        <p:nvSpPr>
          <p:cNvPr id="5" name="Text Placeholder 4"/>
          <p:cNvSpPr>
            <a:spLocks noGrp="1"/>
          </p:cNvSpPr>
          <p:nvPr>
            <p:ph type="body" sz="quarter" idx="13" hasCustomPrompt="1"/>
          </p:nvPr>
        </p:nvSpPr>
        <p:spPr>
          <a:xfrm>
            <a:off x="609600" y="5102225"/>
            <a:ext cx="7110491" cy="301752"/>
          </a:xfrm>
        </p:spPr>
        <p:txBody>
          <a:bodyPr>
            <a:noAutofit/>
          </a:bodyPr>
          <a:lstStyle>
            <a:lvl1pPr marL="0" marR="0" indent="0" algn="l" defTabSz="914354" rtl="0" eaLnBrk="1" fontAlgn="auto" latinLnBrk="0" hangingPunct="1">
              <a:lnSpc>
                <a:spcPct val="90000"/>
              </a:lnSpc>
              <a:spcBef>
                <a:spcPts val="0"/>
              </a:spcBef>
              <a:spcAft>
                <a:spcPts val="0"/>
              </a:spcAft>
              <a:buClrTx/>
              <a:buSzTx/>
              <a:buFont typeface="Arial" panose="020B0604020202020204" pitchFamily="34" charset="0"/>
              <a:buNone/>
              <a:tabLst/>
              <a:defRPr sz="2800" b="1">
                <a:solidFill>
                  <a:schemeClr val="tx2"/>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Subhead</a:t>
            </a:r>
          </a:p>
        </p:txBody>
      </p:sp>
      <p:sp>
        <p:nvSpPr>
          <p:cNvPr id="9" name="Freeform 8"/>
          <p:cNvSpPr>
            <a:spLocks noChangeAspect="1" noEditPoints="1"/>
          </p:cNvSpPr>
          <p:nvPr/>
        </p:nvSpPr>
        <p:spPr bwMode="auto">
          <a:xfrm>
            <a:off x="609600"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a:p>
        </p:txBody>
      </p:sp>
      <p:sp>
        <p:nvSpPr>
          <p:cNvPr id="10" name="Freeform 9"/>
          <p:cNvSpPr>
            <a:spLocks noChangeAspect="1" noEditPoints="1"/>
          </p:cNvSpPr>
          <p:nvPr userDrawn="1"/>
        </p:nvSpPr>
        <p:spPr bwMode="auto">
          <a:xfrm>
            <a:off x="609600"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a:p>
        </p:txBody>
      </p:sp>
    </p:spTree>
    <p:extLst>
      <p:ext uri="{BB962C8B-B14F-4D97-AF65-F5344CB8AC3E}">
        <p14:creationId xmlns:p14="http://schemas.microsoft.com/office/powerpoint/2010/main" val="8666909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5_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038600"/>
            <a:ext cx="7130970" cy="1295400"/>
          </a:xfrm>
        </p:spPr>
        <p:txBody>
          <a:bodyPr anchor="t">
            <a:noAutofit/>
          </a:bodyPr>
          <a:lstStyle>
            <a:lvl1pPr>
              <a:defRPr sz="3600"/>
            </a:lvl1pPr>
          </a:lstStyle>
          <a:p>
            <a:r>
              <a:rPr lang="en-US"/>
              <a:t>Title</a:t>
            </a:r>
          </a:p>
        </p:txBody>
      </p:sp>
      <p:sp>
        <p:nvSpPr>
          <p:cNvPr id="4" name="Picture Placeholder 3"/>
          <p:cNvSpPr>
            <a:spLocks noGrp="1"/>
          </p:cNvSpPr>
          <p:nvPr>
            <p:ph type="pic" sz="quarter" idx="10" hasCustomPrompt="1"/>
          </p:nvPr>
        </p:nvSpPr>
        <p:spPr>
          <a:xfrm>
            <a:off x="0" y="0"/>
            <a:ext cx="8286162" cy="3429000"/>
          </a:xfrm>
          <a:solidFill>
            <a:schemeClr val="bg2">
              <a:lumMod val="75000"/>
            </a:schemeClr>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6" name="Picture Placeholder 5"/>
          <p:cNvSpPr>
            <a:spLocks noGrp="1"/>
          </p:cNvSpPr>
          <p:nvPr>
            <p:ph type="pic" sz="quarter" idx="11" hasCustomPrompt="1"/>
          </p:nvPr>
        </p:nvSpPr>
        <p:spPr>
          <a:xfrm>
            <a:off x="8350170" y="0"/>
            <a:ext cx="3840480" cy="3952973"/>
          </a:xfrm>
          <a:solidFill>
            <a:schemeClr val="bg2">
              <a:lumMod val="90000"/>
            </a:schemeClr>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8" name="Picture Placeholder 5"/>
          <p:cNvSpPr>
            <a:spLocks noGrp="1"/>
          </p:cNvSpPr>
          <p:nvPr>
            <p:ph type="pic" sz="quarter" idx="12" hasCustomPrompt="1"/>
          </p:nvPr>
        </p:nvSpPr>
        <p:spPr>
          <a:xfrm>
            <a:off x="8350170" y="4021904"/>
            <a:ext cx="3841830" cy="2836099"/>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9" name="Freeform 8"/>
          <p:cNvSpPr>
            <a:spLocks noChangeAspect="1" noEditPoints="1"/>
          </p:cNvSpPr>
          <p:nvPr/>
        </p:nvSpPr>
        <p:spPr bwMode="auto">
          <a:xfrm>
            <a:off x="609600"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a:p>
        </p:txBody>
      </p:sp>
      <p:sp>
        <p:nvSpPr>
          <p:cNvPr id="7" name="Text Placeholder 2"/>
          <p:cNvSpPr>
            <a:spLocks noGrp="1"/>
          </p:cNvSpPr>
          <p:nvPr>
            <p:ph type="body" sz="quarter" idx="13" hasCustomPrompt="1"/>
          </p:nvPr>
        </p:nvSpPr>
        <p:spPr>
          <a:xfrm>
            <a:off x="3852482" y="6135623"/>
            <a:ext cx="3894137" cy="173355"/>
          </a:xfrm>
        </p:spPr>
        <p:txBody>
          <a:bodyPr>
            <a:noAutofit/>
          </a:bodyPr>
          <a:lstStyle>
            <a:lvl1pPr marL="0" indent="0" algn="r">
              <a:spcBef>
                <a:spcPts val="0"/>
              </a:spcBef>
              <a:spcAft>
                <a:spcPts val="0"/>
              </a:spcAft>
              <a:buNone/>
              <a:defRPr sz="1600"/>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a:t>MM/DD/YYYY</a:t>
            </a:r>
          </a:p>
        </p:txBody>
      </p:sp>
      <p:sp>
        <p:nvSpPr>
          <p:cNvPr id="10" name="Freeform 9"/>
          <p:cNvSpPr>
            <a:spLocks noChangeAspect="1" noEditPoints="1"/>
          </p:cNvSpPr>
          <p:nvPr/>
        </p:nvSpPr>
        <p:spPr bwMode="auto">
          <a:xfrm>
            <a:off x="609600"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a:p>
        </p:txBody>
      </p:sp>
      <p:sp>
        <p:nvSpPr>
          <p:cNvPr id="11" name="Freeform 10"/>
          <p:cNvSpPr>
            <a:spLocks noChangeAspect="1" noEditPoints="1"/>
          </p:cNvSpPr>
          <p:nvPr userDrawn="1"/>
        </p:nvSpPr>
        <p:spPr bwMode="auto">
          <a:xfrm>
            <a:off x="609600"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a:p>
        </p:txBody>
      </p:sp>
    </p:spTree>
    <p:extLst>
      <p:ext uri="{BB962C8B-B14F-4D97-AF65-F5344CB8AC3E}">
        <p14:creationId xmlns:p14="http://schemas.microsoft.com/office/powerpoint/2010/main" val="63592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6_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18999" y="4038600"/>
            <a:ext cx="4858766" cy="923544"/>
          </a:xfrm>
        </p:spPr>
        <p:txBody>
          <a:bodyPr anchor="b">
            <a:noAutofit/>
          </a:bodyPr>
          <a:lstStyle>
            <a:lvl1pPr>
              <a:defRPr sz="3600"/>
            </a:lvl1pPr>
          </a:lstStyle>
          <a:p>
            <a:r>
              <a:rPr lang="en-US"/>
              <a:t>Title</a:t>
            </a:r>
          </a:p>
        </p:txBody>
      </p:sp>
      <p:sp>
        <p:nvSpPr>
          <p:cNvPr id="4" name="Picture Placeholder 3"/>
          <p:cNvSpPr>
            <a:spLocks noGrp="1"/>
          </p:cNvSpPr>
          <p:nvPr>
            <p:ph type="pic" sz="quarter" idx="10" hasCustomPrompt="1"/>
          </p:nvPr>
        </p:nvSpPr>
        <p:spPr>
          <a:xfrm>
            <a:off x="-19051" y="0"/>
            <a:ext cx="6115051"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6" name="Picture Placeholder 5"/>
          <p:cNvSpPr>
            <a:spLocks noGrp="1"/>
          </p:cNvSpPr>
          <p:nvPr>
            <p:ph type="pic" sz="quarter" idx="11" hasCustomPrompt="1"/>
          </p:nvPr>
        </p:nvSpPr>
        <p:spPr>
          <a:xfrm>
            <a:off x="6165130" y="0"/>
            <a:ext cx="6026870" cy="3429000"/>
          </a:xfrm>
          <a:solidFill>
            <a:schemeClr val="bg2">
              <a:lumMod val="90000"/>
            </a:schemeClr>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8" name="Freeform 7"/>
          <p:cNvSpPr>
            <a:spLocks noChangeAspect="1" noEditPoints="1"/>
          </p:cNvSpPr>
          <p:nvPr/>
        </p:nvSpPr>
        <p:spPr bwMode="auto">
          <a:xfrm>
            <a:off x="10948797"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a:p>
        </p:txBody>
      </p:sp>
      <p:sp>
        <p:nvSpPr>
          <p:cNvPr id="7" name="Text Placeholder 2"/>
          <p:cNvSpPr>
            <a:spLocks noGrp="1"/>
          </p:cNvSpPr>
          <p:nvPr>
            <p:ph type="body" sz="quarter" idx="12" hasCustomPrompt="1"/>
          </p:nvPr>
        </p:nvSpPr>
        <p:spPr>
          <a:xfrm>
            <a:off x="6718999" y="6135623"/>
            <a:ext cx="3894137" cy="173355"/>
          </a:xfrm>
        </p:spPr>
        <p:txBody>
          <a:bodyPr>
            <a:noAutofit/>
          </a:bodyPr>
          <a:lstStyle>
            <a:lvl1pPr marL="0" indent="0" algn="l">
              <a:spcBef>
                <a:spcPts val="0"/>
              </a:spcBef>
              <a:spcAft>
                <a:spcPts val="0"/>
              </a:spcAft>
              <a:buNone/>
              <a:defRPr sz="1600"/>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a:t>MM/DD/YYYY</a:t>
            </a:r>
          </a:p>
        </p:txBody>
      </p:sp>
      <p:sp>
        <p:nvSpPr>
          <p:cNvPr id="10" name="Text Placeholder 4"/>
          <p:cNvSpPr>
            <a:spLocks noGrp="1"/>
          </p:cNvSpPr>
          <p:nvPr>
            <p:ph type="body" sz="quarter" idx="13" hasCustomPrompt="1"/>
          </p:nvPr>
        </p:nvSpPr>
        <p:spPr>
          <a:xfrm>
            <a:off x="6718999" y="5102225"/>
            <a:ext cx="4855464" cy="301879"/>
          </a:xfrm>
        </p:spPr>
        <p:txBody>
          <a:bodyPr>
            <a:noAutofit/>
          </a:bodyPr>
          <a:lstStyle>
            <a:lvl1pPr marL="0" marR="0" indent="0" algn="l" defTabSz="914354" rtl="0" eaLnBrk="1" fontAlgn="auto" latinLnBrk="0" hangingPunct="1">
              <a:lnSpc>
                <a:spcPct val="90000"/>
              </a:lnSpc>
              <a:spcBef>
                <a:spcPts val="0"/>
              </a:spcBef>
              <a:spcAft>
                <a:spcPts val="0"/>
              </a:spcAft>
              <a:buClrTx/>
              <a:buSzTx/>
              <a:buFont typeface="Arial" panose="020B0604020202020204" pitchFamily="34" charset="0"/>
              <a:buNone/>
              <a:tabLst/>
              <a:defRPr sz="2800" b="1">
                <a:solidFill>
                  <a:schemeClr val="tx2"/>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Subhead</a:t>
            </a:r>
          </a:p>
        </p:txBody>
      </p:sp>
      <p:sp>
        <p:nvSpPr>
          <p:cNvPr id="9" name="Freeform 8"/>
          <p:cNvSpPr>
            <a:spLocks noChangeAspect="1" noEditPoints="1"/>
          </p:cNvSpPr>
          <p:nvPr/>
        </p:nvSpPr>
        <p:spPr bwMode="auto">
          <a:xfrm>
            <a:off x="10948797"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a:p>
        </p:txBody>
      </p:sp>
      <p:sp>
        <p:nvSpPr>
          <p:cNvPr id="11" name="Freeform 10"/>
          <p:cNvSpPr>
            <a:spLocks noChangeAspect="1" noEditPoints="1"/>
          </p:cNvSpPr>
          <p:nvPr userDrawn="1"/>
        </p:nvSpPr>
        <p:spPr bwMode="auto">
          <a:xfrm>
            <a:off x="10948797"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a:p>
        </p:txBody>
      </p:sp>
    </p:spTree>
    <p:extLst>
      <p:ext uri="{BB962C8B-B14F-4D97-AF65-F5344CB8AC3E}">
        <p14:creationId xmlns:p14="http://schemas.microsoft.com/office/powerpoint/2010/main" val="23341233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7_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156" y="4038600"/>
            <a:ext cx="4850075" cy="923544"/>
          </a:xfrm>
        </p:spPr>
        <p:txBody>
          <a:bodyPr anchor="b">
            <a:noAutofit/>
          </a:bodyPr>
          <a:lstStyle>
            <a:lvl1pPr>
              <a:defRPr sz="3600"/>
            </a:lvl1pPr>
          </a:lstStyle>
          <a:p>
            <a:r>
              <a:rPr lang="en-US"/>
              <a:t>Title</a:t>
            </a:r>
          </a:p>
        </p:txBody>
      </p:sp>
      <p:sp>
        <p:nvSpPr>
          <p:cNvPr id="4" name="Picture Placeholder 3"/>
          <p:cNvSpPr>
            <a:spLocks noGrp="1"/>
          </p:cNvSpPr>
          <p:nvPr>
            <p:ph type="pic" sz="quarter" idx="10" hasCustomPrompt="1"/>
          </p:nvPr>
        </p:nvSpPr>
        <p:spPr>
          <a:xfrm>
            <a:off x="6076949" y="0"/>
            <a:ext cx="6115051"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6" name="Picture Placeholder 5"/>
          <p:cNvSpPr>
            <a:spLocks noGrp="1"/>
          </p:cNvSpPr>
          <p:nvPr>
            <p:ph type="pic" sz="quarter" idx="11" hasCustomPrompt="1"/>
          </p:nvPr>
        </p:nvSpPr>
        <p:spPr>
          <a:xfrm>
            <a:off x="0" y="0"/>
            <a:ext cx="6026870" cy="3429000"/>
          </a:xfrm>
          <a:solidFill>
            <a:schemeClr val="bg2">
              <a:lumMod val="90000"/>
            </a:schemeClr>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
        <p:nvSpPr>
          <p:cNvPr id="8" name="Freeform 7"/>
          <p:cNvSpPr>
            <a:spLocks noChangeAspect="1" noEditPoints="1"/>
          </p:cNvSpPr>
          <p:nvPr/>
        </p:nvSpPr>
        <p:spPr bwMode="auto">
          <a:xfrm>
            <a:off x="613156"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a:p>
        </p:txBody>
      </p:sp>
      <p:sp>
        <p:nvSpPr>
          <p:cNvPr id="7" name="Text Placeholder 2"/>
          <p:cNvSpPr>
            <a:spLocks noGrp="1"/>
          </p:cNvSpPr>
          <p:nvPr>
            <p:ph type="body" sz="quarter" idx="12" hasCustomPrompt="1"/>
          </p:nvPr>
        </p:nvSpPr>
        <p:spPr>
          <a:xfrm>
            <a:off x="1527047" y="6135623"/>
            <a:ext cx="3932493" cy="192025"/>
          </a:xfrm>
        </p:spPr>
        <p:txBody>
          <a:bodyPr>
            <a:noAutofit/>
          </a:bodyPr>
          <a:lstStyle>
            <a:lvl1pPr marL="0" indent="0" algn="r">
              <a:spcBef>
                <a:spcPts val="0"/>
              </a:spcBef>
              <a:spcAft>
                <a:spcPts val="0"/>
              </a:spcAft>
              <a:buNone/>
              <a:defRPr sz="1600"/>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a:t>MM/DD/YYYY</a:t>
            </a:r>
          </a:p>
        </p:txBody>
      </p:sp>
      <p:sp>
        <p:nvSpPr>
          <p:cNvPr id="10" name="Text Placeholder 4"/>
          <p:cNvSpPr>
            <a:spLocks noGrp="1"/>
          </p:cNvSpPr>
          <p:nvPr>
            <p:ph type="body" sz="quarter" idx="13" hasCustomPrompt="1"/>
          </p:nvPr>
        </p:nvSpPr>
        <p:spPr>
          <a:xfrm>
            <a:off x="613156" y="5102225"/>
            <a:ext cx="4851749" cy="301752"/>
          </a:xfrm>
        </p:spPr>
        <p:txBody>
          <a:bodyPr>
            <a:noAutofit/>
          </a:bodyPr>
          <a:lstStyle>
            <a:lvl1pPr marL="0" marR="0" indent="0" algn="l" defTabSz="914354" rtl="0" eaLnBrk="1" fontAlgn="auto" latinLnBrk="0" hangingPunct="1">
              <a:lnSpc>
                <a:spcPct val="90000"/>
              </a:lnSpc>
              <a:spcBef>
                <a:spcPts val="0"/>
              </a:spcBef>
              <a:spcAft>
                <a:spcPts val="0"/>
              </a:spcAft>
              <a:buClrTx/>
              <a:buSzTx/>
              <a:buFont typeface="Arial" panose="020B0604020202020204" pitchFamily="34" charset="0"/>
              <a:buNone/>
              <a:tabLst/>
              <a:defRPr sz="2800" b="1">
                <a:solidFill>
                  <a:schemeClr val="tx2"/>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Subhead</a:t>
            </a:r>
          </a:p>
        </p:txBody>
      </p:sp>
      <p:sp>
        <p:nvSpPr>
          <p:cNvPr id="9" name="Freeform 8"/>
          <p:cNvSpPr>
            <a:spLocks noChangeAspect="1" noEditPoints="1"/>
          </p:cNvSpPr>
          <p:nvPr/>
        </p:nvSpPr>
        <p:spPr bwMode="auto">
          <a:xfrm>
            <a:off x="613156"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a:p>
        </p:txBody>
      </p:sp>
      <p:sp>
        <p:nvSpPr>
          <p:cNvPr id="11" name="Freeform 10"/>
          <p:cNvSpPr>
            <a:spLocks noChangeAspect="1" noEditPoints="1"/>
          </p:cNvSpPr>
          <p:nvPr userDrawn="1"/>
        </p:nvSpPr>
        <p:spPr bwMode="auto">
          <a:xfrm>
            <a:off x="613156"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a:p>
        </p:txBody>
      </p:sp>
    </p:spTree>
    <p:extLst>
      <p:ext uri="{BB962C8B-B14F-4D97-AF65-F5344CB8AC3E}">
        <p14:creationId xmlns:p14="http://schemas.microsoft.com/office/powerpoint/2010/main" val="24008009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1_Agenda">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553200" y="11430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6" name="Text Placeholder 4"/>
          <p:cNvSpPr>
            <a:spLocks noGrp="1"/>
          </p:cNvSpPr>
          <p:nvPr>
            <p:ph type="body" sz="quarter" idx="11" hasCustomPrompt="1"/>
          </p:nvPr>
        </p:nvSpPr>
        <p:spPr>
          <a:xfrm>
            <a:off x="7162800" y="11430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13" name="Text Placeholder 4"/>
          <p:cNvSpPr>
            <a:spLocks noGrp="1"/>
          </p:cNvSpPr>
          <p:nvPr>
            <p:ph type="body" sz="quarter" idx="12" hasCustomPrompt="1"/>
          </p:nvPr>
        </p:nvSpPr>
        <p:spPr>
          <a:xfrm>
            <a:off x="6553200" y="17526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14" name="Text Placeholder 4"/>
          <p:cNvSpPr>
            <a:spLocks noGrp="1"/>
          </p:cNvSpPr>
          <p:nvPr>
            <p:ph type="body" sz="quarter" idx="13" hasCustomPrompt="1"/>
          </p:nvPr>
        </p:nvSpPr>
        <p:spPr>
          <a:xfrm>
            <a:off x="7162800" y="17526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15" name="Text Placeholder 4"/>
          <p:cNvSpPr>
            <a:spLocks noGrp="1"/>
          </p:cNvSpPr>
          <p:nvPr>
            <p:ph type="body" sz="quarter" idx="14" hasCustomPrompt="1"/>
          </p:nvPr>
        </p:nvSpPr>
        <p:spPr>
          <a:xfrm>
            <a:off x="6553200" y="23622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16" name="Text Placeholder 4"/>
          <p:cNvSpPr>
            <a:spLocks noGrp="1"/>
          </p:cNvSpPr>
          <p:nvPr>
            <p:ph type="body" sz="quarter" idx="15" hasCustomPrompt="1"/>
          </p:nvPr>
        </p:nvSpPr>
        <p:spPr>
          <a:xfrm>
            <a:off x="7162800" y="23622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17" name="Text Placeholder 4"/>
          <p:cNvSpPr>
            <a:spLocks noGrp="1"/>
          </p:cNvSpPr>
          <p:nvPr>
            <p:ph type="body" sz="quarter" idx="16" hasCustomPrompt="1"/>
          </p:nvPr>
        </p:nvSpPr>
        <p:spPr>
          <a:xfrm>
            <a:off x="6553200" y="29718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18" name="Text Placeholder 4"/>
          <p:cNvSpPr>
            <a:spLocks noGrp="1"/>
          </p:cNvSpPr>
          <p:nvPr>
            <p:ph type="body" sz="quarter" idx="17" hasCustomPrompt="1"/>
          </p:nvPr>
        </p:nvSpPr>
        <p:spPr>
          <a:xfrm>
            <a:off x="7162800" y="29718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19" name="Text Placeholder 4"/>
          <p:cNvSpPr>
            <a:spLocks noGrp="1"/>
          </p:cNvSpPr>
          <p:nvPr>
            <p:ph type="body" sz="quarter" idx="18" hasCustomPrompt="1"/>
          </p:nvPr>
        </p:nvSpPr>
        <p:spPr>
          <a:xfrm>
            <a:off x="6553200" y="35814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20" name="Text Placeholder 4"/>
          <p:cNvSpPr>
            <a:spLocks noGrp="1"/>
          </p:cNvSpPr>
          <p:nvPr>
            <p:ph type="body" sz="quarter" idx="19" hasCustomPrompt="1"/>
          </p:nvPr>
        </p:nvSpPr>
        <p:spPr>
          <a:xfrm>
            <a:off x="7162800" y="35814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21" name="Text Placeholder 4"/>
          <p:cNvSpPr>
            <a:spLocks noGrp="1"/>
          </p:cNvSpPr>
          <p:nvPr>
            <p:ph type="body" sz="quarter" idx="20" hasCustomPrompt="1"/>
          </p:nvPr>
        </p:nvSpPr>
        <p:spPr>
          <a:xfrm>
            <a:off x="6553200" y="41910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22" name="Text Placeholder 4"/>
          <p:cNvSpPr>
            <a:spLocks noGrp="1"/>
          </p:cNvSpPr>
          <p:nvPr>
            <p:ph type="body" sz="quarter" idx="21" hasCustomPrompt="1"/>
          </p:nvPr>
        </p:nvSpPr>
        <p:spPr>
          <a:xfrm>
            <a:off x="7162800" y="41910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23" name="Text Placeholder 4"/>
          <p:cNvSpPr>
            <a:spLocks noGrp="1"/>
          </p:cNvSpPr>
          <p:nvPr>
            <p:ph type="body" sz="quarter" idx="22" hasCustomPrompt="1"/>
          </p:nvPr>
        </p:nvSpPr>
        <p:spPr>
          <a:xfrm>
            <a:off x="6553200" y="48006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24" name="Text Placeholder 4"/>
          <p:cNvSpPr>
            <a:spLocks noGrp="1"/>
          </p:cNvSpPr>
          <p:nvPr>
            <p:ph type="body" sz="quarter" idx="23" hasCustomPrompt="1"/>
          </p:nvPr>
        </p:nvSpPr>
        <p:spPr>
          <a:xfrm>
            <a:off x="7162800" y="48006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32" name="Text Placeholder 4"/>
          <p:cNvSpPr>
            <a:spLocks noGrp="1"/>
          </p:cNvSpPr>
          <p:nvPr>
            <p:ph type="body" sz="quarter" idx="24" hasCustomPrompt="1"/>
          </p:nvPr>
        </p:nvSpPr>
        <p:spPr>
          <a:xfrm>
            <a:off x="6553200" y="54102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33" name="Text Placeholder 4"/>
          <p:cNvSpPr>
            <a:spLocks noGrp="1"/>
          </p:cNvSpPr>
          <p:nvPr>
            <p:ph type="body" sz="quarter" idx="25" hasCustomPrompt="1"/>
          </p:nvPr>
        </p:nvSpPr>
        <p:spPr>
          <a:xfrm>
            <a:off x="7162800" y="54102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25" name="Picture Placeholder 2"/>
          <p:cNvSpPr>
            <a:spLocks noGrp="1"/>
          </p:cNvSpPr>
          <p:nvPr>
            <p:ph type="pic" sz="quarter" idx="26" hasCustomPrompt="1"/>
          </p:nvPr>
        </p:nvSpPr>
        <p:spPr>
          <a:xfrm>
            <a:off x="0" y="0"/>
            <a:ext cx="6096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Tree>
    <p:extLst>
      <p:ext uri="{BB962C8B-B14F-4D97-AF65-F5344CB8AC3E}">
        <p14:creationId xmlns:p14="http://schemas.microsoft.com/office/powerpoint/2010/main" val="34155660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2_Agenda">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27888" y="11430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6" name="Text Placeholder 4"/>
          <p:cNvSpPr>
            <a:spLocks noGrp="1"/>
          </p:cNvSpPr>
          <p:nvPr>
            <p:ph type="body" sz="quarter" idx="11" hasCustomPrompt="1"/>
          </p:nvPr>
        </p:nvSpPr>
        <p:spPr>
          <a:xfrm>
            <a:off x="1237488" y="11430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13" name="Text Placeholder 4"/>
          <p:cNvSpPr>
            <a:spLocks noGrp="1"/>
          </p:cNvSpPr>
          <p:nvPr>
            <p:ph type="body" sz="quarter" idx="12" hasCustomPrompt="1"/>
          </p:nvPr>
        </p:nvSpPr>
        <p:spPr>
          <a:xfrm>
            <a:off x="627888" y="17526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14" name="Text Placeholder 4"/>
          <p:cNvSpPr>
            <a:spLocks noGrp="1"/>
          </p:cNvSpPr>
          <p:nvPr>
            <p:ph type="body" sz="quarter" idx="13" hasCustomPrompt="1"/>
          </p:nvPr>
        </p:nvSpPr>
        <p:spPr>
          <a:xfrm>
            <a:off x="1237488" y="17526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15" name="Text Placeholder 4"/>
          <p:cNvSpPr>
            <a:spLocks noGrp="1"/>
          </p:cNvSpPr>
          <p:nvPr>
            <p:ph type="body" sz="quarter" idx="14" hasCustomPrompt="1"/>
          </p:nvPr>
        </p:nvSpPr>
        <p:spPr>
          <a:xfrm>
            <a:off x="627888" y="23622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16" name="Text Placeholder 4"/>
          <p:cNvSpPr>
            <a:spLocks noGrp="1"/>
          </p:cNvSpPr>
          <p:nvPr>
            <p:ph type="body" sz="quarter" idx="15" hasCustomPrompt="1"/>
          </p:nvPr>
        </p:nvSpPr>
        <p:spPr>
          <a:xfrm>
            <a:off x="1237488" y="23622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17" name="Text Placeholder 4"/>
          <p:cNvSpPr>
            <a:spLocks noGrp="1"/>
          </p:cNvSpPr>
          <p:nvPr>
            <p:ph type="body" sz="quarter" idx="16" hasCustomPrompt="1"/>
          </p:nvPr>
        </p:nvSpPr>
        <p:spPr>
          <a:xfrm>
            <a:off x="627888" y="29718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18" name="Text Placeholder 4"/>
          <p:cNvSpPr>
            <a:spLocks noGrp="1"/>
          </p:cNvSpPr>
          <p:nvPr>
            <p:ph type="body" sz="quarter" idx="17" hasCustomPrompt="1"/>
          </p:nvPr>
        </p:nvSpPr>
        <p:spPr>
          <a:xfrm>
            <a:off x="1237488" y="29718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19" name="Text Placeholder 4"/>
          <p:cNvSpPr>
            <a:spLocks noGrp="1"/>
          </p:cNvSpPr>
          <p:nvPr>
            <p:ph type="body" sz="quarter" idx="18" hasCustomPrompt="1"/>
          </p:nvPr>
        </p:nvSpPr>
        <p:spPr>
          <a:xfrm>
            <a:off x="627888" y="35814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20" name="Text Placeholder 4"/>
          <p:cNvSpPr>
            <a:spLocks noGrp="1"/>
          </p:cNvSpPr>
          <p:nvPr>
            <p:ph type="body" sz="quarter" idx="19" hasCustomPrompt="1"/>
          </p:nvPr>
        </p:nvSpPr>
        <p:spPr>
          <a:xfrm>
            <a:off x="1237488" y="35814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21" name="Text Placeholder 4"/>
          <p:cNvSpPr>
            <a:spLocks noGrp="1"/>
          </p:cNvSpPr>
          <p:nvPr>
            <p:ph type="body" sz="quarter" idx="20" hasCustomPrompt="1"/>
          </p:nvPr>
        </p:nvSpPr>
        <p:spPr>
          <a:xfrm>
            <a:off x="627888" y="41910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22" name="Text Placeholder 4"/>
          <p:cNvSpPr>
            <a:spLocks noGrp="1"/>
          </p:cNvSpPr>
          <p:nvPr>
            <p:ph type="body" sz="quarter" idx="21" hasCustomPrompt="1"/>
          </p:nvPr>
        </p:nvSpPr>
        <p:spPr>
          <a:xfrm>
            <a:off x="1237488" y="41910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23" name="Text Placeholder 4"/>
          <p:cNvSpPr>
            <a:spLocks noGrp="1"/>
          </p:cNvSpPr>
          <p:nvPr>
            <p:ph type="body" sz="quarter" idx="22" hasCustomPrompt="1"/>
          </p:nvPr>
        </p:nvSpPr>
        <p:spPr>
          <a:xfrm>
            <a:off x="627888" y="48006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24" name="Text Placeholder 4"/>
          <p:cNvSpPr>
            <a:spLocks noGrp="1"/>
          </p:cNvSpPr>
          <p:nvPr>
            <p:ph type="body" sz="quarter" idx="23" hasCustomPrompt="1"/>
          </p:nvPr>
        </p:nvSpPr>
        <p:spPr>
          <a:xfrm>
            <a:off x="1237488" y="48006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32" name="Text Placeholder 4"/>
          <p:cNvSpPr>
            <a:spLocks noGrp="1"/>
          </p:cNvSpPr>
          <p:nvPr>
            <p:ph type="body" sz="quarter" idx="24" hasCustomPrompt="1"/>
          </p:nvPr>
        </p:nvSpPr>
        <p:spPr>
          <a:xfrm>
            <a:off x="627888" y="54102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a:t>
            </a:r>
          </a:p>
        </p:txBody>
      </p:sp>
      <p:sp>
        <p:nvSpPr>
          <p:cNvPr id="33" name="Text Placeholder 4"/>
          <p:cNvSpPr>
            <a:spLocks noGrp="1"/>
          </p:cNvSpPr>
          <p:nvPr>
            <p:ph type="body" sz="quarter" idx="25" hasCustomPrompt="1"/>
          </p:nvPr>
        </p:nvSpPr>
        <p:spPr>
          <a:xfrm>
            <a:off x="1237488" y="5410200"/>
            <a:ext cx="4248912"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Section</a:t>
            </a:r>
          </a:p>
        </p:txBody>
      </p:sp>
      <p:sp>
        <p:nvSpPr>
          <p:cNvPr id="25" name="Picture Placeholder 2"/>
          <p:cNvSpPr>
            <a:spLocks noGrp="1"/>
          </p:cNvSpPr>
          <p:nvPr>
            <p:ph type="pic" sz="quarter" idx="26" hasCustomPrompt="1"/>
          </p:nvPr>
        </p:nvSpPr>
        <p:spPr>
          <a:xfrm>
            <a:off x="6096000" y="0"/>
            <a:ext cx="6096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a:t>Color block or insert photo</a:t>
            </a:r>
          </a:p>
        </p:txBody>
      </p:sp>
    </p:spTree>
    <p:extLst>
      <p:ext uri="{BB962C8B-B14F-4D97-AF65-F5344CB8AC3E}">
        <p14:creationId xmlns:p14="http://schemas.microsoft.com/office/powerpoint/2010/main" val="65860157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9" Type="http://schemas.openxmlformats.org/officeDocument/2006/relationships/slideLayout" Target="../slideLayouts/slideLayout73.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42" Type="http://schemas.openxmlformats.org/officeDocument/2006/relationships/slideLayout" Target="../slideLayouts/slideLayout76.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41" Type="http://schemas.openxmlformats.org/officeDocument/2006/relationships/slideLayout" Target="../slideLayouts/slideLayout75.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slideLayout" Target="../slideLayouts/slideLayout71.xml"/><Relationship Id="rId40" Type="http://schemas.openxmlformats.org/officeDocument/2006/relationships/slideLayout" Target="../slideLayouts/slideLayout74.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slideLayout" Target="../slideLayouts/slideLayout70.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4" Type="http://schemas.openxmlformats.org/officeDocument/2006/relationships/image" Target="../media/image22.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43" Type="http://schemas.openxmlformats.org/officeDocument/2006/relationships/theme" Target="../theme/theme2.xml"/><Relationship Id="rId8" Type="http://schemas.openxmlformats.org/officeDocument/2006/relationships/slideLayout" Target="../slideLayouts/slideLayout42.xml"/><Relationship Id="rId3" Type="http://schemas.openxmlformats.org/officeDocument/2006/relationships/slideLayout" Target="../slideLayouts/slideLayout37.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38" Type="http://schemas.openxmlformats.org/officeDocument/2006/relationships/slideLayout" Target="../slideLayouts/slideLayout7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3.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image" Target="../media/image41.png"/></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14.xml"/><Relationship Id="rId21" Type="http://schemas.openxmlformats.org/officeDocument/2006/relationships/slideLayout" Target="../slideLayouts/slideLayout109.xml"/><Relationship Id="rId42" Type="http://schemas.openxmlformats.org/officeDocument/2006/relationships/slideLayout" Target="../slideLayouts/slideLayout130.xml"/><Relationship Id="rId47" Type="http://schemas.openxmlformats.org/officeDocument/2006/relationships/slideLayout" Target="../slideLayouts/slideLayout135.xml"/><Relationship Id="rId63" Type="http://schemas.openxmlformats.org/officeDocument/2006/relationships/slideLayout" Target="../slideLayouts/slideLayout151.xml"/><Relationship Id="rId68" Type="http://schemas.openxmlformats.org/officeDocument/2006/relationships/slideLayout" Target="../slideLayouts/slideLayout156.xml"/><Relationship Id="rId84" Type="http://schemas.openxmlformats.org/officeDocument/2006/relationships/slideLayout" Target="../slideLayouts/slideLayout172.xml"/><Relationship Id="rId89" Type="http://schemas.openxmlformats.org/officeDocument/2006/relationships/slideLayout" Target="../slideLayouts/slideLayout177.xml"/><Relationship Id="rId16" Type="http://schemas.openxmlformats.org/officeDocument/2006/relationships/slideLayout" Target="../slideLayouts/slideLayout104.xml"/><Relationship Id="rId11" Type="http://schemas.openxmlformats.org/officeDocument/2006/relationships/slideLayout" Target="../slideLayouts/slideLayout99.xml"/><Relationship Id="rId32" Type="http://schemas.openxmlformats.org/officeDocument/2006/relationships/slideLayout" Target="../slideLayouts/slideLayout120.xml"/><Relationship Id="rId37" Type="http://schemas.openxmlformats.org/officeDocument/2006/relationships/slideLayout" Target="../slideLayouts/slideLayout125.xml"/><Relationship Id="rId53" Type="http://schemas.openxmlformats.org/officeDocument/2006/relationships/slideLayout" Target="../slideLayouts/slideLayout141.xml"/><Relationship Id="rId58" Type="http://schemas.openxmlformats.org/officeDocument/2006/relationships/slideLayout" Target="../slideLayouts/slideLayout146.xml"/><Relationship Id="rId74" Type="http://schemas.openxmlformats.org/officeDocument/2006/relationships/slideLayout" Target="../slideLayouts/slideLayout162.xml"/><Relationship Id="rId79" Type="http://schemas.openxmlformats.org/officeDocument/2006/relationships/slideLayout" Target="../slideLayouts/slideLayout167.xml"/><Relationship Id="rId5" Type="http://schemas.openxmlformats.org/officeDocument/2006/relationships/slideLayout" Target="../slideLayouts/slideLayout93.xml"/><Relationship Id="rId90" Type="http://schemas.openxmlformats.org/officeDocument/2006/relationships/slideLayout" Target="../slideLayouts/slideLayout178.xml"/><Relationship Id="rId95" Type="http://schemas.openxmlformats.org/officeDocument/2006/relationships/theme" Target="../theme/theme4.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43" Type="http://schemas.openxmlformats.org/officeDocument/2006/relationships/slideLayout" Target="../slideLayouts/slideLayout131.xml"/><Relationship Id="rId48" Type="http://schemas.openxmlformats.org/officeDocument/2006/relationships/slideLayout" Target="../slideLayouts/slideLayout136.xml"/><Relationship Id="rId64" Type="http://schemas.openxmlformats.org/officeDocument/2006/relationships/slideLayout" Target="../slideLayouts/slideLayout152.xml"/><Relationship Id="rId69" Type="http://schemas.openxmlformats.org/officeDocument/2006/relationships/slideLayout" Target="../slideLayouts/slideLayout157.xml"/><Relationship Id="rId8" Type="http://schemas.openxmlformats.org/officeDocument/2006/relationships/slideLayout" Target="../slideLayouts/slideLayout96.xml"/><Relationship Id="rId51" Type="http://schemas.openxmlformats.org/officeDocument/2006/relationships/slideLayout" Target="../slideLayouts/slideLayout139.xml"/><Relationship Id="rId72" Type="http://schemas.openxmlformats.org/officeDocument/2006/relationships/slideLayout" Target="../slideLayouts/slideLayout160.xml"/><Relationship Id="rId80" Type="http://schemas.openxmlformats.org/officeDocument/2006/relationships/slideLayout" Target="../slideLayouts/slideLayout168.xml"/><Relationship Id="rId85" Type="http://schemas.openxmlformats.org/officeDocument/2006/relationships/slideLayout" Target="../slideLayouts/slideLayout173.xml"/><Relationship Id="rId93" Type="http://schemas.openxmlformats.org/officeDocument/2006/relationships/slideLayout" Target="../slideLayouts/slideLayout181.xml"/><Relationship Id="rId3" Type="http://schemas.openxmlformats.org/officeDocument/2006/relationships/slideLayout" Target="../slideLayouts/slideLayout91.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slideLayout" Target="../slideLayouts/slideLayout121.xml"/><Relationship Id="rId38" Type="http://schemas.openxmlformats.org/officeDocument/2006/relationships/slideLayout" Target="../slideLayouts/slideLayout126.xml"/><Relationship Id="rId46" Type="http://schemas.openxmlformats.org/officeDocument/2006/relationships/slideLayout" Target="../slideLayouts/slideLayout134.xml"/><Relationship Id="rId59" Type="http://schemas.openxmlformats.org/officeDocument/2006/relationships/slideLayout" Target="../slideLayouts/slideLayout147.xml"/><Relationship Id="rId67" Type="http://schemas.openxmlformats.org/officeDocument/2006/relationships/slideLayout" Target="../slideLayouts/slideLayout155.xml"/><Relationship Id="rId20" Type="http://schemas.openxmlformats.org/officeDocument/2006/relationships/slideLayout" Target="../slideLayouts/slideLayout108.xml"/><Relationship Id="rId41" Type="http://schemas.openxmlformats.org/officeDocument/2006/relationships/slideLayout" Target="../slideLayouts/slideLayout129.xml"/><Relationship Id="rId54" Type="http://schemas.openxmlformats.org/officeDocument/2006/relationships/slideLayout" Target="../slideLayouts/slideLayout142.xml"/><Relationship Id="rId62" Type="http://schemas.openxmlformats.org/officeDocument/2006/relationships/slideLayout" Target="../slideLayouts/slideLayout150.xml"/><Relationship Id="rId70" Type="http://schemas.openxmlformats.org/officeDocument/2006/relationships/slideLayout" Target="../slideLayouts/slideLayout158.xml"/><Relationship Id="rId75" Type="http://schemas.openxmlformats.org/officeDocument/2006/relationships/slideLayout" Target="../slideLayouts/slideLayout163.xml"/><Relationship Id="rId83" Type="http://schemas.openxmlformats.org/officeDocument/2006/relationships/slideLayout" Target="../slideLayouts/slideLayout171.xml"/><Relationship Id="rId88" Type="http://schemas.openxmlformats.org/officeDocument/2006/relationships/slideLayout" Target="../slideLayouts/slideLayout176.xml"/><Relationship Id="rId91" Type="http://schemas.openxmlformats.org/officeDocument/2006/relationships/slideLayout" Target="../slideLayouts/slideLayout179.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36" Type="http://schemas.openxmlformats.org/officeDocument/2006/relationships/slideLayout" Target="../slideLayouts/slideLayout124.xml"/><Relationship Id="rId49" Type="http://schemas.openxmlformats.org/officeDocument/2006/relationships/slideLayout" Target="../slideLayouts/slideLayout137.xml"/><Relationship Id="rId57" Type="http://schemas.openxmlformats.org/officeDocument/2006/relationships/slideLayout" Target="../slideLayouts/slideLayout145.xml"/><Relationship Id="rId10" Type="http://schemas.openxmlformats.org/officeDocument/2006/relationships/slideLayout" Target="../slideLayouts/slideLayout98.xml"/><Relationship Id="rId31" Type="http://schemas.openxmlformats.org/officeDocument/2006/relationships/slideLayout" Target="../slideLayouts/slideLayout119.xml"/><Relationship Id="rId44" Type="http://schemas.openxmlformats.org/officeDocument/2006/relationships/slideLayout" Target="../slideLayouts/slideLayout132.xml"/><Relationship Id="rId52" Type="http://schemas.openxmlformats.org/officeDocument/2006/relationships/slideLayout" Target="../slideLayouts/slideLayout140.xml"/><Relationship Id="rId60" Type="http://schemas.openxmlformats.org/officeDocument/2006/relationships/slideLayout" Target="../slideLayouts/slideLayout148.xml"/><Relationship Id="rId65" Type="http://schemas.openxmlformats.org/officeDocument/2006/relationships/slideLayout" Target="../slideLayouts/slideLayout153.xml"/><Relationship Id="rId73" Type="http://schemas.openxmlformats.org/officeDocument/2006/relationships/slideLayout" Target="../slideLayouts/slideLayout161.xml"/><Relationship Id="rId78" Type="http://schemas.openxmlformats.org/officeDocument/2006/relationships/slideLayout" Target="../slideLayouts/slideLayout166.xml"/><Relationship Id="rId81" Type="http://schemas.openxmlformats.org/officeDocument/2006/relationships/slideLayout" Target="../slideLayouts/slideLayout169.xml"/><Relationship Id="rId86" Type="http://schemas.openxmlformats.org/officeDocument/2006/relationships/slideLayout" Target="../slideLayouts/slideLayout174.xml"/><Relationship Id="rId94" Type="http://schemas.openxmlformats.org/officeDocument/2006/relationships/slideLayout" Target="../slideLayouts/slideLayout182.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39" Type="http://schemas.openxmlformats.org/officeDocument/2006/relationships/slideLayout" Target="../slideLayouts/slideLayout127.xml"/><Relationship Id="rId34" Type="http://schemas.openxmlformats.org/officeDocument/2006/relationships/slideLayout" Target="../slideLayouts/slideLayout122.xml"/><Relationship Id="rId50" Type="http://schemas.openxmlformats.org/officeDocument/2006/relationships/slideLayout" Target="../slideLayouts/slideLayout138.xml"/><Relationship Id="rId55" Type="http://schemas.openxmlformats.org/officeDocument/2006/relationships/slideLayout" Target="../slideLayouts/slideLayout143.xml"/><Relationship Id="rId76" Type="http://schemas.openxmlformats.org/officeDocument/2006/relationships/slideLayout" Target="../slideLayouts/slideLayout164.xml"/><Relationship Id="rId7" Type="http://schemas.openxmlformats.org/officeDocument/2006/relationships/slideLayout" Target="../slideLayouts/slideLayout95.xml"/><Relationship Id="rId71" Type="http://schemas.openxmlformats.org/officeDocument/2006/relationships/slideLayout" Target="../slideLayouts/slideLayout159.xml"/><Relationship Id="rId92" Type="http://schemas.openxmlformats.org/officeDocument/2006/relationships/slideLayout" Target="../slideLayouts/slideLayout180.xml"/><Relationship Id="rId2" Type="http://schemas.openxmlformats.org/officeDocument/2006/relationships/slideLayout" Target="../slideLayouts/slideLayout90.xml"/><Relationship Id="rId29" Type="http://schemas.openxmlformats.org/officeDocument/2006/relationships/slideLayout" Target="../slideLayouts/slideLayout117.xml"/><Relationship Id="rId24" Type="http://schemas.openxmlformats.org/officeDocument/2006/relationships/slideLayout" Target="../slideLayouts/slideLayout112.xml"/><Relationship Id="rId40" Type="http://schemas.openxmlformats.org/officeDocument/2006/relationships/slideLayout" Target="../slideLayouts/slideLayout128.xml"/><Relationship Id="rId45" Type="http://schemas.openxmlformats.org/officeDocument/2006/relationships/slideLayout" Target="../slideLayouts/slideLayout133.xml"/><Relationship Id="rId66" Type="http://schemas.openxmlformats.org/officeDocument/2006/relationships/slideLayout" Target="../slideLayouts/slideLayout154.xml"/><Relationship Id="rId87" Type="http://schemas.openxmlformats.org/officeDocument/2006/relationships/slideLayout" Target="../slideLayouts/slideLayout175.xml"/><Relationship Id="rId61" Type="http://schemas.openxmlformats.org/officeDocument/2006/relationships/slideLayout" Target="../slideLayouts/slideLayout149.xml"/><Relationship Id="rId82" Type="http://schemas.openxmlformats.org/officeDocument/2006/relationships/slideLayout" Target="../slideLayouts/slideLayout170.xml"/><Relationship Id="rId19" Type="http://schemas.openxmlformats.org/officeDocument/2006/relationships/slideLayout" Target="../slideLayouts/slideLayout107.xml"/><Relationship Id="rId14" Type="http://schemas.openxmlformats.org/officeDocument/2006/relationships/slideLayout" Target="../slideLayouts/slideLayout102.xml"/><Relationship Id="rId30" Type="http://schemas.openxmlformats.org/officeDocument/2006/relationships/slideLayout" Target="../slideLayouts/slideLayout118.xml"/><Relationship Id="rId35" Type="http://schemas.openxmlformats.org/officeDocument/2006/relationships/slideLayout" Target="../slideLayouts/slideLayout123.xml"/><Relationship Id="rId56" Type="http://schemas.openxmlformats.org/officeDocument/2006/relationships/slideLayout" Target="../slideLayouts/slideLayout144.xml"/><Relationship Id="rId77" Type="http://schemas.openxmlformats.org/officeDocument/2006/relationships/slideLayout" Target="../slideLayouts/slideLayout1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5.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196.xml"/><Relationship Id="rId7" Type="http://schemas.openxmlformats.org/officeDocument/2006/relationships/theme" Target="../theme/theme6.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5" Type="http://schemas.openxmlformats.org/officeDocument/2006/relationships/slideLayout" Target="../slideLayouts/slideLayout198.xml"/><Relationship Id="rId4" Type="http://schemas.openxmlformats.org/officeDocument/2006/relationships/slideLayout" Target="../slideLayouts/slideLayout19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02.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theme" Target="../theme/theme7.xml"/><Relationship Id="rId5" Type="http://schemas.openxmlformats.org/officeDocument/2006/relationships/slideLayout" Target="../slideLayouts/slideLayout204.xml"/><Relationship Id="rId4" Type="http://schemas.openxmlformats.org/officeDocument/2006/relationships/slideLayout" Target="../slideLayouts/slideLayout2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2E1F95-A194-4B83-B1BC-135D3BEEFD8B}"/>
              </a:ext>
            </a:extLst>
          </p:cNvPr>
          <p:cNvSpPr>
            <a:spLocks noGrp="1"/>
          </p:cNvSpPr>
          <p:nvPr>
            <p:ph type="title"/>
          </p:nvPr>
        </p:nvSpPr>
        <p:spPr>
          <a:xfrm>
            <a:off x="476251" y="695323"/>
            <a:ext cx="11306172" cy="1085851"/>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EE02A3F-C50F-4A92-9292-F50A78376A74}"/>
              </a:ext>
            </a:extLst>
          </p:cNvPr>
          <p:cNvSpPr>
            <a:spLocks noGrp="1"/>
          </p:cNvSpPr>
          <p:nvPr>
            <p:ph type="body" idx="1"/>
          </p:nvPr>
        </p:nvSpPr>
        <p:spPr>
          <a:xfrm>
            <a:off x="476251" y="2085975"/>
            <a:ext cx="11306172" cy="44862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2804DE1-D69D-4972-831F-07FEE2F4FB82}"/>
              </a:ext>
            </a:extLst>
          </p:cNvPr>
          <p:cNvSpPr>
            <a:spLocks noGrp="1"/>
          </p:cNvSpPr>
          <p:nvPr>
            <p:ph type="dt" sz="half" idx="2"/>
          </p:nvPr>
        </p:nvSpPr>
        <p:spPr>
          <a:xfrm>
            <a:off x="552448" y="88900"/>
            <a:ext cx="2057402" cy="365125"/>
          </a:xfrm>
          <a:prstGeom prst="rect">
            <a:avLst/>
          </a:prstGeom>
        </p:spPr>
        <p:txBody>
          <a:bodyPr vert="horz" lIns="91440" tIns="45720" rIns="91440" bIns="45720" rtlCol="0" anchor="ctr"/>
          <a:lstStyle>
            <a:lvl1pPr algn="l">
              <a:defRPr sz="1200">
                <a:solidFill>
                  <a:schemeClr val="accent5">
                    <a:lumMod val="20000"/>
                    <a:lumOff val="80000"/>
                  </a:schemeClr>
                </a:solidFill>
              </a:defRPr>
            </a:lvl1pPr>
          </a:lstStyle>
          <a:p>
            <a:r>
              <a:rPr lang="en-US" dirty="0"/>
              <a:t>APRIL 30, 2020 </a:t>
            </a:r>
          </a:p>
        </p:txBody>
      </p:sp>
      <p:sp>
        <p:nvSpPr>
          <p:cNvPr id="5" name="Footer Placeholder 4">
            <a:extLst>
              <a:ext uri="{FF2B5EF4-FFF2-40B4-BE49-F238E27FC236}">
                <a16:creationId xmlns:a16="http://schemas.microsoft.com/office/drawing/2014/main" id="{AAF15479-86E4-4097-88F8-D47E43577F68}"/>
              </a:ext>
            </a:extLst>
          </p:cNvPr>
          <p:cNvSpPr>
            <a:spLocks noGrp="1"/>
          </p:cNvSpPr>
          <p:nvPr>
            <p:ph type="ftr" sz="quarter" idx="3"/>
          </p:nvPr>
        </p:nvSpPr>
        <p:spPr>
          <a:xfrm>
            <a:off x="2609850" y="88900"/>
            <a:ext cx="8543924" cy="365125"/>
          </a:xfrm>
          <a:prstGeom prst="rect">
            <a:avLst/>
          </a:prstGeom>
        </p:spPr>
        <p:txBody>
          <a:bodyPr vert="horz" lIns="91440" tIns="45720" rIns="91440" bIns="45720" rtlCol="0" anchor="ctr"/>
          <a:lstStyle>
            <a:lvl1pPr algn="r">
              <a:defRPr sz="1200">
                <a:solidFill>
                  <a:schemeClr val="accent5">
                    <a:lumMod val="20000"/>
                    <a:lumOff val="80000"/>
                  </a:schemeClr>
                </a:solidFill>
              </a:defRPr>
            </a:lvl1pPr>
          </a:lstStyle>
          <a:p>
            <a:endParaRPr lang="en-US" dirty="0"/>
          </a:p>
        </p:txBody>
      </p:sp>
      <p:sp>
        <p:nvSpPr>
          <p:cNvPr id="6" name="Slide Number Placeholder 5">
            <a:extLst>
              <a:ext uri="{FF2B5EF4-FFF2-40B4-BE49-F238E27FC236}">
                <a16:creationId xmlns:a16="http://schemas.microsoft.com/office/drawing/2014/main" id="{168787EB-EAD5-48D7-B73B-101CE79E4CC3}"/>
              </a:ext>
            </a:extLst>
          </p:cNvPr>
          <p:cNvSpPr>
            <a:spLocks noGrp="1"/>
          </p:cNvSpPr>
          <p:nvPr>
            <p:ph type="sldNum" sz="quarter" idx="4"/>
          </p:nvPr>
        </p:nvSpPr>
        <p:spPr>
          <a:xfrm>
            <a:off x="11296650" y="88900"/>
            <a:ext cx="485773" cy="365125"/>
          </a:xfrm>
          <a:prstGeom prst="rect">
            <a:avLst/>
          </a:prstGeom>
        </p:spPr>
        <p:txBody>
          <a:bodyPr vert="horz" lIns="91440" tIns="45720" rIns="91440" bIns="45720" rtlCol="0" anchor="ctr"/>
          <a:lstStyle>
            <a:lvl1pPr algn="r">
              <a:defRPr sz="1000">
                <a:solidFill>
                  <a:schemeClr val="bg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3687139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77" r:id="rId4"/>
    <p:sldLayoutId id="2147483686" r:id="rId5"/>
    <p:sldLayoutId id="2147483678" r:id="rId6"/>
    <p:sldLayoutId id="2147483687" r:id="rId7"/>
    <p:sldLayoutId id="2147483666" r:id="rId8"/>
    <p:sldLayoutId id="2147483667" r:id="rId9"/>
    <p:sldLayoutId id="2147483669" r:id="rId10"/>
    <p:sldLayoutId id="2147483670" r:id="rId11"/>
    <p:sldLayoutId id="2147483671" r:id="rId12"/>
    <p:sldLayoutId id="2147483683" r:id="rId13"/>
    <p:sldLayoutId id="2147483672" r:id="rId14"/>
    <p:sldLayoutId id="2147483684" r:id="rId15"/>
    <p:sldLayoutId id="2147483679" r:id="rId16"/>
    <p:sldLayoutId id="2147483651" r:id="rId17"/>
    <p:sldLayoutId id="2147483660" r:id="rId18"/>
    <p:sldLayoutId id="2147483682" r:id="rId19"/>
    <p:sldLayoutId id="2147483662" r:id="rId20"/>
    <p:sldLayoutId id="2147483673" r:id="rId21"/>
    <p:sldLayoutId id="2147483680" r:id="rId22"/>
    <p:sldLayoutId id="2147483675" r:id="rId23"/>
    <p:sldLayoutId id="2147483676" r:id="rId24"/>
    <p:sldLayoutId id="2147483674" r:id="rId25"/>
    <p:sldLayoutId id="2147483681" r:id="rId26"/>
    <p:sldLayoutId id="2147483685" r:id="rId27"/>
    <p:sldLayoutId id="2147483652" r:id="rId28"/>
    <p:sldLayoutId id="2147483653" r:id="rId29"/>
    <p:sldLayoutId id="2147483665" r:id="rId30"/>
    <p:sldLayoutId id="2147483654" r:id="rId31"/>
    <p:sldLayoutId id="2147483663" r:id="rId32"/>
    <p:sldLayoutId id="2147483656" r:id="rId33"/>
    <p:sldLayoutId id="2147483982" r:id="rId34"/>
  </p:sldLayoutIdLst>
  <p:txStyles>
    <p:titleStyle>
      <a:lvl1pPr algn="l" defTabSz="914400" rtl="0" eaLnBrk="1" latinLnBrk="0" hangingPunct="1">
        <a:lnSpc>
          <a:spcPct val="90000"/>
        </a:lnSpc>
        <a:spcBef>
          <a:spcPct val="0"/>
        </a:spcBef>
        <a:buNone/>
        <a:defRPr sz="3400" b="1"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200"/>
        </a:spcBef>
        <a:spcAft>
          <a:spcPts val="200"/>
        </a:spcAft>
        <a:buClr>
          <a:schemeClr val="accent5"/>
        </a:buClr>
        <a:buFont typeface="Wingdings" panose="05000000000000000000" pitchFamily="2" charset="2"/>
        <a:buChar char="§"/>
        <a:defRPr sz="2800" kern="1200">
          <a:solidFill>
            <a:schemeClr val="tx1"/>
          </a:solidFill>
          <a:latin typeface="+mn-lt"/>
          <a:ea typeface="+mn-ea"/>
          <a:cs typeface="+mn-cs"/>
        </a:defRPr>
      </a:lvl1pPr>
      <a:lvl2pPr marL="742950" indent="-285750" algn="l" defTabSz="914400" rtl="0" eaLnBrk="1" latinLnBrk="0" hangingPunct="1">
        <a:lnSpc>
          <a:spcPct val="90000"/>
        </a:lnSpc>
        <a:spcBef>
          <a:spcPts val="200"/>
        </a:spcBef>
        <a:spcAft>
          <a:spcPts val="600"/>
        </a:spcAft>
        <a:buClr>
          <a:schemeClr val="accent3"/>
        </a:buClr>
        <a:buFont typeface="Courier New" panose="02070309020205020404" pitchFamily="49" charset="0"/>
        <a:buChar char="»"/>
        <a:defRPr sz="2400" kern="1200">
          <a:solidFill>
            <a:schemeClr val="tx1"/>
          </a:solidFill>
          <a:latin typeface="+mn-lt"/>
          <a:ea typeface="+mn-ea"/>
          <a:cs typeface="+mn-cs"/>
        </a:defRPr>
      </a:lvl2pPr>
      <a:lvl3pPr marL="1200150" indent="-285750" algn="l" defTabSz="914400" rtl="0" eaLnBrk="1" latinLnBrk="0" hangingPunct="1">
        <a:lnSpc>
          <a:spcPct val="90000"/>
        </a:lnSpc>
        <a:spcBef>
          <a:spcPts val="400"/>
        </a:spcBef>
        <a:spcAft>
          <a:spcPts val="400"/>
        </a:spcAft>
        <a:buClr>
          <a:schemeClr val="bg2">
            <a:lumMod val="50000"/>
          </a:schemeClr>
        </a:buClr>
        <a:buFont typeface="Source Sans Pro" panose="020B0503030403020204" pitchFamily="34" charset="0"/>
        <a:buChar char="—"/>
        <a:defRPr sz="2000" i="1"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200"/>
        </a:spcBef>
        <a:spcAft>
          <a:spcPts val="400"/>
        </a:spcAft>
        <a:buClr>
          <a:schemeClr val="bg2">
            <a:lumMod val="50000"/>
          </a:schemeClr>
        </a:buClr>
        <a:buFont typeface="Calibri" panose="020F050202020403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200"/>
        </a:spcBef>
        <a:spcAft>
          <a:spcPts val="400"/>
        </a:spcAft>
        <a:buClr>
          <a:schemeClr val="bg2">
            <a:lumMod val="50000"/>
          </a:schemeClr>
        </a:buClr>
        <a:buFont typeface="Wingdings" panose="05000000000000000000" pitchFamily="2" charset="2"/>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12">
                <a:solidFill>
                  <a:schemeClr val="tx1">
                    <a:tint val="75000"/>
                  </a:schemeClr>
                </a:solidFill>
              </a:defRPr>
            </a:lvl1pPr>
          </a:lstStyle>
          <a:p>
            <a:fld id="{C764DE79-268F-4C1A-8933-263129D2AF90}" type="datetimeFigureOut">
              <a:rPr lang="en-US" dirty="0"/>
              <a:t>10/11/2023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12">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112">
                <a:solidFill>
                  <a:schemeClr val="tx1">
                    <a:tint val="75000"/>
                  </a:schemeClr>
                </a:solidFill>
              </a:defRPr>
            </a:lvl1pPr>
          </a:lstStyle>
          <a:p>
            <a:fld id="{48F63A3B-78C7-47BE-AE5E-E10140E04643}" type="slidenum">
              <a:rPr lang="en-US" dirty="0"/>
              <a:t>‹#›</a:t>
            </a:fld>
            <a:endParaRPr lang="en-US" dirty="0"/>
          </a:p>
        </p:txBody>
      </p:sp>
      <p:sp>
        <p:nvSpPr>
          <p:cNvPr id="7" name="Rectangle 6">
            <a:extLst>
              <a:ext uri="{FF2B5EF4-FFF2-40B4-BE49-F238E27FC236}">
                <a16:creationId xmlns:a16="http://schemas.microsoft.com/office/drawing/2014/main" id="{CACDE8A7-A0E0-4749-BFDA-4661074B6E2B}"/>
              </a:ext>
            </a:extLst>
          </p:cNvPr>
          <p:cNvSpPr/>
          <p:nvPr userDrawn="1"/>
        </p:nvSpPr>
        <p:spPr>
          <a:xfrm>
            <a:off x="0" y="6156251"/>
            <a:ext cx="12192000" cy="701749"/>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pic>
        <p:nvPicPr>
          <p:cNvPr id="8" name="Picture 7" descr="A picture containing text&#10;&#10;Description automatically generated">
            <a:extLst>
              <a:ext uri="{FF2B5EF4-FFF2-40B4-BE49-F238E27FC236}">
                <a16:creationId xmlns:a16="http://schemas.microsoft.com/office/drawing/2014/main" id="{9F2591DE-2171-4492-AD49-56F76FE5F7E8}"/>
              </a:ext>
            </a:extLst>
          </p:cNvPr>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8563631" y="6293927"/>
            <a:ext cx="2860158" cy="412211"/>
          </a:xfrm>
          <a:prstGeom prst="rect">
            <a:avLst/>
          </a:prstGeom>
        </p:spPr>
      </p:pic>
      <p:sp>
        <p:nvSpPr>
          <p:cNvPr id="9" name="Rectangle 8">
            <a:extLst>
              <a:ext uri="{FF2B5EF4-FFF2-40B4-BE49-F238E27FC236}">
                <a16:creationId xmlns:a16="http://schemas.microsoft.com/office/drawing/2014/main" id="{F9983479-DA37-4B5A-A220-F16A666B32D2}"/>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cxnSp>
        <p:nvCxnSpPr>
          <p:cNvPr id="10" name="Straight Connector 9">
            <a:extLst>
              <a:ext uri="{FF2B5EF4-FFF2-40B4-BE49-F238E27FC236}">
                <a16:creationId xmlns:a16="http://schemas.microsoft.com/office/drawing/2014/main" id="{4F91CF10-9738-4381-9641-2845F228F5F6}"/>
              </a:ext>
            </a:extLst>
          </p:cNvPr>
          <p:cNvCxnSpPr/>
          <p:nvPr userDrawn="1"/>
        </p:nvCxnSpPr>
        <p:spPr>
          <a:xfrm>
            <a:off x="0" y="6156250"/>
            <a:ext cx="12192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40776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6" r:id="rId29"/>
    <p:sldLayoutId id="2147483767" r:id="rId30"/>
    <p:sldLayoutId id="2147483768" r:id="rId31"/>
    <p:sldLayoutId id="2147483769" r:id="rId32"/>
    <p:sldLayoutId id="2147483770" r:id="rId33"/>
    <p:sldLayoutId id="2147483771" r:id="rId34"/>
    <p:sldLayoutId id="2147483772" r:id="rId35"/>
    <p:sldLayoutId id="2147483773" r:id="rId36"/>
    <p:sldLayoutId id="2147483774" r:id="rId37"/>
    <p:sldLayoutId id="2147483776" r:id="rId38"/>
    <p:sldLayoutId id="2147483777" r:id="rId39"/>
    <p:sldLayoutId id="2147483778" r:id="rId40"/>
    <p:sldLayoutId id="2147483779" r:id="rId41"/>
    <p:sldLayoutId id="2147483780" r:id="rId42"/>
  </p:sldLayoutIdLst>
  <p:txStyles>
    <p:titleStyle>
      <a:lvl1pPr algn="l" defTabSz="847210" rtl="0" eaLnBrk="1" latinLnBrk="0" hangingPunct="1">
        <a:lnSpc>
          <a:spcPct val="90000"/>
        </a:lnSpc>
        <a:spcBef>
          <a:spcPct val="0"/>
        </a:spcBef>
        <a:buNone/>
        <a:defRPr sz="4077" kern="1200">
          <a:solidFill>
            <a:schemeClr val="tx1"/>
          </a:solidFill>
          <a:latin typeface="+mj-lt"/>
          <a:ea typeface="+mj-ea"/>
          <a:cs typeface="+mj-cs"/>
        </a:defRPr>
      </a:lvl1pPr>
    </p:titleStyle>
    <p:bodyStyle>
      <a:lvl1pPr marL="211802" indent="-211802" algn="l" defTabSz="847210" rtl="0" eaLnBrk="1" latinLnBrk="0" hangingPunct="1">
        <a:lnSpc>
          <a:spcPct val="90000"/>
        </a:lnSpc>
        <a:spcBef>
          <a:spcPts val="927"/>
        </a:spcBef>
        <a:buFont typeface="Arial" panose="020B0604020202020204" pitchFamily="34" charset="0"/>
        <a:buChar char="•"/>
        <a:defRPr sz="2594" kern="1200">
          <a:solidFill>
            <a:schemeClr val="tx2"/>
          </a:solidFill>
          <a:latin typeface="Segoe UI" panose="020B0502040204020203" pitchFamily="34" charset="0"/>
          <a:ea typeface="+mn-ea"/>
          <a:cs typeface="Segoe UI" panose="020B0502040204020203" pitchFamily="34" charset="0"/>
        </a:defRPr>
      </a:lvl1pPr>
      <a:lvl2pPr marL="635407" indent="-211802" algn="l" defTabSz="847210" rtl="0" eaLnBrk="1" latinLnBrk="0" hangingPunct="1">
        <a:lnSpc>
          <a:spcPct val="90000"/>
        </a:lnSpc>
        <a:spcBef>
          <a:spcPts val="463"/>
        </a:spcBef>
        <a:buFont typeface="Arial" panose="020B0604020202020204" pitchFamily="34" charset="0"/>
        <a:buChar char="•"/>
        <a:defRPr sz="2224" kern="1200">
          <a:solidFill>
            <a:schemeClr val="tx2"/>
          </a:solidFill>
          <a:latin typeface="Segoe UI" panose="020B0502040204020203" pitchFamily="34" charset="0"/>
          <a:ea typeface="+mn-ea"/>
          <a:cs typeface="Segoe UI" panose="020B0502040204020203" pitchFamily="34" charset="0"/>
        </a:defRPr>
      </a:lvl2pPr>
      <a:lvl3pPr marL="1059012" indent="-211802" algn="l" defTabSz="847210" rtl="0" eaLnBrk="1" latinLnBrk="0" hangingPunct="1">
        <a:lnSpc>
          <a:spcPct val="90000"/>
        </a:lnSpc>
        <a:spcBef>
          <a:spcPts val="463"/>
        </a:spcBef>
        <a:buFont typeface="Arial" panose="020B0604020202020204" pitchFamily="34" charset="0"/>
        <a:buChar char="•"/>
        <a:defRPr sz="1853" kern="1200">
          <a:solidFill>
            <a:schemeClr val="tx2"/>
          </a:solidFill>
          <a:latin typeface="Segoe UI" panose="020B0502040204020203" pitchFamily="34" charset="0"/>
          <a:ea typeface="+mn-ea"/>
          <a:cs typeface="Segoe UI" panose="020B0502040204020203" pitchFamily="34" charset="0"/>
        </a:defRPr>
      </a:lvl3pPr>
      <a:lvl4pPr marL="1482617" indent="-211802" algn="l" defTabSz="847210" rtl="0" eaLnBrk="1" latinLnBrk="0" hangingPunct="1">
        <a:lnSpc>
          <a:spcPct val="90000"/>
        </a:lnSpc>
        <a:spcBef>
          <a:spcPts val="463"/>
        </a:spcBef>
        <a:buFont typeface="Arial" panose="020B0604020202020204" pitchFamily="34" charset="0"/>
        <a:buChar char="•"/>
        <a:defRPr sz="1668" kern="1200">
          <a:solidFill>
            <a:schemeClr val="tx2"/>
          </a:solidFill>
          <a:latin typeface="Segoe UI" panose="020B0502040204020203" pitchFamily="34" charset="0"/>
          <a:ea typeface="+mn-ea"/>
          <a:cs typeface="Segoe UI" panose="020B0502040204020203" pitchFamily="34" charset="0"/>
        </a:defRPr>
      </a:lvl4pPr>
      <a:lvl5pPr marL="1906222" indent="-211802" algn="l" defTabSz="847210" rtl="0" eaLnBrk="1" latinLnBrk="0" hangingPunct="1">
        <a:lnSpc>
          <a:spcPct val="90000"/>
        </a:lnSpc>
        <a:spcBef>
          <a:spcPts val="463"/>
        </a:spcBef>
        <a:buFont typeface="Arial" panose="020B0604020202020204" pitchFamily="34" charset="0"/>
        <a:buChar char="•"/>
        <a:defRPr sz="1668" kern="1200">
          <a:solidFill>
            <a:schemeClr val="tx2"/>
          </a:solidFill>
          <a:latin typeface="Segoe UI" panose="020B0502040204020203" pitchFamily="34" charset="0"/>
          <a:ea typeface="+mn-ea"/>
          <a:cs typeface="Segoe UI" panose="020B0502040204020203" pitchFamily="34" charset="0"/>
        </a:defRPr>
      </a:lvl5pPr>
      <a:lvl6pPr marL="2329827" indent="-211802" algn="l" defTabSz="847210" rtl="0" eaLnBrk="1" latinLnBrk="0" hangingPunct="1">
        <a:lnSpc>
          <a:spcPct val="90000"/>
        </a:lnSpc>
        <a:spcBef>
          <a:spcPts val="463"/>
        </a:spcBef>
        <a:buFont typeface="Arial" panose="020B0604020202020204" pitchFamily="34" charset="0"/>
        <a:buChar char="•"/>
        <a:defRPr sz="1668" kern="1200">
          <a:solidFill>
            <a:schemeClr val="tx1"/>
          </a:solidFill>
          <a:latin typeface="+mn-lt"/>
          <a:ea typeface="+mn-ea"/>
          <a:cs typeface="+mn-cs"/>
        </a:defRPr>
      </a:lvl6pPr>
      <a:lvl7pPr marL="2753432" indent="-211802" algn="l" defTabSz="847210" rtl="0" eaLnBrk="1" latinLnBrk="0" hangingPunct="1">
        <a:lnSpc>
          <a:spcPct val="90000"/>
        </a:lnSpc>
        <a:spcBef>
          <a:spcPts val="463"/>
        </a:spcBef>
        <a:buFont typeface="Arial" panose="020B0604020202020204" pitchFamily="34" charset="0"/>
        <a:buChar char="•"/>
        <a:defRPr sz="1668" kern="1200">
          <a:solidFill>
            <a:schemeClr val="tx1"/>
          </a:solidFill>
          <a:latin typeface="+mn-lt"/>
          <a:ea typeface="+mn-ea"/>
          <a:cs typeface="+mn-cs"/>
        </a:defRPr>
      </a:lvl7pPr>
      <a:lvl8pPr marL="3177037" indent="-211802" algn="l" defTabSz="847210" rtl="0" eaLnBrk="1" latinLnBrk="0" hangingPunct="1">
        <a:lnSpc>
          <a:spcPct val="90000"/>
        </a:lnSpc>
        <a:spcBef>
          <a:spcPts val="463"/>
        </a:spcBef>
        <a:buFont typeface="Arial" panose="020B0604020202020204" pitchFamily="34" charset="0"/>
        <a:buChar char="•"/>
        <a:defRPr sz="1668" kern="1200">
          <a:solidFill>
            <a:schemeClr val="tx1"/>
          </a:solidFill>
          <a:latin typeface="+mn-lt"/>
          <a:ea typeface="+mn-ea"/>
          <a:cs typeface="+mn-cs"/>
        </a:defRPr>
      </a:lvl8pPr>
      <a:lvl9pPr marL="3600642" indent="-211802" algn="l" defTabSz="847210" rtl="0" eaLnBrk="1" latinLnBrk="0" hangingPunct="1">
        <a:lnSpc>
          <a:spcPct val="90000"/>
        </a:lnSpc>
        <a:spcBef>
          <a:spcPts val="463"/>
        </a:spcBef>
        <a:buFont typeface="Arial" panose="020B0604020202020204" pitchFamily="34" charset="0"/>
        <a:buChar char="•"/>
        <a:defRPr sz="1668" kern="1200">
          <a:solidFill>
            <a:schemeClr val="tx1"/>
          </a:solidFill>
          <a:latin typeface="+mn-lt"/>
          <a:ea typeface="+mn-ea"/>
          <a:cs typeface="+mn-cs"/>
        </a:defRPr>
      </a:lvl9pPr>
    </p:bodyStyle>
    <p:otherStyle>
      <a:defPPr>
        <a:defRPr lang="en-US"/>
      </a:defPPr>
      <a:lvl1pPr marL="0" algn="l" defTabSz="847210" rtl="0" eaLnBrk="1" latinLnBrk="0" hangingPunct="1">
        <a:defRPr sz="1668" kern="1200">
          <a:solidFill>
            <a:schemeClr val="tx1"/>
          </a:solidFill>
          <a:latin typeface="+mn-lt"/>
          <a:ea typeface="+mn-ea"/>
          <a:cs typeface="+mn-cs"/>
        </a:defRPr>
      </a:lvl1pPr>
      <a:lvl2pPr marL="423605" algn="l" defTabSz="847210" rtl="0" eaLnBrk="1" latinLnBrk="0" hangingPunct="1">
        <a:defRPr sz="1668" kern="1200">
          <a:solidFill>
            <a:schemeClr val="tx1"/>
          </a:solidFill>
          <a:latin typeface="+mn-lt"/>
          <a:ea typeface="+mn-ea"/>
          <a:cs typeface="+mn-cs"/>
        </a:defRPr>
      </a:lvl2pPr>
      <a:lvl3pPr marL="847210" algn="l" defTabSz="847210" rtl="0" eaLnBrk="1" latinLnBrk="0" hangingPunct="1">
        <a:defRPr sz="1668" kern="1200">
          <a:solidFill>
            <a:schemeClr val="tx1"/>
          </a:solidFill>
          <a:latin typeface="+mn-lt"/>
          <a:ea typeface="+mn-ea"/>
          <a:cs typeface="+mn-cs"/>
        </a:defRPr>
      </a:lvl3pPr>
      <a:lvl4pPr marL="1270815" algn="l" defTabSz="847210" rtl="0" eaLnBrk="1" latinLnBrk="0" hangingPunct="1">
        <a:defRPr sz="1668" kern="1200">
          <a:solidFill>
            <a:schemeClr val="tx1"/>
          </a:solidFill>
          <a:latin typeface="+mn-lt"/>
          <a:ea typeface="+mn-ea"/>
          <a:cs typeface="+mn-cs"/>
        </a:defRPr>
      </a:lvl4pPr>
      <a:lvl5pPr marL="1694420" algn="l" defTabSz="847210" rtl="0" eaLnBrk="1" latinLnBrk="0" hangingPunct="1">
        <a:defRPr sz="1668" kern="1200">
          <a:solidFill>
            <a:schemeClr val="tx1"/>
          </a:solidFill>
          <a:latin typeface="+mn-lt"/>
          <a:ea typeface="+mn-ea"/>
          <a:cs typeface="+mn-cs"/>
        </a:defRPr>
      </a:lvl5pPr>
      <a:lvl6pPr marL="2118025" algn="l" defTabSz="847210" rtl="0" eaLnBrk="1" latinLnBrk="0" hangingPunct="1">
        <a:defRPr sz="1668" kern="1200">
          <a:solidFill>
            <a:schemeClr val="tx1"/>
          </a:solidFill>
          <a:latin typeface="+mn-lt"/>
          <a:ea typeface="+mn-ea"/>
          <a:cs typeface="+mn-cs"/>
        </a:defRPr>
      </a:lvl6pPr>
      <a:lvl7pPr marL="2541630" algn="l" defTabSz="847210" rtl="0" eaLnBrk="1" latinLnBrk="0" hangingPunct="1">
        <a:defRPr sz="1668" kern="1200">
          <a:solidFill>
            <a:schemeClr val="tx1"/>
          </a:solidFill>
          <a:latin typeface="+mn-lt"/>
          <a:ea typeface="+mn-ea"/>
          <a:cs typeface="+mn-cs"/>
        </a:defRPr>
      </a:lvl7pPr>
      <a:lvl8pPr marL="2965235" algn="l" defTabSz="847210" rtl="0" eaLnBrk="1" latinLnBrk="0" hangingPunct="1">
        <a:defRPr sz="1668" kern="1200">
          <a:solidFill>
            <a:schemeClr val="tx1"/>
          </a:solidFill>
          <a:latin typeface="+mn-lt"/>
          <a:ea typeface="+mn-ea"/>
          <a:cs typeface="+mn-cs"/>
        </a:defRPr>
      </a:lvl8pPr>
      <a:lvl9pPr marL="3388840" algn="l" defTabSz="847210" rtl="0" eaLnBrk="1" latinLnBrk="0" hangingPunct="1">
        <a:defRPr sz="166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0227B1-6AD3-EA7B-6B6D-B937E37DC65F}"/>
              </a:ext>
            </a:extLst>
          </p:cNvPr>
          <p:cNvSpPr>
            <a:spLocks noGrp="1"/>
          </p:cNvSpPr>
          <p:nvPr>
            <p:ph type="title"/>
          </p:nvPr>
        </p:nvSpPr>
        <p:spPr>
          <a:xfrm>
            <a:off x="5025911" y="374970"/>
            <a:ext cx="6327888" cy="131571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1ADFC0-BC00-9161-A0FA-B12055F28E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C45DB-982F-8042-DC18-04CEA9D5BF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1DD9A3-453C-4780-BD5E-E55AC14C06FA}" type="datetimeFigureOut">
              <a:rPr lang="en-US" smtClean="0"/>
              <a:t>10/11/2023</a:t>
            </a:fld>
            <a:endParaRPr lang="en-US" dirty="0"/>
          </a:p>
        </p:txBody>
      </p:sp>
      <p:sp>
        <p:nvSpPr>
          <p:cNvPr id="5" name="Footer Placeholder 4">
            <a:extLst>
              <a:ext uri="{FF2B5EF4-FFF2-40B4-BE49-F238E27FC236}">
                <a16:creationId xmlns:a16="http://schemas.microsoft.com/office/drawing/2014/main" id="{C3224483-1786-F2E3-A15B-E0A1A516E2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55999A6-06BD-714D-92A8-DFDB1F458F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E3494-1521-4FE7-B65F-FAF73E195FC9}" type="slidenum">
              <a:rPr lang="en-US" smtClean="0"/>
              <a:t>‹#›</a:t>
            </a:fld>
            <a:endParaRPr lang="en-US" dirty="0"/>
          </a:p>
        </p:txBody>
      </p:sp>
    </p:spTree>
    <p:extLst>
      <p:ext uri="{BB962C8B-B14F-4D97-AF65-F5344CB8AC3E}">
        <p14:creationId xmlns:p14="http://schemas.microsoft.com/office/powerpoint/2010/main" val="397137411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81000"/>
            <a:ext cx="10972800" cy="838200"/>
          </a:xfrm>
          <a:prstGeom prst="rect">
            <a:avLst/>
          </a:prstGeom>
        </p:spPr>
        <p:txBody>
          <a:bodyPr vert="horz" lIns="0" tIns="0" rIns="0" bIns="0" rtlCol="0" anchor="t">
            <a:noAutofit/>
          </a:bodyPr>
          <a:lstStyle/>
          <a:p>
            <a:r>
              <a:rPr lang="en-US"/>
              <a:t>Tap to add title</a:t>
            </a:r>
          </a:p>
        </p:txBody>
      </p:sp>
      <p:sp>
        <p:nvSpPr>
          <p:cNvPr id="3" name="Text Placeholder 2"/>
          <p:cNvSpPr>
            <a:spLocks noGrp="1"/>
          </p:cNvSpPr>
          <p:nvPr>
            <p:ph type="body" idx="1"/>
          </p:nvPr>
        </p:nvSpPr>
        <p:spPr>
          <a:xfrm>
            <a:off x="609600" y="1447800"/>
            <a:ext cx="10972800" cy="4876800"/>
          </a:xfrm>
          <a:prstGeom prst="rect">
            <a:avLst/>
          </a:prstGeom>
        </p:spPr>
        <p:txBody>
          <a:bodyPr vert="horz" lIns="0" tIns="0" rIns="0" bIns="0" rtlCol="0">
            <a:noAutofit/>
          </a:bodyPr>
          <a:lstStyle/>
          <a:p>
            <a:pPr lvl="0"/>
            <a:r>
              <a:rPr lang="en-US"/>
              <a:t>Tap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7175943"/>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 id="2147483880" r:id="rId18"/>
    <p:sldLayoutId id="2147483881" r:id="rId19"/>
    <p:sldLayoutId id="2147483882" r:id="rId20"/>
    <p:sldLayoutId id="2147483883" r:id="rId21"/>
    <p:sldLayoutId id="2147483884" r:id="rId22"/>
    <p:sldLayoutId id="2147483885" r:id="rId23"/>
    <p:sldLayoutId id="2147483886" r:id="rId24"/>
    <p:sldLayoutId id="2147483887" r:id="rId25"/>
    <p:sldLayoutId id="2147483888" r:id="rId26"/>
    <p:sldLayoutId id="2147483889" r:id="rId27"/>
    <p:sldLayoutId id="2147483890" r:id="rId28"/>
    <p:sldLayoutId id="2147483891" r:id="rId29"/>
    <p:sldLayoutId id="2147483892" r:id="rId30"/>
    <p:sldLayoutId id="2147483893" r:id="rId31"/>
    <p:sldLayoutId id="2147483894" r:id="rId32"/>
    <p:sldLayoutId id="2147483895" r:id="rId33"/>
    <p:sldLayoutId id="2147483896" r:id="rId34"/>
    <p:sldLayoutId id="2147483897" r:id="rId35"/>
    <p:sldLayoutId id="2147483898" r:id="rId36"/>
    <p:sldLayoutId id="2147483899" r:id="rId37"/>
    <p:sldLayoutId id="2147483900" r:id="rId38"/>
    <p:sldLayoutId id="2147483901" r:id="rId39"/>
    <p:sldLayoutId id="2147483902" r:id="rId40"/>
    <p:sldLayoutId id="2147483903" r:id="rId41"/>
    <p:sldLayoutId id="2147483904" r:id="rId42"/>
    <p:sldLayoutId id="2147483905" r:id="rId43"/>
    <p:sldLayoutId id="2147483906" r:id="rId44"/>
    <p:sldLayoutId id="2147483907" r:id="rId45"/>
    <p:sldLayoutId id="2147483908" r:id="rId46"/>
    <p:sldLayoutId id="2147483909" r:id="rId47"/>
    <p:sldLayoutId id="2147483910" r:id="rId48"/>
    <p:sldLayoutId id="2147483911" r:id="rId49"/>
    <p:sldLayoutId id="2147483912" r:id="rId50"/>
    <p:sldLayoutId id="2147483913" r:id="rId51"/>
    <p:sldLayoutId id="2147483914" r:id="rId52"/>
    <p:sldLayoutId id="2147483915" r:id="rId53"/>
    <p:sldLayoutId id="2147483916" r:id="rId54"/>
    <p:sldLayoutId id="2147483917" r:id="rId55"/>
    <p:sldLayoutId id="2147483918" r:id="rId56"/>
    <p:sldLayoutId id="2147483919" r:id="rId57"/>
    <p:sldLayoutId id="2147483920" r:id="rId58"/>
    <p:sldLayoutId id="2147483921" r:id="rId59"/>
    <p:sldLayoutId id="2147483922" r:id="rId60"/>
    <p:sldLayoutId id="2147483923" r:id="rId61"/>
    <p:sldLayoutId id="2147483924" r:id="rId62"/>
    <p:sldLayoutId id="2147483925" r:id="rId63"/>
    <p:sldLayoutId id="2147483926" r:id="rId64"/>
    <p:sldLayoutId id="2147483927" r:id="rId65"/>
    <p:sldLayoutId id="2147483928" r:id="rId66"/>
    <p:sldLayoutId id="2147483929" r:id="rId67"/>
    <p:sldLayoutId id="2147483930" r:id="rId68"/>
    <p:sldLayoutId id="2147483931" r:id="rId69"/>
    <p:sldLayoutId id="2147483932" r:id="rId70"/>
    <p:sldLayoutId id="2147483933" r:id="rId71"/>
    <p:sldLayoutId id="2147483934" r:id="rId72"/>
    <p:sldLayoutId id="2147483935" r:id="rId73"/>
    <p:sldLayoutId id="2147483936" r:id="rId74"/>
    <p:sldLayoutId id="2147483937" r:id="rId75"/>
    <p:sldLayoutId id="2147483938" r:id="rId76"/>
    <p:sldLayoutId id="2147483939" r:id="rId77"/>
    <p:sldLayoutId id="2147483940" r:id="rId78"/>
    <p:sldLayoutId id="2147483941" r:id="rId79"/>
    <p:sldLayoutId id="2147483942" r:id="rId80"/>
    <p:sldLayoutId id="2147483943" r:id="rId81"/>
    <p:sldLayoutId id="2147483944" r:id="rId82"/>
    <p:sldLayoutId id="2147483945" r:id="rId83"/>
    <p:sldLayoutId id="2147483946" r:id="rId84"/>
    <p:sldLayoutId id="2147483947" r:id="rId85"/>
    <p:sldLayoutId id="2147483948" r:id="rId86"/>
    <p:sldLayoutId id="2147483949" r:id="rId87"/>
    <p:sldLayoutId id="2147483950" r:id="rId88"/>
    <p:sldLayoutId id="2147483951" r:id="rId89"/>
    <p:sldLayoutId id="2147483952" r:id="rId90"/>
    <p:sldLayoutId id="2147483953" r:id="rId91"/>
    <p:sldLayoutId id="2147483954" r:id="rId92"/>
    <p:sldLayoutId id="2147483955" r:id="rId93"/>
    <p:sldLayoutId id="2147483956" r:id="rId94"/>
  </p:sldLayoutIdLst>
  <p:hf sldNum="0" hdr="0" ftr="0" dt="0"/>
  <p:txStyles>
    <p:titleStyle>
      <a:lvl1pPr algn="l" defTabSz="914354"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33357" indent="-233357" algn="l" defTabSz="914354" rtl="0" eaLnBrk="1" latinLnBrk="0" hangingPunct="1">
        <a:lnSpc>
          <a:spcPct val="90000"/>
        </a:lnSpc>
        <a:spcBef>
          <a:spcPts val="1200"/>
        </a:spcBef>
        <a:spcAft>
          <a:spcPts val="600"/>
        </a:spcAft>
        <a:buFont typeface="Arial" panose="020B0604020202020204" pitchFamily="34" charset="0"/>
        <a:buChar char="•"/>
        <a:defRPr sz="2400" kern="1200">
          <a:solidFill>
            <a:sysClr val="windowText" lastClr="000000"/>
          </a:solidFill>
          <a:latin typeface="+mj-lt"/>
          <a:ea typeface="+mn-ea"/>
          <a:cs typeface="+mn-cs"/>
        </a:defRPr>
      </a:lvl1pPr>
      <a:lvl2pPr marL="640064" indent="-182875" algn="l" defTabSz="914354" rtl="0" eaLnBrk="1" latinLnBrk="0" hangingPunct="1">
        <a:lnSpc>
          <a:spcPct val="90000"/>
        </a:lnSpc>
        <a:spcBef>
          <a:spcPts val="600"/>
        </a:spcBef>
        <a:spcAft>
          <a:spcPts val="600"/>
        </a:spcAft>
        <a:buFont typeface="Arial" panose="020B0604020202020204" pitchFamily="34" charset="0"/>
        <a:buChar char="•"/>
        <a:defRPr sz="2000" kern="1200">
          <a:solidFill>
            <a:sysClr val="windowText" lastClr="000000"/>
          </a:solidFill>
          <a:latin typeface="+mj-lt"/>
          <a:ea typeface="+mn-ea"/>
          <a:cs typeface="+mn-cs"/>
        </a:defRPr>
      </a:lvl2pPr>
      <a:lvl3pPr marL="1142942" indent="-182875" algn="l" defTabSz="914354" rtl="0" eaLnBrk="1" latinLnBrk="0" hangingPunct="1">
        <a:lnSpc>
          <a:spcPct val="90000"/>
        </a:lnSpc>
        <a:spcBef>
          <a:spcPts val="600"/>
        </a:spcBef>
        <a:spcAft>
          <a:spcPts val="600"/>
        </a:spcAft>
        <a:buFont typeface="Arial" panose="020B0604020202020204" pitchFamily="34" charset="0"/>
        <a:buChar char="•"/>
        <a:defRPr sz="1800" kern="1200">
          <a:solidFill>
            <a:sysClr val="windowText" lastClr="000000"/>
          </a:solidFill>
          <a:latin typeface="+mj-lt"/>
          <a:ea typeface="+mn-ea"/>
          <a:cs typeface="+mn-cs"/>
        </a:defRPr>
      </a:lvl3pPr>
      <a:lvl4pPr marL="1600120" indent="-182875" algn="l" defTabSz="914354" rtl="0" eaLnBrk="1" latinLnBrk="0" hangingPunct="1">
        <a:lnSpc>
          <a:spcPct val="90000"/>
        </a:lnSpc>
        <a:spcBef>
          <a:spcPts val="600"/>
        </a:spcBef>
        <a:spcAft>
          <a:spcPts val="600"/>
        </a:spcAft>
        <a:buFont typeface="Arial" panose="020B0604020202020204" pitchFamily="34" charset="0"/>
        <a:buChar char="•"/>
        <a:defRPr sz="1600" kern="1200">
          <a:solidFill>
            <a:sysClr val="windowText" lastClr="000000"/>
          </a:solidFill>
          <a:latin typeface="+mj-lt"/>
          <a:ea typeface="+mn-ea"/>
          <a:cs typeface="+mn-cs"/>
        </a:defRPr>
      </a:lvl4pPr>
      <a:lvl5pPr marL="2057298" indent="-182875" algn="l" defTabSz="914354" rtl="0" eaLnBrk="1" latinLnBrk="0" hangingPunct="1">
        <a:lnSpc>
          <a:spcPct val="90000"/>
        </a:lnSpc>
        <a:spcBef>
          <a:spcPts val="600"/>
        </a:spcBef>
        <a:spcAft>
          <a:spcPts val="600"/>
        </a:spcAft>
        <a:buFont typeface="Arial" panose="020B0604020202020204" pitchFamily="34" charset="0"/>
        <a:buChar char="•"/>
        <a:defRPr sz="1400" kern="1200">
          <a:solidFill>
            <a:sysClr val="windowText" lastClr="000000"/>
          </a:solidFill>
          <a:latin typeface="+mj-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orient="horz" pos="240">
          <p15:clr>
            <a:srgbClr val="F26B43"/>
          </p15:clr>
        </p15:guide>
        <p15:guide id="5" orient="horz" pos="3984">
          <p15:clr>
            <a:srgbClr val="F26B43"/>
          </p15:clr>
        </p15:guide>
        <p15:guide id="6" pos="729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BE4F4C-8BDE-5FE8-5BF4-72F801E4F5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CF64F7-1F5F-73A4-65A1-D54B431F56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C0DD62-4788-B2C8-F4EA-6AFCABFE0D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33EECF-63B1-4B96-B542-5D4242C1F1A6}" type="datetimeFigureOut">
              <a:rPr lang="en-US" smtClean="0"/>
              <a:t>10/11/2023</a:t>
            </a:fld>
            <a:endParaRPr lang="en-US"/>
          </a:p>
        </p:txBody>
      </p:sp>
      <p:sp>
        <p:nvSpPr>
          <p:cNvPr id="5" name="Footer Placeholder 4">
            <a:extLst>
              <a:ext uri="{FF2B5EF4-FFF2-40B4-BE49-F238E27FC236}">
                <a16:creationId xmlns:a16="http://schemas.microsoft.com/office/drawing/2014/main" id="{97AD97C9-8A88-BFBB-62EC-6E42F0E8E7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94B784-58F6-9A4F-7F7E-F732940DE5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E2D1BE-C01D-4BEB-B90B-7C7215631E80}" type="slidenum">
              <a:rPr lang="en-US" smtClean="0"/>
              <a:t>‹#›</a:t>
            </a:fld>
            <a:endParaRPr lang="en-US"/>
          </a:p>
        </p:txBody>
      </p:sp>
    </p:spTree>
    <p:extLst>
      <p:ext uri="{BB962C8B-B14F-4D97-AF65-F5344CB8AC3E}">
        <p14:creationId xmlns:p14="http://schemas.microsoft.com/office/powerpoint/2010/main" val="3698957260"/>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descr="A blue and white background&#10;&#10;Description automatically generated">
            <a:extLst>
              <a:ext uri="{FF2B5EF4-FFF2-40B4-BE49-F238E27FC236}">
                <a16:creationId xmlns:a16="http://schemas.microsoft.com/office/drawing/2014/main" id="{C80D0432-C240-2796-57F2-16E74EE87DB8}"/>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2" name="Slide Number Placeholder 5">
            <a:extLst>
              <a:ext uri="{FF2B5EF4-FFF2-40B4-BE49-F238E27FC236}">
                <a16:creationId xmlns:a16="http://schemas.microsoft.com/office/drawing/2014/main" id="{6F1950EE-3AF3-05A6-BCF8-1CBFA66673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chemeClr val="tx1"/>
                </a:solidFill>
              </a:defRPr>
            </a:lvl1pPr>
          </a:lstStyle>
          <a:p>
            <a:fld id="{1298781F-8EC1-4285-95B3-3704E9044251}" type="slidenum">
              <a:rPr lang="en-US" smtClean="0"/>
              <a:pPr/>
              <a:t>‹#›</a:t>
            </a:fld>
            <a:endParaRPr lang="en-US" dirty="0"/>
          </a:p>
        </p:txBody>
      </p:sp>
    </p:spTree>
    <p:extLst>
      <p:ext uri="{BB962C8B-B14F-4D97-AF65-F5344CB8AC3E}">
        <p14:creationId xmlns:p14="http://schemas.microsoft.com/office/powerpoint/2010/main" val="2452664029"/>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Lst>
  <p:hf hdr="0" ftr="0" dt="0"/>
  <p:txStyles>
    <p:titleStyle>
      <a:lvl1pPr algn="ctr" defTabSz="914400" rtl="0" eaLnBrk="1" latinLnBrk="0" hangingPunct="1">
        <a:spcBef>
          <a:spcPct val="0"/>
        </a:spcBef>
        <a:buNone/>
        <a:defRPr sz="4400" b="1" kern="1200">
          <a:solidFill>
            <a:schemeClr val="tx1"/>
          </a:solidFill>
          <a:latin typeface="Hypatia Sans Pro"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Hypatia Sans Pro"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Hypatia Sans Pro"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Hypatia Sans Pro"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Hypatia Sans Pro"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ypatia Sans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0"/>
            <a:ext cx="10972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10/11/2023</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03703524"/>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Lst>
  <p:txStyles>
    <p:titleStyle>
      <a:lvl1pPr>
        <a:defRPr>
          <a:latin typeface="+mj-lt"/>
          <a:ea typeface="+mj-ea"/>
          <a:cs typeface="+mj-cs"/>
        </a:defRPr>
      </a:lvl1pPr>
    </p:titleStyle>
    <p:bodyStyle>
      <a:lvl1pPr marL="0">
        <a:defRPr>
          <a:latin typeface="+mn-lt"/>
          <a:ea typeface="+mn-ea"/>
          <a:cs typeface="+mn-cs"/>
        </a:defRPr>
      </a:lvl1pPr>
      <a:lvl2pPr marL="311719">
        <a:defRPr>
          <a:latin typeface="+mn-lt"/>
          <a:ea typeface="+mn-ea"/>
          <a:cs typeface="+mn-cs"/>
        </a:defRPr>
      </a:lvl2pPr>
      <a:lvl3pPr marL="623438">
        <a:defRPr>
          <a:latin typeface="+mn-lt"/>
          <a:ea typeface="+mn-ea"/>
          <a:cs typeface="+mn-cs"/>
        </a:defRPr>
      </a:lvl3pPr>
      <a:lvl4pPr marL="935157">
        <a:defRPr>
          <a:latin typeface="+mn-lt"/>
          <a:ea typeface="+mn-ea"/>
          <a:cs typeface="+mn-cs"/>
        </a:defRPr>
      </a:lvl4pPr>
      <a:lvl5pPr marL="1246876">
        <a:defRPr>
          <a:latin typeface="+mn-lt"/>
          <a:ea typeface="+mn-ea"/>
          <a:cs typeface="+mn-cs"/>
        </a:defRPr>
      </a:lvl5pPr>
      <a:lvl6pPr marL="1558595">
        <a:defRPr>
          <a:latin typeface="+mn-lt"/>
          <a:ea typeface="+mn-ea"/>
          <a:cs typeface="+mn-cs"/>
        </a:defRPr>
      </a:lvl6pPr>
      <a:lvl7pPr marL="1870314">
        <a:defRPr>
          <a:latin typeface="+mn-lt"/>
          <a:ea typeface="+mn-ea"/>
          <a:cs typeface="+mn-cs"/>
        </a:defRPr>
      </a:lvl7pPr>
      <a:lvl8pPr marL="2182033">
        <a:defRPr>
          <a:latin typeface="+mn-lt"/>
          <a:ea typeface="+mn-ea"/>
          <a:cs typeface="+mn-cs"/>
        </a:defRPr>
      </a:lvl8pPr>
      <a:lvl9pPr marL="2493752">
        <a:defRPr>
          <a:latin typeface="+mn-lt"/>
          <a:ea typeface="+mn-ea"/>
          <a:cs typeface="+mn-cs"/>
        </a:defRPr>
      </a:lvl9pPr>
    </p:bodyStyle>
    <p:otherStyle>
      <a:lvl1pPr marL="0">
        <a:defRPr>
          <a:latin typeface="+mn-lt"/>
          <a:ea typeface="+mn-ea"/>
          <a:cs typeface="+mn-cs"/>
        </a:defRPr>
      </a:lvl1pPr>
      <a:lvl2pPr marL="311719">
        <a:defRPr>
          <a:latin typeface="+mn-lt"/>
          <a:ea typeface="+mn-ea"/>
          <a:cs typeface="+mn-cs"/>
        </a:defRPr>
      </a:lvl2pPr>
      <a:lvl3pPr marL="623438">
        <a:defRPr>
          <a:latin typeface="+mn-lt"/>
          <a:ea typeface="+mn-ea"/>
          <a:cs typeface="+mn-cs"/>
        </a:defRPr>
      </a:lvl3pPr>
      <a:lvl4pPr marL="935157">
        <a:defRPr>
          <a:latin typeface="+mn-lt"/>
          <a:ea typeface="+mn-ea"/>
          <a:cs typeface="+mn-cs"/>
        </a:defRPr>
      </a:lvl4pPr>
      <a:lvl5pPr marL="1246876">
        <a:defRPr>
          <a:latin typeface="+mn-lt"/>
          <a:ea typeface="+mn-ea"/>
          <a:cs typeface="+mn-cs"/>
        </a:defRPr>
      </a:lvl5pPr>
      <a:lvl6pPr marL="1558595">
        <a:defRPr>
          <a:latin typeface="+mn-lt"/>
          <a:ea typeface="+mn-ea"/>
          <a:cs typeface="+mn-cs"/>
        </a:defRPr>
      </a:lvl6pPr>
      <a:lvl7pPr marL="1870314">
        <a:defRPr>
          <a:latin typeface="+mn-lt"/>
          <a:ea typeface="+mn-ea"/>
          <a:cs typeface="+mn-cs"/>
        </a:defRPr>
      </a:lvl7pPr>
      <a:lvl8pPr marL="2182033">
        <a:defRPr>
          <a:latin typeface="+mn-lt"/>
          <a:ea typeface="+mn-ea"/>
          <a:cs typeface="+mn-cs"/>
        </a:defRPr>
      </a:lvl8pPr>
      <a:lvl9pPr marL="249375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3.xml"/></Relationships>
</file>

<file path=ppt/slides/_rels/slide1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3.xml"/></Relationships>
</file>

<file path=ppt/slides/_rels/slide12.xml.rels><?xml version="1.0" encoding="UTF-8" standalone="yes"?>
<Relationships xmlns="http://schemas.openxmlformats.org/package/2006/relationships"><Relationship Id="rId3" Type="http://schemas.openxmlformats.org/officeDocument/2006/relationships/hyperlink" Target="https://hdr.maps.arcgis.com/apps/webappviewer/index.html?id=4b9514a3d6db47adb3aa730e0eb1c45f" TargetMode="External"/><Relationship Id="rId2" Type="http://schemas.openxmlformats.org/officeDocument/2006/relationships/hyperlink" Target="https://fdot.maps.arcgis.com/apps/dashboards/92dd80b2ecd0459d9074b59345bc1923" TargetMode="External"/><Relationship Id="rId1" Type="http://schemas.openxmlformats.org/officeDocument/2006/relationships/slideLayout" Target="../slideLayouts/slideLayout183.xml"/><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2" Type="http://schemas.openxmlformats.org/officeDocument/2006/relationships/hyperlink" Target="mailto:nick.lepp@hdrinc.com"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hyperlink" Target="http://www.floridasturnpike.com/" TargetMode="External"/><Relationship Id="rId2" Type="http://schemas.openxmlformats.org/officeDocument/2006/relationships/hyperlink" Target="http://www.fdot.gov/" TargetMode="External"/><Relationship Id="rId1" Type="http://schemas.openxmlformats.org/officeDocument/2006/relationships/slideLayout" Target="../slideLayouts/slideLayout204.xml"/><Relationship Id="rId4" Type="http://schemas.openxmlformats.org/officeDocument/2006/relationships/image" Target="../media/image6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hyperlink" Target="https://ridelakexpress.com/schedule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hyperlink" Target="https://www.fdot.gov/topics/fdot-work-program/district-5-wp-public-hearings" TargetMode="External"/><Relationship Id="rId2" Type="http://schemas.openxmlformats.org/officeDocument/2006/relationships/hyperlink" Target="http://www.fdot.gov/WPPH/District5" TargetMode="External"/><Relationship Id="rId1" Type="http://schemas.openxmlformats.org/officeDocument/2006/relationships/slideLayout" Target="../slideLayouts/slideLayout19.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18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3.xml"/></Relationships>
</file>

<file path=ppt/slides/_rels/slide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416BD-282D-4CFC-AEE1-9E26A3C119B3}"/>
              </a:ext>
            </a:extLst>
          </p:cNvPr>
          <p:cNvSpPr>
            <a:spLocks noGrp="1"/>
          </p:cNvSpPr>
          <p:nvPr>
            <p:ph type="ctrTitle"/>
          </p:nvPr>
        </p:nvSpPr>
        <p:spPr>
          <a:xfrm>
            <a:off x="342104" y="2731407"/>
            <a:ext cx="8540638" cy="2476499"/>
          </a:xfrm>
        </p:spPr>
        <p:txBody>
          <a:bodyPr>
            <a:normAutofit/>
          </a:bodyPr>
          <a:lstStyle/>
          <a:p>
            <a:pPr algn="ctr"/>
            <a:r>
              <a:rPr lang="en-US" dirty="0"/>
              <a:t>Lake~Sumter MPO </a:t>
            </a:r>
            <a:br>
              <a:rPr lang="en-US" dirty="0"/>
            </a:br>
            <a:r>
              <a:rPr lang="en-US" dirty="0"/>
              <a:t>October 11, 2023 </a:t>
            </a:r>
            <a:br>
              <a:rPr lang="en-US" dirty="0"/>
            </a:br>
            <a:r>
              <a:rPr lang="en-US" dirty="0"/>
              <a:t>Advisory Committee Meeting</a:t>
            </a:r>
          </a:p>
        </p:txBody>
      </p:sp>
      <p:sp>
        <p:nvSpPr>
          <p:cNvPr id="3" name="Subtitle 2">
            <a:extLst>
              <a:ext uri="{FF2B5EF4-FFF2-40B4-BE49-F238E27FC236}">
                <a16:creationId xmlns:a16="http://schemas.microsoft.com/office/drawing/2014/main" id="{08BC4002-444A-4FC5-9B84-3356C483A406}"/>
              </a:ext>
            </a:extLst>
          </p:cNvPr>
          <p:cNvSpPr>
            <a:spLocks noGrp="1"/>
          </p:cNvSpPr>
          <p:nvPr>
            <p:ph type="subTitle" idx="1"/>
          </p:nvPr>
        </p:nvSpPr>
        <p:spPr>
          <a:xfrm>
            <a:off x="800099" y="5419724"/>
            <a:ext cx="8147957" cy="742951"/>
          </a:xfrm>
        </p:spPr>
        <p:txBody>
          <a:bodyPr>
            <a:normAutofit/>
          </a:bodyPr>
          <a:lstStyle/>
          <a:p>
            <a:r>
              <a:rPr lang="en-US" sz="2800" dirty="0"/>
              <a:t> Michael Woods, Executive Director</a:t>
            </a:r>
          </a:p>
        </p:txBody>
      </p:sp>
      <p:pic>
        <p:nvPicPr>
          <p:cNvPr id="5" name="Picture 4" descr="Lake-Sumter MPO Logo">
            <a:extLst>
              <a:ext uri="{FF2B5EF4-FFF2-40B4-BE49-F238E27FC236}">
                <a16:creationId xmlns:a16="http://schemas.microsoft.com/office/drawing/2014/main" id="{7F9CC7AB-5AE5-4EAD-9572-4EA0658C3D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6016" y="355091"/>
            <a:ext cx="1499234" cy="991582"/>
          </a:xfrm>
          <a:prstGeom prst="rect">
            <a:avLst/>
          </a:prstGeom>
        </p:spPr>
      </p:pic>
    </p:spTree>
    <p:extLst>
      <p:ext uri="{BB962C8B-B14F-4D97-AF65-F5344CB8AC3E}">
        <p14:creationId xmlns:p14="http://schemas.microsoft.com/office/powerpoint/2010/main" val="2259644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435D475A-C105-6A8C-D2AA-1FC898535687}"/>
              </a:ext>
            </a:extLst>
          </p:cNvPr>
          <p:cNvSpPr txBox="1">
            <a:spLocks/>
          </p:cNvSpPr>
          <p:nvPr/>
        </p:nvSpPr>
        <p:spPr>
          <a:xfrm>
            <a:off x="0" y="227081"/>
            <a:ext cx="5704198" cy="5268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sng" strike="noStrike" kern="1200" cap="none" spc="0" normalizeH="0" baseline="0" noProof="0" dirty="0">
                <a:ln>
                  <a:noFill/>
                </a:ln>
                <a:solidFill>
                  <a:srgbClr val="4472C4"/>
                </a:solidFill>
                <a:effectLst/>
                <a:uLnTx/>
                <a:uFillTx/>
                <a:latin typeface="Calibri Light" panose="020F0302020204030204"/>
                <a:ea typeface="+mj-ea"/>
                <a:cs typeface="Calibri Light"/>
              </a:rPr>
              <a:t>Adjusted Urban Area Boundary</a:t>
            </a:r>
          </a:p>
        </p:txBody>
      </p:sp>
      <p:sp>
        <p:nvSpPr>
          <p:cNvPr id="25" name="TextBox 24">
            <a:extLst>
              <a:ext uri="{FF2B5EF4-FFF2-40B4-BE49-F238E27FC236}">
                <a16:creationId xmlns:a16="http://schemas.microsoft.com/office/drawing/2014/main" id="{6B9F1F3B-458F-DEA5-2A05-BA4696DF9BDF}"/>
              </a:ext>
            </a:extLst>
          </p:cNvPr>
          <p:cNvSpPr txBox="1"/>
          <p:nvPr/>
        </p:nvSpPr>
        <p:spPr>
          <a:xfrm>
            <a:off x="409342" y="2243032"/>
            <a:ext cx="5090064" cy="101566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If Urbanized block in 2010, Urbanized in 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p:txBody>
      </p:sp>
      <p:sp>
        <p:nvSpPr>
          <p:cNvPr id="3" name="Title 1">
            <a:extLst>
              <a:ext uri="{FF2B5EF4-FFF2-40B4-BE49-F238E27FC236}">
                <a16:creationId xmlns:a16="http://schemas.microsoft.com/office/drawing/2014/main" id="{409BEABA-5208-6CC3-FFDF-BE42E4E5FCC6}"/>
              </a:ext>
            </a:extLst>
          </p:cNvPr>
          <p:cNvSpPr txBox="1">
            <a:spLocks/>
          </p:cNvSpPr>
          <p:nvPr/>
        </p:nvSpPr>
        <p:spPr>
          <a:xfrm>
            <a:off x="409342" y="1204503"/>
            <a:ext cx="5090064" cy="74403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libri Light" panose="020F0302020204030204"/>
                <a:ea typeface="+mj-ea"/>
                <a:cs typeface="Calibri Light"/>
              </a:rPr>
              <a:t>DRAFT –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libri Light" panose="020F0302020204030204"/>
                <a:ea typeface="+mj-ea"/>
                <a:cs typeface="Calibri Light"/>
              </a:rPr>
              <a:t>Methodology for Adjusted Urbanized Area or Smoothing</a:t>
            </a:r>
          </a:p>
        </p:txBody>
      </p:sp>
      <p:pic>
        <p:nvPicPr>
          <p:cNvPr id="6" name="Picture 5" descr="A map of different colored areas&#10;&#10;Description automatically generated">
            <a:extLst>
              <a:ext uri="{FF2B5EF4-FFF2-40B4-BE49-F238E27FC236}">
                <a16:creationId xmlns:a16="http://schemas.microsoft.com/office/drawing/2014/main" id="{D10B105B-BFDA-31E9-558C-7876AB498F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1160" y="0"/>
            <a:ext cx="6720840" cy="6858000"/>
          </a:xfrm>
          <a:prstGeom prst="rect">
            <a:avLst/>
          </a:prstGeom>
        </p:spPr>
      </p:pic>
    </p:spTree>
    <p:extLst>
      <p:ext uri="{BB962C8B-B14F-4D97-AF65-F5344CB8AC3E}">
        <p14:creationId xmlns:p14="http://schemas.microsoft.com/office/powerpoint/2010/main" val="1684834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435D475A-C105-6A8C-D2AA-1FC898535687}"/>
              </a:ext>
            </a:extLst>
          </p:cNvPr>
          <p:cNvSpPr txBox="1">
            <a:spLocks/>
          </p:cNvSpPr>
          <p:nvPr/>
        </p:nvSpPr>
        <p:spPr>
          <a:xfrm>
            <a:off x="0" y="227081"/>
            <a:ext cx="5704198" cy="5268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sng" strike="noStrike" kern="1200" cap="none" spc="0" normalizeH="0" baseline="0" noProof="0" dirty="0">
                <a:ln>
                  <a:noFill/>
                </a:ln>
                <a:solidFill>
                  <a:srgbClr val="4472C4"/>
                </a:solidFill>
                <a:effectLst/>
                <a:uLnTx/>
                <a:uFillTx/>
                <a:latin typeface="Calibri Light" panose="020F0302020204030204"/>
                <a:ea typeface="+mj-ea"/>
                <a:cs typeface="Calibri Light"/>
              </a:rPr>
              <a:t>Adjusted Urban Area Boundary</a:t>
            </a:r>
          </a:p>
        </p:txBody>
      </p:sp>
      <p:sp>
        <p:nvSpPr>
          <p:cNvPr id="25" name="TextBox 24">
            <a:extLst>
              <a:ext uri="{FF2B5EF4-FFF2-40B4-BE49-F238E27FC236}">
                <a16:creationId xmlns:a16="http://schemas.microsoft.com/office/drawing/2014/main" id="{6B9F1F3B-458F-DEA5-2A05-BA4696DF9BDF}"/>
              </a:ext>
            </a:extLst>
          </p:cNvPr>
          <p:cNvSpPr txBox="1"/>
          <p:nvPr/>
        </p:nvSpPr>
        <p:spPr>
          <a:xfrm>
            <a:off x="409342" y="2243032"/>
            <a:ext cx="5090064" cy="378565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If Urbanized block in 2010, Urbanized in 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Uses Census Block Geography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Joint Planning Areas &amp; Municipal Boundary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Does not change TMA designation, boundary is for planning and implementation of federal transportation funds withing the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Times New Roman" panose="02020603050405020304" pitchFamily="18" charset="0"/>
              </a:rPr>
              <a:t>Lake~Sumter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 Metropolitan Planning Area (Lake &amp; Sumter County)</a:t>
            </a:r>
          </a:p>
        </p:txBody>
      </p:sp>
      <p:sp>
        <p:nvSpPr>
          <p:cNvPr id="3" name="Title 1">
            <a:extLst>
              <a:ext uri="{FF2B5EF4-FFF2-40B4-BE49-F238E27FC236}">
                <a16:creationId xmlns:a16="http://schemas.microsoft.com/office/drawing/2014/main" id="{409BEABA-5208-6CC3-FFDF-BE42E4E5FCC6}"/>
              </a:ext>
            </a:extLst>
          </p:cNvPr>
          <p:cNvSpPr txBox="1">
            <a:spLocks/>
          </p:cNvSpPr>
          <p:nvPr/>
        </p:nvSpPr>
        <p:spPr>
          <a:xfrm>
            <a:off x="409342" y="1204503"/>
            <a:ext cx="5090064" cy="74403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libri Light" panose="020F0302020204030204"/>
                <a:ea typeface="+mj-ea"/>
                <a:cs typeface="Calibri Light"/>
              </a:rPr>
              <a:t>DRAFT –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libri Light" panose="020F0302020204030204"/>
                <a:ea typeface="+mj-ea"/>
                <a:cs typeface="Calibri Light"/>
              </a:rPr>
              <a:t>Methodology for Adjusted Urbanized Area or Smoothing</a:t>
            </a:r>
          </a:p>
        </p:txBody>
      </p:sp>
      <p:pic>
        <p:nvPicPr>
          <p:cNvPr id="6" name="Picture 5" descr="A map of different colored states&#10;&#10;Description automatically generated">
            <a:extLst>
              <a:ext uri="{FF2B5EF4-FFF2-40B4-BE49-F238E27FC236}">
                <a16:creationId xmlns:a16="http://schemas.microsoft.com/office/drawing/2014/main" id="{2834C12E-5169-6D50-FA94-CF64C65BD6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1160" y="0"/>
            <a:ext cx="6720840" cy="6858000"/>
          </a:xfrm>
          <a:prstGeom prst="rect">
            <a:avLst/>
          </a:prstGeom>
        </p:spPr>
      </p:pic>
    </p:spTree>
    <p:extLst>
      <p:ext uri="{BB962C8B-B14F-4D97-AF65-F5344CB8AC3E}">
        <p14:creationId xmlns:p14="http://schemas.microsoft.com/office/powerpoint/2010/main" val="2656855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435D475A-C105-6A8C-D2AA-1FC898535687}"/>
              </a:ext>
            </a:extLst>
          </p:cNvPr>
          <p:cNvSpPr txBox="1">
            <a:spLocks/>
          </p:cNvSpPr>
          <p:nvPr/>
        </p:nvSpPr>
        <p:spPr>
          <a:xfrm>
            <a:off x="0" y="227081"/>
            <a:ext cx="5704198" cy="5268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sng" strike="noStrike" kern="1200" cap="none" spc="0" normalizeH="0" baseline="0" noProof="0" dirty="0">
                <a:ln>
                  <a:noFill/>
                </a:ln>
                <a:solidFill>
                  <a:srgbClr val="4472C4"/>
                </a:solidFill>
                <a:effectLst/>
                <a:uLnTx/>
                <a:uFillTx/>
                <a:latin typeface="Calibri Light" panose="020F0302020204030204"/>
                <a:ea typeface="+mj-ea"/>
                <a:cs typeface="Calibri Light"/>
              </a:rPr>
              <a:t>Adjusted Urban Area Boundary</a:t>
            </a:r>
          </a:p>
        </p:txBody>
      </p:sp>
      <p:sp>
        <p:nvSpPr>
          <p:cNvPr id="25" name="TextBox 24">
            <a:extLst>
              <a:ext uri="{FF2B5EF4-FFF2-40B4-BE49-F238E27FC236}">
                <a16:creationId xmlns:a16="http://schemas.microsoft.com/office/drawing/2014/main" id="{6B9F1F3B-458F-DEA5-2A05-BA4696DF9BDF}"/>
              </a:ext>
            </a:extLst>
          </p:cNvPr>
          <p:cNvSpPr txBox="1"/>
          <p:nvPr/>
        </p:nvSpPr>
        <p:spPr>
          <a:xfrm>
            <a:off x="409342" y="2243032"/>
            <a:ext cx="5090064" cy="31700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GIS tool for Local Government Partners to review and confirm DRAFT Adjusted Urban Area Boundary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FDOT Urban Boundary Dashboard -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District Five Urban Boundary Dashboard (arcgis.com)</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Times New Roman" panose="02020603050405020304" pitchFamily="18" charset="0"/>
              </a:rPr>
              <a:t>Lake~Sumter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 Urban Boundary Dashboard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hlinkClick r:id="rId3"/>
              </a:rPr>
              <a:t>–</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3"/>
              </a:rPr>
              <a:t>Lake~Sumter</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 MPO(arcgis.com)</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p:txBody>
      </p:sp>
      <p:sp>
        <p:nvSpPr>
          <p:cNvPr id="3" name="Title 1">
            <a:extLst>
              <a:ext uri="{FF2B5EF4-FFF2-40B4-BE49-F238E27FC236}">
                <a16:creationId xmlns:a16="http://schemas.microsoft.com/office/drawing/2014/main" id="{409BEABA-5208-6CC3-FFDF-BE42E4E5FCC6}"/>
              </a:ext>
            </a:extLst>
          </p:cNvPr>
          <p:cNvSpPr txBox="1">
            <a:spLocks/>
          </p:cNvSpPr>
          <p:nvPr/>
        </p:nvSpPr>
        <p:spPr>
          <a:xfrm>
            <a:off x="409342" y="1204503"/>
            <a:ext cx="5090064" cy="74403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libri Light" panose="020F0302020204030204"/>
                <a:ea typeface="+mj-ea"/>
                <a:cs typeface="Calibri Light"/>
              </a:rPr>
              <a:t>DRAFT –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libri Light" panose="020F0302020204030204"/>
                <a:ea typeface="+mj-ea"/>
                <a:cs typeface="Calibri Light"/>
              </a:rPr>
              <a:t>Methodology for Adjusted Urbanized Area or Smoothing</a:t>
            </a:r>
          </a:p>
        </p:txBody>
      </p:sp>
      <p:pic>
        <p:nvPicPr>
          <p:cNvPr id="5" name="Picture 4" descr="A map of the united states&#10;&#10;Description automatically generated">
            <a:extLst>
              <a:ext uri="{FF2B5EF4-FFF2-40B4-BE49-F238E27FC236}">
                <a16:creationId xmlns:a16="http://schemas.microsoft.com/office/drawing/2014/main" id="{7ABE0B98-DBA6-2498-500D-C1A6EBA225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4511" y="-1185968"/>
            <a:ext cx="6720840" cy="6858000"/>
          </a:xfrm>
          <a:prstGeom prst="rect">
            <a:avLst/>
          </a:prstGeom>
        </p:spPr>
      </p:pic>
    </p:spTree>
    <p:extLst>
      <p:ext uri="{BB962C8B-B14F-4D97-AF65-F5344CB8AC3E}">
        <p14:creationId xmlns:p14="http://schemas.microsoft.com/office/powerpoint/2010/main" val="1115490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AA646-5044-8D1F-B2D3-169DA02B5583}"/>
              </a:ext>
            </a:extLst>
          </p:cNvPr>
          <p:cNvSpPr>
            <a:spLocks noGrp="1"/>
          </p:cNvSpPr>
          <p:nvPr>
            <p:ph type="title"/>
          </p:nvPr>
        </p:nvSpPr>
        <p:spPr/>
        <p:txBody>
          <a:bodyPr/>
          <a:lstStyle/>
          <a:p>
            <a:r>
              <a:rPr lang="en-US" sz="6000" b="0"/>
              <a:t>Contact Information</a:t>
            </a:r>
          </a:p>
        </p:txBody>
      </p:sp>
      <p:sp>
        <p:nvSpPr>
          <p:cNvPr id="3" name="Content Placeholder 2">
            <a:extLst>
              <a:ext uri="{FF2B5EF4-FFF2-40B4-BE49-F238E27FC236}">
                <a16:creationId xmlns:a16="http://schemas.microsoft.com/office/drawing/2014/main" id="{A2A2368D-9EED-D3B3-9455-1B074D63299B}"/>
              </a:ext>
            </a:extLst>
          </p:cNvPr>
          <p:cNvSpPr>
            <a:spLocks noGrp="1"/>
          </p:cNvSpPr>
          <p:nvPr>
            <p:ph idx="1"/>
          </p:nvPr>
        </p:nvSpPr>
        <p:spPr>
          <a:xfrm>
            <a:off x="594361" y="1656080"/>
            <a:ext cx="10515600" cy="5008879"/>
          </a:xfrm>
        </p:spPr>
        <p:txBody>
          <a:bodyPr>
            <a:normAutofit/>
          </a:bodyPr>
          <a:lstStyle/>
          <a:p>
            <a:pPr marL="0" marR="0">
              <a:lnSpc>
                <a:spcPct val="100000"/>
              </a:lnSpc>
              <a:spcBef>
                <a:spcPts val="0"/>
              </a:spcBef>
              <a:spcAft>
                <a:spcPts val="0"/>
              </a:spcAft>
            </a:pPr>
            <a:r>
              <a:rPr lang="en-US" dirty="0">
                <a:solidFill>
                  <a:srgbClr val="4298B5"/>
                </a:solidFill>
                <a:effectLst/>
                <a:latin typeface="Arial Black" panose="020B0A04020102020204" pitchFamily="34" charset="0"/>
                <a:ea typeface="Calibri" panose="020F0502020204030204" pitchFamily="34" charset="0"/>
              </a:rPr>
              <a:t>Nick Lepp,</a:t>
            </a:r>
            <a:r>
              <a:rPr lang="en-US" dirty="0">
                <a:solidFill>
                  <a:srgbClr val="54585A"/>
                </a:solidFill>
                <a:effectLst/>
                <a:latin typeface="Arial Black" panose="020B0A04020102020204" pitchFamily="34" charset="0"/>
                <a:ea typeface="Calibri" panose="020F0502020204030204" pitchFamily="34" charset="0"/>
              </a:rPr>
              <a:t> </a:t>
            </a:r>
            <a:r>
              <a:rPr lang="en-US" dirty="0">
                <a:solidFill>
                  <a:srgbClr val="54585A"/>
                </a:solidFill>
                <a:effectLst/>
                <a:latin typeface="Arial" panose="020B0604020202020204" pitchFamily="34" charset="0"/>
                <a:ea typeface="Calibri" panose="020F0502020204030204" pitchFamily="34" charset="0"/>
              </a:rPr>
              <a:t>AICP CTP, </a:t>
            </a:r>
            <a:r>
              <a:rPr lang="en-US" i="1" dirty="0">
                <a:solidFill>
                  <a:srgbClr val="54585A"/>
                </a:solidFill>
                <a:effectLst/>
                <a:latin typeface="Arial" panose="020B0604020202020204" pitchFamily="34" charset="0"/>
                <a:ea typeface="Calibri" panose="020F0502020204030204" pitchFamily="34" charset="0"/>
              </a:rPr>
              <a:t>Metropolitan Planning Practice Lead</a:t>
            </a:r>
            <a:endParaRPr lang="en-US" dirty="0">
              <a:effectLst/>
              <a:latin typeface="Calibri" panose="020F0502020204030204" pitchFamily="34" charset="0"/>
              <a:ea typeface="Calibri" panose="020F0502020204030204" pitchFamily="34" charset="0"/>
            </a:endParaRPr>
          </a:p>
          <a:p>
            <a:pPr marL="0" marR="0">
              <a:lnSpc>
                <a:spcPct val="100000"/>
              </a:lnSpc>
              <a:spcBef>
                <a:spcPts val="0"/>
              </a:spcBef>
              <a:spcAft>
                <a:spcPts val="0"/>
              </a:spcAft>
            </a:pPr>
            <a:r>
              <a:rPr lang="en-US" b="1" dirty="0">
                <a:solidFill>
                  <a:srgbClr val="4298B5"/>
                </a:solidFill>
                <a:effectLst/>
                <a:latin typeface="Arial" panose="020B0604020202020204" pitchFamily="34" charset="0"/>
                <a:ea typeface="Calibri" panose="020F0502020204030204" pitchFamily="34" charset="0"/>
              </a:rPr>
              <a:t>D</a:t>
            </a:r>
            <a:r>
              <a:rPr lang="en-US" dirty="0">
                <a:solidFill>
                  <a:srgbClr val="54585A"/>
                </a:solidFill>
                <a:effectLst/>
                <a:latin typeface="Arial" panose="020B0604020202020204" pitchFamily="34" charset="0"/>
                <a:ea typeface="Calibri" panose="020F0502020204030204" pitchFamily="34" charset="0"/>
              </a:rPr>
              <a:t> 407.420.4171 </a:t>
            </a:r>
            <a:r>
              <a:rPr lang="en-US" b="1" dirty="0">
                <a:solidFill>
                  <a:srgbClr val="4298B5"/>
                </a:solidFill>
                <a:effectLst/>
                <a:latin typeface="Arial" panose="020B0604020202020204" pitchFamily="34" charset="0"/>
                <a:ea typeface="Calibri" panose="020F0502020204030204" pitchFamily="34" charset="0"/>
              </a:rPr>
              <a:t>M</a:t>
            </a:r>
            <a:r>
              <a:rPr lang="en-US" dirty="0">
                <a:solidFill>
                  <a:srgbClr val="54585A"/>
                </a:solidFill>
                <a:effectLst/>
                <a:latin typeface="Arial" panose="020B0604020202020204" pitchFamily="34" charset="0"/>
                <a:ea typeface="Calibri" panose="020F0502020204030204" pitchFamily="34" charset="0"/>
              </a:rPr>
              <a:t> 321.274.7865</a:t>
            </a:r>
          </a:p>
          <a:p>
            <a:pPr marL="0" marR="0">
              <a:lnSpc>
                <a:spcPct val="100000"/>
              </a:lnSpc>
              <a:spcBef>
                <a:spcPts val="0"/>
              </a:spcBef>
              <a:spcAft>
                <a:spcPts val="0"/>
              </a:spcAft>
            </a:pPr>
            <a:r>
              <a:rPr lang="en-US" u="sng" dirty="0">
                <a:solidFill>
                  <a:srgbClr val="54585A"/>
                </a:solidFill>
                <a:effectLst/>
                <a:latin typeface="Arial" panose="020B0604020202020204" pitchFamily="34" charset="0"/>
                <a:ea typeface="Calibri" panose="020F0502020204030204" pitchFamily="34" charset="0"/>
                <a:hlinkClick r:id="rId2"/>
              </a:rPr>
              <a:t>nick.lepp@hdrinc.com</a:t>
            </a:r>
            <a:endParaRPr lang="en-US" dirty="0">
              <a:effectLst/>
              <a:latin typeface="Calibri" panose="020F0502020204030204" pitchFamily="34" charset="0"/>
              <a:ea typeface="Calibri" panose="020F0502020204030204" pitchFamily="34" charset="0"/>
            </a:endParaRPr>
          </a:p>
          <a:p>
            <a:pPr marL="0" indent="0">
              <a:buNone/>
            </a:pPr>
            <a:endParaRPr lang="en-US" b="1" dirty="0">
              <a:solidFill>
                <a:schemeClr val="accent1">
                  <a:lumMod val="75000"/>
                </a:schemeClr>
              </a:solidFill>
            </a:endParaRPr>
          </a:p>
          <a:p>
            <a:r>
              <a:rPr lang="en-US" sz="3200" b="1" dirty="0">
                <a:solidFill>
                  <a:srgbClr val="00B0F0"/>
                </a:solidFill>
              </a:rPr>
              <a:t>Michael Woods, Executive Director </a:t>
            </a:r>
          </a:p>
          <a:p>
            <a:r>
              <a:rPr lang="en-US" sz="3200" b="1" dirty="0"/>
              <a:t>407-314-4499</a:t>
            </a:r>
          </a:p>
          <a:p>
            <a:r>
              <a:rPr lang="en-US" sz="3200" b="1" dirty="0"/>
              <a:t>Michael.Woods@lakesumtermpo.com</a:t>
            </a:r>
            <a:br>
              <a:rPr lang="en-US" dirty="0"/>
            </a:br>
            <a:endParaRPr lang="en-US" dirty="0"/>
          </a:p>
        </p:txBody>
      </p:sp>
    </p:spTree>
    <p:extLst>
      <p:ext uri="{BB962C8B-B14F-4D97-AF65-F5344CB8AC3E}">
        <p14:creationId xmlns:p14="http://schemas.microsoft.com/office/powerpoint/2010/main" val="4201209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A5F6E0-6E64-4194-B4AE-BCD19C1C5706}"/>
              </a:ext>
            </a:extLst>
          </p:cNvPr>
          <p:cNvSpPr>
            <a:spLocks noGrp="1"/>
          </p:cNvSpPr>
          <p:nvPr>
            <p:ph type="body" sz="quarter" idx="10"/>
          </p:nvPr>
        </p:nvSpPr>
        <p:spPr>
          <a:xfrm>
            <a:off x="150875" y="283030"/>
            <a:ext cx="11767930" cy="6407993"/>
          </a:xfrm>
        </p:spPr>
        <p:txBody>
          <a:bodyPr>
            <a:normAutofit fontScale="70000" lnSpcReduction="20000"/>
          </a:bodyPr>
          <a:lstStyle/>
          <a:p>
            <a:pPr marL="0" indent="0">
              <a:buNone/>
            </a:pPr>
            <a:r>
              <a:rPr lang="en-US" sz="2400" b="0" i="0" u="none" strike="noStrike" baseline="0" dirty="0">
                <a:latin typeface="Calibri Light" panose="020F0302020204030204" pitchFamily="34" charset="0"/>
              </a:rPr>
              <a:t> </a:t>
            </a:r>
            <a:r>
              <a:rPr lang="en-US" sz="4400" b="1" dirty="0">
                <a:latin typeface="Calibri" panose="020F0502020204030204" pitchFamily="34" charset="0"/>
                <a:cs typeface="Calibri" panose="020F0502020204030204" pitchFamily="34" charset="0"/>
              </a:rPr>
              <a:t>DISCUSSION </a:t>
            </a:r>
            <a:r>
              <a:rPr lang="en-US" sz="4400" b="1" i="0" u="none" strike="noStrike" baseline="0" dirty="0">
                <a:latin typeface="Calibri" panose="020F0502020204030204" pitchFamily="34" charset="0"/>
                <a:cs typeface="Calibri" panose="020F0502020204030204" pitchFamily="34" charset="0"/>
              </a:rPr>
              <a:t>ITEM B.</a:t>
            </a:r>
          </a:p>
          <a:p>
            <a:pPr marL="0" indent="0">
              <a:buNone/>
            </a:pPr>
            <a:endParaRPr lang="en-US" sz="4400" b="1" i="0" u="none" strike="noStrike" baseline="0" dirty="0">
              <a:latin typeface="Calibri" panose="020F0502020204030204" pitchFamily="34" charset="0"/>
              <a:cs typeface="Calibri" panose="020F0502020204030204" pitchFamily="34" charset="0"/>
            </a:endParaRPr>
          </a:p>
          <a:p>
            <a:pPr marL="0" indent="0">
              <a:buNone/>
            </a:pPr>
            <a:r>
              <a:rPr lang="en-US" sz="4400" b="1" i="0" u="none" strike="noStrike" baseline="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2024 List of Priority Projects </a:t>
            </a:r>
          </a:p>
          <a:p>
            <a:pPr marL="0" indent="0">
              <a:buNone/>
            </a:pPr>
            <a:r>
              <a:rPr lang="en-US" sz="4400" b="1" i="0" u="none" strike="noStrike" baseline="0" dirty="0">
                <a:latin typeface="Calibri" panose="020F0502020204030204" pitchFamily="34" charset="0"/>
                <a:cs typeface="Calibri" panose="020F0502020204030204" pitchFamily="34" charset="0"/>
              </a:rPr>
              <a:t>Call for new projects, and review of projects for resubmission. </a:t>
            </a:r>
          </a:p>
          <a:p>
            <a:pPr marL="0" indent="0">
              <a:buNone/>
            </a:pPr>
            <a:endParaRPr lang="en-US" sz="4400" b="1" i="0" u="none" strike="noStrike" baseline="0" dirty="0">
              <a:latin typeface="Calibri" panose="020F0502020204030204" pitchFamily="34" charset="0"/>
              <a:cs typeface="Calibri" panose="020F0502020204030204" pitchFamily="34" charset="0"/>
            </a:endParaRPr>
          </a:p>
          <a:p>
            <a:pPr marL="0" indent="0" algn="just">
              <a:buNone/>
            </a:pPr>
            <a:r>
              <a:rPr lang="en-US" sz="4400" b="1" i="0" u="none" strike="noStrike" baseline="0" dirty="0">
                <a:latin typeface="Calibri" panose="020F0502020204030204" pitchFamily="34" charset="0"/>
                <a:cs typeface="Calibri" panose="020F0502020204030204" pitchFamily="34" charset="0"/>
              </a:rPr>
              <a:t>The LOPP represents the unfunded transportation improvements that were not programmed for the following five-year period, in order of priority. The Florida Department of Transportation (FDOT) uses each MPO's LOPP to aid in their decisions as to which projects should be added to their Work Program each year. The Lake~Sumter MPO approves its LOPP annually.</a:t>
            </a:r>
          </a:p>
          <a:p>
            <a:pPr marL="0" indent="0">
              <a:buNone/>
            </a:pPr>
            <a:endParaRPr lang="en-US" sz="4400" b="1" i="0" u="none" strike="noStrike" baseline="0" dirty="0">
              <a:latin typeface="Calibri" panose="020F0502020204030204" pitchFamily="34" charset="0"/>
              <a:cs typeface="Calibri" panose="020F0502020204030204" pitchFamily="34" charset="0"/>
            </a:endParaRPr>
          </a:p>
          <a:p>
            <a:pPr marL="0" indent="0">
              <a:buNone/>
            </a:pPr>
            <a:endParaRPr lang="en-US" sz="4400" b="1" i="0" u="none" strike="noStrike" baseline="0" dirty="0">
              <a:latin typeface="Calibri" panose="020F0502020204030204" pitchFamily="34" charset="0"/>
              <a:cs typeface="Calibri" panose="020F0502020204030204" pitchFamily="34" charset="0"/>
            </a:endParaRPr>
          </a:p>
          <a:p>
            <a:pPr marL="0" indent="0" algn="ctr">
              <a:buNone/>
            </a:pPr>
            <a:r>
              <a:rPr lang="en-US" b="1" i="0" u="none" strike="noStrike" baseline="0" dirty="0">
                <a:latin typeface="Calibri-Bold"/>
              </a:rPr>
              <a:t> </a:t>
            </a:r>
            <a:endParaRPr lang="en-US" sz="2800" b="1" i="0" u="none" strike="noStrike" baseline="0" dirty="0">
              <a:latin typeface="Calibri-Bold"/>
            </a:endParaRPr>
          </a:p>
        </p:txBody>
      </p:sp>
      <p:pic>
        <p:nvPicPr>
          <p:cNvPr id="2" name="Picture 1">
            <a:extLst>
              <a:ext uri="{FF2B5EF4-FFF2-40B4-BE49-F238E27FC236}">
                <a16:creationId xmlns:a16="http://schemas.microsoft.com/office/drawing/2014/main" id="{59BD7EB4-A219-2B63-B1A0-0C2024504D6A}"/>
              </a:ext>
            </a:extLst>
          </p:cNvPr>
          <p:cNvPicPr>
            <a:picLocks noChangeAspect="1"/>
          </p:cNvPicPr>
          <p:nvPr/>
        </p:nvPicPr>
        <p:blipFill>
          <a:blip r:embed="rId2"/>
          <a:stretch>
            <a:fillRect/>
          </a:stretch>
        </p:blipFill>
        <p:spPr>
          <a:xfrm>
            <a:off x="10419059" y="283030"/>
            <a:ext cx="1499746" cy="993734"/>
          </a:xfrm>
          <a:prstGeom prst="rect">
            <a:avLst/>
          </a:prstGeom>
        </p:spPr>
      </p:pic>
    </p:spTree>
    <p:extLst>
      <p:ext uri="{BB962C8B-B14F-4D97-AF65-F5344CB8AC3E}">
        <p14:creationId xmlns:p14="http://schemas.microsoft.com/office/powerpoint/2010/main" val="2462991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324CC45-B1D8-4420-BEE9-98A8C4F4AAC2}"/>
              </a:ext>
            </a:extLst>
          </p:cNvPr>
          <p:cNvSpPr>
            <a:spLocks noGrp="1"/>
          </p:cNvSpPr>
          <p:nvPr>
            <p:ph type="title" idx="4294967295"/>
          </p:nvPr>
        </p:nvSpPr>
        <p:spPr>
          <a:xfrm>
            <a:off x="0" y="2057399"/>
            <a:ext cx="12192000" cy="4724401"/>
          </a:xfrm>
          <a:prstGeom prst="rect">
            <a:avLst/>
          </a:prstGeom>
          <a:effectLst>
            <a:outerShdw blurRad="50800" dist="38100" dir="2700000" algn="tl" rotWithShape="0">
              <a:prstClr val="black"/>
            </a:outerShdw>
          </a:effectLst>
        </p:spPr>
        <p:txBody>
          <a:bodyPr/>
          <a:lstStyle/>
          <a:p>
            <a:pPr algn="ctr"/>
            <a:r>
              <a:rPr lang="en-US" sz="4800" dirty="0">
                <a:solidFill>
                  <a:schemeClr val="bg1"/>
                </a:solidFill>
                <a:latin typeface="+mj-lt"/>
                <a:cs typeface="Calibri" panose="020F0502020204030204" pitchFamily="34" charset="0"/>
              </a:rPr>
              <a:t>2024 List of Priority Projects (LOPP)</a:t>
            </a:r>
            <a:br>
              <a:rPr lang="en-US" sz="5400" dirty="0">
                <a:solidFill>
                  <a:schemeClr val="bg1"/>
                </a:solidFill>
                <a:latin typeface="+mj-lt"/>
                <a:cs typeface="Calibri" panose="020F0502020204030204" pitchFamily="34" charset="0"/>
              </a:rPr>
            </a:br>
            <a:br>
              <a:rPr lang="en-US" dirty="0">
                <a:solidFill>
                  <a:schemeClr val="bg1"/>
                </a:solidFill>
                <a:latin typeface="+mj-lt"/>
                <a:cs typeface="Calibri" panose="020F0502020204030204" pitchFamily="34" charset="0"/>
              </a:rPr>
            </a:br>
            <a:r>
              <a:rPr lang="en-US" sz="3200" dirty="0">
                <a:solidFill>
                  <a:schemeClr val="bg1"/>
                </a:solidFill>
                <a:latin typeface="+mj-lt"/>
                <a:cs typeface="Calibri" panose="020F0502020204030204" pitchFamily="34" charset="0"/>
              </a:rPr>
              <a:t>Technical Advisory Committee</a:t>
            </a:r>
            <a:br>
              <a:rPr lang="en-US" sz="3200" dirty="0">
                <a:solidFill>
                  <a:schemeClr val="bg1"/>
                </a:solidFill>
                <a:latin typeface="+mj-lt"/>
                <a:cs typeface="Calibri" panose="020F0502020204030204" pitchFamily="34" charset="0"/>
              </a:rPr>
            </a:br>
            <a:r>
              <a:rPr lang="en-US" sz="3200" dirty="0">
                <a:solidFill>
                  <a:schemeClr val="bg1"/>
                </a:solidFill>
                <a:latin typeface="+mj-lt"/>
                <a:cs typeface="Calibri" panose="020F0502020204030204" pitchFamily="34" charset="0"/>
              </a:rPr>
              <a:t>&amp; Community Advisory Committee</a:t>
            </a:r>
            <a:br>
              <a:rPr lang="en-US" sz="3600" dirty="0">
                <a:solidFill>
                  <a:schemeClr val="bg1"/>
                </a:solidFill>
                <a:latin typeface="+mj-lt"/>
                <a:cs typeface="Calibri" panose="020F0502020204030204" pitchFamily="34" charset="0"/>
              </a:rPr>
            </a:br>
            <a:br>
              <a:rPr lang="en-US" sz="3600" b="0" dirty="0">
                <a:solidFill>
                  <a:schemeClr val="bg1"/>
                </a:solidFill>
                <a:latin typeface="+mj-lt"/>
                <a:cs typeface="Calibri" panose="020F0502020204030204" pitchFamily="34" charset="0"/>
              </a:rPr>
            </a:br>
            <a:r>
              <a:rPr lang="en-US" sz="2800" b="0" dirty="0">
                <a:solidFill>
                  <a:schemeClr val="bg1"/>
                </a:solidFill>
                <a:latin typeface="+mj-lt"/>
                <a:cs typeface="Calibri" panose="020F0502020204030204" pitchFamily="34" charset="0"/>
              </a:rPr>
              <a:t>October 11, 2023</a:t>
            </a:r>
            <a:endParaRPr lang="en-US" b="0" dirty="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1132531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8E31211-8670-29A1-5B2E-EAD82BA4E985}"/>
              </a:ext>
            </a:extLst>
          </p:cNvPr>
          <p:cNvSpPr>
            <a:spLocks noGrp="1"/>
          </p:cNvSpPr>
          <p:nvPr>
            <p:ph type="body" sz="quarter" idx="10"/>
          </p:nvPr>
        </p:nvSpPr>
        <p:spPr>
          <a:xfrm>
            <a:off x="341085" y="1735928"/>
            <a:ext cx="11431815" cy="4017172"/>
          </a:xfrm>
        </p:spPr>
        <p:txBody>
          <a:bodyPr/>
          <a:lstStyle/>
          <a:p>
            <a:r>
              <a:rPr lang="en-US" b="1" dirty="0">
                <a:latin typeface="+mn-lt"/>
              </a:rPr>
              <a:t>Comprehensive project descriptions </a:t>
            </a:r>
            <a:r>
              <a:rPr lang="en-US" dirty="0">
                <a:latin typeface="+mn-lt"/>
              </a:rPr>
              <a:t>– Tell the story of the project, not only the requested phase</a:t>
            </a:r>
          </a:p>
          <a:p>
            <a:r>
              <a:rPr lang="en-US" b="1" dirty="0">
                <a:latin typeface="+mn-lt"/>
              </a:rPr>
              <a:t>MPO Trail Workshop </a:t>
            </a:r>
            <a:r>
              <a:rPr lang="en-US" dirty="0">
                <a:latin typeface="+mn-lt"/>
              </a:rPr>
              <a:t>– Build consensus on trail priorities/requests</a:t>
            </a:r>
          </a:p>
          <a:p>
            <a:r>
              <a:rPr lang="en-US" b="1" dirty="0">
                <a:latin typeface="+mn-lt"/>
              </a:rPr>
              <a:t>Identify potential TRIP projects </a:t>
            </a:r>
            <a:r>
              <a:rPr lang="en-US" dirty="0">
                <a:latin typeface="+mn-lt"/>
              </a:rPr>
              <a:t>– State match for regionally-significant projects</a:t>
            </a:r>
          </a:p>
          <a:p>
            <a:r>
              <a:rPr lang="en-US" b="1" dirty="0">
                <a:latin typeface="+mn-lt"/>
              </a:rPr>
              <a:t>Identify grant-eligible projects</a:t>
            </a:r>
          </a:p>
          <a:p>
            <a:endParaRPr lang="en-US" dirty="0">
              <a:latin typeface="+mn-lt"/>
            </a:endParaRPr>
          </a:p>
        </p:txBody>
      </p:sp>
      <p:sp>
        <p:nvSpPr>
          <p:cNvPr id="3" name="Content Placeholder 6">
            <a:extLst>
              <a:ext uri="{FF2B5EF4-FFF2-40B4-BE49-F238E27FC236}">
                <a16:creationId xmlns:a16="http://schemas.microsoft.com/office/drawing/2014/main" id="{477EBC37-6C28-73A7-A4BE-3D6502B083D1}"/>
              </a:ext>
            </a:extLst>
          </p:cNvPr>
          <p:cNvSpPr txBox="1">
            <a:spLocks/>
          </p:cNvSpPr>
          <p:nvPr/>
        </p:nvSpPr>
        <p:spPr>
          <a:xfrm>
            <a:off x="341085" y="552087"/>
            <a:ext cx="9015526" cy="451413"/>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4000" b="1" kern="1200">
                <a:solidFill>
                  <a:schemeClr val="tx1"/>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400" b="1" i="0" u="none" strike="noStrike" kern="1200" cap="none" spc="0" normalizeH="0" baseline="0" noProof="0" dirty="0">
                <a:ln>
                  <a:noFill/>
                </a:ln>
                <a:solidFill>
                  <a:srgbClr val="343741"/>
                </a:solidFill>
                <a:effectLst/>
                <a:uLnTx/>
                <a:uFillTx/>
                <a:latin typeface="Arial Black"/>
                <a:ea typeface="+mn-ea"/>
                <a:cs typeface="Calibri" panose="020F0502020204030204" pitchFamily="34" charset="0"/>
              </a:rPr>
              <a:t>LOPP Process – 2024 Considerations</a:t>
            </a:r>
          </a:p>
        </p:txBody>
      </p:sp>
    </p:spTree>
    <p:extLst>
      <p:ext uri="{BB962C8B-B14F-4D97-AF65-F5344CB8AC3E}">
        <p14:creationId xmlns:p14="http://schemas.microsoft.com/office/powerpoint/2010/main" val="3377830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a:extLst>
              <a:ext uri="{FF2B5EF4-FFF2-40B4-BE49-F238E27FC236}">
                <a16:creationId xmlns:a16="http://schemas.microsoft.com/office/drawing/2014/main" id="{6E8B8F02-6C05-5839-571E-CC645245F2DE}"/>
              </a:ext>
            </a:extLst>
          </p:cNvPr>
          <p:cNvSpPr>
            <a:spLocks noGrp="1"/>
          </p:cNvSpPr>
          <p:nvPr>
            <p:ph sz="quarter" idx="11"/>
          </p:nvPr>
        </p:nvSpPr>
        <p:spPr>
          <a:xfrm>
            <a:off x="341085" y="552087"/>
            <a:ext cx="9015526" cy="451413"/>
          </a:xfrm>
        </p:spPr>
        <p:txBody>
          <a:bodyPr/>
          <a:lstStyle/>
          <a:p>
            <a:r>
              <a:rPr lang="en-US" sz="3200" dirty="0">
                <a:latin typeface="+mj-lt"/>
              </a:rPr>
              <a:t>Proposed LOPP Development Schedule</a:t>
            </a:r>
          </a:p>
        </p:txBody>
      </p:sp>
      <p:graphicFrame>
        <p:nvGraphicFramePr>
          <p:cNvPr id="4" name="Table 2">
            <a:extLst>
              <a:ext uri="{FF2B5EF4-FFF2-40B4-BE49-F238E27FC236}">
                <a16:creationId xmlns:a16="http://schemas.microsoft.com/office/drawing/2014/main" id="{C84E2D75-487F-3F9F-0FC9-93B755965109}"/>
              </a:ext>
            </a:extLst>
          </p:cNvPr>
          <p:cNvGraphicFramePr>
            <a:graphicFrameLocks noGrp="1"/>
          </p:cNvGraphicFramePr>
          <p:nvPr/>
        </p:nvGraphicFramePr>
        <p:xfrm>
          <a:off x="341085" y="1548941"/>
          <a:ext cx="11509830" cy="4713231"/>
        </p:xfrm>
        <a:graphic>
          <a:graphicData uri="http://schemas.openxmlformats.org/drawingml/2006/table">
            <a:tbl>
              <a:tblPr firstRow="1" bandRow="1">
                <a:tableStyleId>{2D5ABB26-0587-4C30-8999-92F81FD0307C}</a:tableStyleId>
              </a:tblPr>
              <a:tblGrid>
                <a:gridCol w="6745515">
                  <a:extLst>
                    <a:ext uri="{9D8B030D-6E8A-4147-A177-3AD203B41FA5}">
                      <a16:colId xmlns:a16="http://schemas.microsoft.com/office/drawing/2014/main" val="3871413529"/>
                    </a:ext>
                  </a:extLst>
                </a:gridCol>
                <a:gridCol w="4764315">
                  <a:extLst>
                    <a:ext uri="{9D8B030D-6E8A-4147-A177-3AD203B41FA5}">
                      <a16:colId xmlns:a16="http://schemas.microsoft.com/office/drawing/2014/main" val="3099328888"/>
                    </a:ext>
                  </a:extLst>
                </a:gridCol>
              </a:tblGrid>
              <a:tr h="590183">
                <a:tc>
                  <a:txBody>
                    <a:bodyPr/>
                    <a:lstStyle/>
                    <a:p>
                      <a:r>
                        <a:rPr lang="en-US" sz="2000" dirty="0">
                          <a:solidFill>
                            <a:schemeClr val="bg1"/>
                          </a:solidFill>
                        </a:rPr>
                        <a:t>Call for New Projects / Review List of Resubmittals</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EEF"/>
                    </a:solidFill>
                  </a:tcPr>
                </a:tc>
                <a:tc>
                  <a:txBody>
                    <a:bodyPr/>
                    <a:lstStyle/>
                    <a:p>
                      <a:r>
                        <a:rPr lang="en-US" sz="2000" dirty="0">
                          <a:solidFill>
                            <a:schemeClr val="bg1">
                              <a:lumMod val="10000"/>
                            </a:schemeClr>
                          </a:solidFill>
                        </a:rPr>
                        <a:t>By October 27, 2023 – January 12, 2024</a:t>
                      </a: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556398545"/>
                  </a:ext>
                </a:extLst>
              </a:tr>
              <a:tr h="506105">
                <a:tc>
                  <a:txBody>
                    <a:bodyPr/>
                    <a:lstStyle/>
                    <a:p>
                      <a:r>
                        <a:rPr lang="en-US" sz="2000" dirty="0">
                          <a:solidFill>
                            <a:schemeClr val="bg1"/>
                          </a:solidFill>
                        </a:rPr>
                        <a:t>Technical Assistance Meetings with Sponsors</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EEF"/>
                    </a:solidFill>
                  </a:tcPr>
                </a:tc>
                <a:tc>
                  <a:txBody>
                    <a:bodyPr/>
                    <a:lstStyle/>
                    <a:p>
                      <a:r>
                        <a:rPr lang="en-US" sz="2000" dirty="0">
                          <a:solidFill>
                            <a:schemeClr val="bg1">
                              <a:lumMod val="10000"/>
                            </a:schemeClr>
                          </a:solidFill>
                        </a:rPr>
                        <a:t>Early December</a:t>
                      </a: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34437626"/>
                  </a:ext>
                </a:extLst>
              </a:tr>
              <a:tr h="555171">
                <a:tc>
                  <a:txBody>
                    <a:bodyPr/>
                    <a:lstStyle/>
                    <a:p>
                      <a:r>
                        <a:rPr lang="en-US" sz="2000" dirty="0">
                          <a:solidFill>
                            <a:schemeClr val="bg1"/>
                          </a:solidFill>
                        </a:rPr>
                        <a:t>PIA Sufficiency Review</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EEF"/>
                    </a:solidFill>
                  </a:tcPr>
                </a:tc>
                <a:tc>
                  <a:txBody>
                    <a:bodyPr/>
                    <a:lstStyle/>
                    <a:p>
                      <a:r>
                        <a:rPr lang="en-US" sz="2000" dirty="0">
                          <a:solidFill>
                            <a:schemeClr val="bg1">
                              <a:lumMod val="10000"/>
                            </a:schemeClr>
                          </a:solidFill>
                        </a:rPr>
                        <a:t>January 16 – March 16, 2024</a:t>
                      </a: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876634491"/>
                  </a:ext>
                </a:extLst>
              </a:tr>
              <a:tr h="676131">
                <a:tc>
                  <a:txBody>
                    <a:bodyPr/>
                    <a:lstStyle/>
                    <a:p>
                      <a:r>
                        <a:rPr lang="en-US" sz="2000" b="0" dirty="0">
                          <a:solidFill>
                            <a:schemeClr val="bg1"/>
                          </a:solidFill>
                        </a:rPr>
                        <a:t>Complete New Project Information Applications (PIA) and Updates for Resubmittals</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EEF"/>
                    </a:solidFill>
                  </a:tcPr>
                </a:tc>
                <a:tc>
                  <a:txBody>
                    <a:bodyPr/>
                    <a:lstStyle/>
                    <a:p>
                      <a:r>
                        <a:rPr lang="en-US" sz="2000" b="0" dirty="0"/>
                        <a:t>March 15, 2024</a:t>
                      </a: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469870167"/>
                  </a:ext>
                </a:extLst>
              </a:tr>
              <a:tr h="590183">
                <a:tc>
                  <a:txBody>
                    <a:bodyPr/>
                    <a:lstStyle/>
                    <a:p>
                      <a:r>
                        <a:rPr lang="en-US" sz="2000" dirty="0">
                          <a:solidFill>
                            <a:schemeClr val="bg1"/>
                          </a:solidFill>
                        </a:rPr>
                        <a:t>Prioritization Process and Draft Rankings Complete</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EEF"/>
                    </a:solidFill>
                  </a:tcPr>
                </a:tc>
                <a:tc>
                  <a:txBody>
                    <a:bodyPr/>
                    <a:lstStyle/>
                    <a:p>
                      <a:r>
                        <a:rPr lang="en-US" sz="2000" dirty="0"/>
                        <a:t>March 29, 2024</a:t>
                      </a: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377870096"/>
                  </a:ext>
                </a:extLst>
              </a:tr>
              <a:tr h="590183">
                <a:tc>
                  <a:txBody>
                    <a:bodyPr/>
                    <a:lstStyle/>
                    <a:p>
                      <a:r>
                        <a:rPr lang="en-US" sz="2000" dirty="0">
                          <a:solidFill>
                            <a:schemeClr val="bg1"/>
                          </a:solidFill>
                        </a:rPr>
                        <a:t>Draft LOPP Reviewed by Board/Committees</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EEF"/>
                    </a:solidFill>
                  </a:tcPr>
                </a:tc>
                <a:tc>
                  <a:txBody>
                    <a:bodyPr/>
                    <a:lstStyle/>
                    <a:p>
                      <a:r>
                        <a:rPr lang="en-US" sz="2000" dirty="0"/>
                        <a:t>April 10 &amp; April 24, 2024</a:t>
                      </a: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61554487"/>
                  </a:ext>
                </a:extLst>
              </a:tr>
              <a:tr h="590183">
                <a:tc>
                  <a:txBody>
                    <a:bodyPr/>
                    <a:lstStyle/>
                    <a:p>
                      <a:r>
                        <a:rPr lang="en-US" sz="2000" dirty="0">
                          <a:solidFill>
                            <a:schemeClr val="bg1"/>
                          </a:solidFill>
                        </a:rPr>
                        <a:t>Final LOPP Reviewed by Board/Committees</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EEF"/>
                    </a:solidFill>
                  </a:tcPr>
                </a:tc>
                <a:tc>
                  <a:txBody>
                    <a:bodyPr/>
                    <a:lstStyle/>
                    <a:p>
                      <a:r>
                        <a:rPr lang="en-US" sz="2000" dirty="0"/>
                        <a:t>June 12 &amp; June 26, 2024</a:t>
                      </a: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22924137"/>
                  </a:ext>
                </a:extLst>
              </a:tr>
              <a:tr h="590183">
                <a:tc>
                  <a:txBody>
                    <a:bodyPr/>
                    <a:lstStyle/>
                    <a:p>
                      <a:r>
                        <a:rPr lang="en-US" sz="2000" dirty="0">
                          <a:solidFill>
                            <a:schemeClr val="bg1"/>
                          </a:solidFill>
                        </a:rPr>
                        <a:t>MPO Submits Adopted LOPP to FDOT</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AEEF"/>
                    </a:solidFill>
                  </a:tcPr>
                </a:tc>
                <a:tc>
                  <a:txBody>
                    <a:bodyPr/>
                    <a:lstStyle/>
                    <a:p>
                      <a:r>
                        <a:rPr lang="en-US" sz="2000" dirty="0"/>
                        <a:t>By June 30, 2024</a:t>
                      </a: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242417333"/>
                  </a:ext>
                </a:extLst>
              </a:tr>
            </a:tbl>
          </a:graphicData>
        </a:graphic>
      </p:graphicFrame>
    </p:spTree>
    <p:extLst>
      <p:ext uri="{BB962C8B-B14F-4D97-AF65-F5344CB8AC3E}">
        <p14:creationId xmlns:p14="http://schemas.microsoft.com/office/powerpoint/2010/main" val="654648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5981D0BE-6A39-D08E-AC7E-960E4BFF272A}"/>
              </a:ext>
            </a:extLst>
          </p:cNvPr>
          <p:cNvSpPr txBox="1">
            <a:spLocks/>
          </p:cNvSpPr>
          <p:nvPr/>
        </p:nvSpPr>
        <p:spPr>
          <a:xfrm>
            <a:off x="0" y="2796381"/>
            <a:ext cx="12192000" cy="1265238"/>
          </a:xfrm>
          <a:prstGeom prst="rect">
            <a:avLst/>
          </a:prstGeom>
        </p:spPr>
        <p:txBody>
          <a:bodyPr>
            <a:noAutofit/>
          </a:bodyPr>
          <a:lst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chemeClr val="accent1"/>
              </a:buClr>
              <a:buSzPct val="80000"/>
              <a:buFont typeface="Courier New" panose="02070309020205020404" pitchFamily="49" charset="0"/>
              <a:buChar char="o"/>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chemeClr val="accent1"/>
              </a:buClr>
              <a:buSzPct val="60000"/>
              <a:buFont typeface="Wingdings" panose="05000000000000000000" pitchFamily="2" charset="2"/>
              <a:buChar char="v"/>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chemeClr val="accent1"/>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0093DE"/>
              </a:buClr>
              <a:buSzTx/>
              <a:buFont typeface="Arial" panose="020B0604020202020204" pitchFamily="34" charset="0"/>
              <a:buNone/>
              <a:tabLst/>
              <a:defRPr/>
            </a:pPr>
            <a:r>
              <a:rPr kumimoji="0" lang="en-US" sz="6000" b="1" i="0" u="none" strike="noStrike" kern="1200" cap="none" spc="0" normalizeH="0" baseline="0" noProof="0" dirty="0">
                <a:ln>
                  <a:noFill/>
                </a:ln>
                <a:solidFill>
                  <a:srgbClr val="343741"/>
                </a:solidFill>
                <a:effectLst/>
                <a:uLnTx/>
                <a:uFillTx/>
                <a:latin typeface="Arial" panose="020B0604020202020204" pitchFamily="34" charset="0"/>
                <a:ea typeface="+mn-ea"/>
                <a:cs typeface="Arial" panose="020B0604020202020204" pitchFamily="34" charset="0"/>
              </a:rPr>
              <a:t>Questions?</a:t>
            </a:r>
          </a:p>
          <a:p>
            <a:pPr marL="342900" marR="0" lvl="0" indent="-342900" algn="ctr" defTabSz="914400" rtl="0" eaLnBrk="1" fontAlgn="auto" latinLnBrk="0" hangingPunct="1">
              <a:lnSpc>
                <a:spcPct val="100000"/>
              </a:lnSpc>
              <a:spcBef>
                <a:spcPct val="20000"/>
              </a:spcBef>
              <a:spcAft>
                <a:spcPts val="0"/>
              </a:spcAft>
              <a:buClr>
                <a:srgbClr val="0093DE"/>
              </a:buClr>
              <a:buSzTx/>
              <a:buFont typeface="Arial" panose="020B0604020202020204" pitchFamily="34" charset="0"/>
              <a:buChar char="•"/>
              <a:tabLst/>
              <a:defRPr/>
            </a:pPr>
            <a:endParaRPr kumimoji="0" lang="en-US" sz="6000" b="1" i="0" u="none" strike="noStrike" kern="1200" cap="none" spc="0" normalizeH="0" baseline="0" noProof="0" dirty="0">
              <a:ln>
                <a:noFill/>
              </a:ln>
              <a:solidFill>
                <a:srgbClr val="34374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81680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A5F6E0-6E64-4194-B4AE-BCD19C1C5706}"/>
              </a:ext>
            </a:extLst>
          </p:cNvPr>
          <p:cNvSpPr>
            <a:spLocks noGrp="1"/>
          </p:cNvSpPr>
          <p:nvPr>
            <p:ph type="body" sz="quarter" idx="10"/>
          </p:nvPr>
        </p:nvSpPr>
        <p:spPr>
          <a:xfrm>
            <a:off x="206734" y="166977"/>
            <a:ext cx="11767930" cy="6407993"/>
          </a:xfrm>
        </p:spPr>
        <p:txBody>
          <a:bodyPr>
            <a:normAutofit/>
          </a:bodyPr>
          <a:lstStyle/>
          <a:p>
            <a:pPr marL="0" indent="0">
              <a:buNone/>
            </a:pPr>
            <a:r>
              <a:rPr lang="en-US" sz="2400" b="0" i="0" u="none" strike="noStrike" baseline="0" dirty="0">
                <a:latin typeface="Calibri Light" panose="020F0302020204030204" pitchFamily="34" charset="0"/>
              </a:rPr>
              <a:t> </a:t>
            </a:r>
            <a:r>
              <a:rPr lang="en-US" sz="4400" b="1" dirty="0">
                <a:latin typeface="Calibri" panose="020F0502020204030204" pitchFamily="34" charset="0"/>
                <a:cs typeface="Calibri" panose="020F0502020204030204" pitchFamily="34" charset="0"/>
              </a:rPr>
              <a:t>DISCUSSION </a:t>
            </a:r>
            <a:r>
              <a:rPr lang="en-US" sz="4400" b="1" i="0" u="none" strike="noStrike" baseline="0" dirty="0">
                <a:latin typeface="Calibri" panose="020F0502020204030204" pitchFamily="34" charset="0"/>
                <a:cs typeface="Calibri" panose="020F0502020204030204" pitchFamily="34" charset="0"/>
              </a:rPr>
              <a:t>ITEM C.</a:t>
            </a:r>
          </a:p>
          <a:p>
            <a:pPr marL="0" indent="0">
              <a:buNone/>
            </a:pPr>
            <a:endParaRPr lang="en-US" sz="4400" b="1" dirty="0">
              <a:latin typeface="Calibri" panose="020F0502020204030204" pitchFamily="34" charset="0"/>
              <a:cs typeface="Calibri" panose="020F0502020204030204" pitchFamily="34" charset="0"/>
            </a:endParaRPr>
          </a:p>
          <a:p>
            <a:pPr marL="0" indent="0" algn="ctr">
              <a:buNone/>
            </a:pPr>
            <a:r>
              <a:rPr lang="en-US" b="1" i="0" u="none" strike="noStrike" baseline="0" dirty="0">
                <a:latin typeface="Calibri-Bold"/>
              </a:rPr>
              <a:t>TRANSPORTATION 2045 Long Range Transportation Plan (LRTP)</a:t>
            </a:r>
          </a:p>
          <a:p>
            <a:pPr marL="0" indent="0" algn="ctr">
              <a:buNone/>
            </a:pPr>
            <a:endParaRPr lang="en-US" b="1" i="0" u="none" strike="noStrike" baseline="0" dirty="0">
              <a:latin typeface="Calibri-Bold"/>
            </a:endParaRPr>
          </a:p>
          <a:p>
            <a:pPr marL="514350" lvl="1" indent="0">
              <a:buNone/>
            </a:pPr>
            <a:r>
              <a:rPr lang="en-US" dirty="0">
                <a:effectLst/>
                <a:latin typeface="Calibri" panose="020F0502020204030204" pitchFamily="34" charset="0"/>
                <a:ea typeface="Times New Roman" panose="02020603050405020304" pitchFamily="18" charset="0"/>
                <a:cs typeface="Calibri" panose="020F0502020204030204" pitchFamily="34" charset="0"/>
              </a:rPr>
              <a:t>In July 2023, the MPO received a request from FTE to amend the 2045 LRTP, updating FTE projects to reflect the departments Work Program. At this time, the MPO is requesting that the submission of any new or revised state, county or municipal projects using federal funds be included in this LRTP amendment process, which will begin in November 2023</a:t>
            </a:r>
            <a:endParaRPr lang="en-US" dirty="0">
              <a:effectLst/>
              <a:latin typeface="Calibri" panose="020F0502020204030204" pitchFamily="34" charset="0"/>
              <a:ea typeface="Times New Roman" panose="02020603050405020304" pitchFamily="18" charset="0"/>
              <a:cs typeface="Guardian Sans Light"/>
            </a:endParaRPr>
          </a:p>
          <a:p>
            <a:pPr marL="0" indent="0">
              <a:buNone/>
            </a:pPr>
            <a:endParaRPr lang="en-US" sz="4800" b="1" i="0" u="none" strike="noStrike" baseline="0" dirty="0">
              <a:latin typeface="Calibri" panose="020F0502020204030204" pitchFamily="34" charset="0"/>
              <a:cs typeface="Calibri" panose="020F0502020204030204" pitchFamily="34" charset="0"/>
            </a:endParaRPr>
          </a:p>
          <a:p>
            <a:pPr marL="0" indent="0" algn="l">
              <a:buNone/>
            </a:pPr>
            <a:r>
              <a:rPr lang="en-US" sz="2000" b="0" i="0" u="none" strike="noStrike" baseline="0" dirty="0">
                <a:latin typeface="Calibri" panose="020F0502020204030204" pitchFamily="34" charset="0"/>
              </a:rPr>
              <a:t>.</a:t>
            </a:r>
            <a:endParaRPr lang="en-US" sz="4800" dirty="0"/>
          </a:p>
        </p:txBody>
      </p:sp>
      <p:pic>
        <p:nvPicPr>
          <p:cNvPr id="2" name="Picture 1">
            <a:extLst>
              <a:ext uri="{FF2B5EF4-FFF2-40B4-BE49-F238E27FC236}">
                <a16:creationId xmlns:a16="http://schemas.microsoft.com/office/drawing/2014/main" id="{59BD7EB4-A219-2B63-B1A0-0C2024504D6A}"/>
              </a:ext>
            </a:extLst>
          </p:cNvPr>
          <p:cNvPicPr>
            <a:picLocks noChangeAspect="1"/>
          </p:cNvPicPr>
          <p:nvPr/>
        </p:nvPicPr>
        <p:blipFill>
          <a:blip r:embed="rId2"/>
          <a:stretch>
            <a:fillRect/>
          </a:stretch>
        </p:blipFill>
        <p:spPr>
          <a:xfrm>
            <a:off x="10419059" y="283030"/>
            <a:ext cx="1499746" cy="993734"/>
          </a:xfrm>
          <a:prstGeom prst="rect">
            <a:avLst/>
          </a:prstGeom>
        </p:spPr>
      </p:pic>
    </p:spTree>
    <p:extLst>
      <p:ext uri="{BB962C8B-B14F-4D97-AF65-F5344CB8AC3E}">
        <p14:creationId xmlns:p14="http://schemas.microsoft.com/office/powerpoint/2010/main" val="3041930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658A7C-A47F-44D9-934B-B8B35D8241B4}"/>
              </a:ext>
            </a:extLst>
          </p:cNvPr>
          <p:cNvSpPr>
            <a:spLocks noGrp="1"/>
          </p:cNvSpPr>
          <p:nvPr>
            <p:ph type="title"/>
          </p:nvPr>
        </p:nvSpPr>
        <p:spPr>
          <a:xfrm>
            <a:off x="546652" y="104586"/>
            <a:ext cx="9753600" cy="2085974"/>
          </a:xfrm>
        </p:spPr>
        <p:txBody>
          <a:bodyPr>
            <a:noAutofit/>
          </a:bodyPr>
          <a:lstStyle/>
          <a:p>
            <a:pPr algn="ctr"/>
            <a:r>
              <a:rPr lang="en-US" sz="6000" dirty="0"/>
              <a:t>Call to Order by Chair</a:t>
            </a:r>
            <a:br>
              <a:rPr lang="en-US" dirty="0"/>
            </a:br>
            <a:endParaRPr lang="en-US" dirty="0"/>
          </a:p>
        </p:txBody>
      </p:sp>
      <p:sp>
        <p:nvSpPr>
          <p:cNvPr id="8" name="Text Placeholder 7">
            <a:extLst>
              <a:ext uri="{FF2B5EF4-FFF2-40B4-BE49-F238E27FC236}">
                <a16:creationId xmlns:a16="http://schemas.microsoft.com/office/drawing/2014/main" id="{E105973F-E91B-4FF1-99F6-8478B4FB9A48}"/>
              </a:ext>
            </a:extLst>
          </p:cNvPr>
          <p:cNvSpPr>
            <a:spLocks noGrp="1"/>
          </p:cNvSpPr>
          <p:nvPr>
            <p:ph type="body" sz="quarter" idx="10"/>
          </p:nvPr>
        </p:nvSpPr>
        <p:spPr>
          <a:xfrm>
            <a:off x="747486" y="2416084"/>
            <a:ext cx="10472057" cy="4057287"/>
          </a:xfrm>
        </p:spPr>
        <p:txBody>
          <a:bodyPr>
            <a:normAutofit lnSpcReduction="10000"/>
          </a:bodyPr>
          <a:lstStyle/>
          <a:p>
            <a:r>
              <a:rPr lang="en-US" sz="4100" b="0" i="0" u="none" strike="noStrike" baseline="0" dirty="0">
                <a:latin typeface="Calibri Light" panose="020F0302020204030204" pitchFamily="34" charset="0"/>
              </a:rPr>
              <a:t>Invocation / Pledge of Allegiance</a:t>
            </a:r>
          </a:p>
          <a:p>
            <a:r>
              <a:rPr lang="en-US" sz="4100" b="0" i="0" u="none" strike="noStrike" baseline="0" dirty="0">
                <a:latin typeface="Calibri Light" panose="020F0302020204030204" pitchFamily="34" charset="0"/>
              </a:rPr>
              <a:t> Proper Noticing</a:t>
            </a:r>
          </a:p>
          <a:p>
            <a:r>
              <a:rPr lang="en-US" sz="4100" b="0" i="0" u="none" strike="noStrike" baseline="0" dirty="0">
                <a:latin typeface="Calibri Light" panose="020F0302020204030204" pitchFamily="34" charset="0"/>
              </a:rPr>
              <a:t> Roll Call – Determination of Quorum</a:t>
            </a:r>
          </a:p>
          <a:p>
            <a:r>
              <a:rPr lang="en-US" sz="4100" b="0" i="0" u="none" strike="noStrike" baseline="0" dirty="0">
                <a:latin typeface="Calibri Light" panose="020F0302020204030204" pitchFamily="34" charset="0"/>
              </a:rPr>
              <a:t> Chair's Announcements</a:t>
            </a:r>
          </a:p>
          <a:p>
            <a:r>
              <a:rPr lang="en-US" sz="4100" dirty="0">
                <a:latin typeface="Calibri Light" panose="020F0302020204030204" pitchFamily="34" charset="0"/>
              </a:rPr>
              <a:t>Motion</a:t>
            </a:r>
            <a:r>
              <a:rPr lang="en-US" sz="4100" b="0" i="0" u="none" strike="noStrike" baseline="0" dirty="0">
                <a:latin typeface="Calibri Light" panose="020F0302020204030204" pitchFamily="34" charset="0"/>
              </a:rPr>
              <a:t> to allow virtual voting by members</a:t>
            </a:r>
          </a:p>
          <a:p>
            <a:r>
              <a:rPr lang="en-US" sz="4100" dirty="0">
                <a:latin typeface="Calibri Light" panose="020F0302020204030204" pitchFamily="34" charset="0"/>
              </a:rPr>
              <a:t>Update: Proposed revisions to Today’s Agenda</a:t>
            </a:r>
            <a:endParaRPr lang="en-US" sz="4100" b="0" i="0" u="none" strike="noStrike" baseline="0" dirty="0">
              <a:latin typeface="Calibri Light" panose="020F0302020204030204" pitchFamily="34" charset="0"/>
            </a:endParaRPr>
          </a:p>
          <a:p>
            <a:endParaRPr lang="en-US" dirty="0"/>
          </a:p>
          <a:p>
            <a:endParaRPr lang="en-US" dirty="0"/>
          </a:p>
        </p:txBody>
      </p:sp>
      <p:pic>
        <p:nvPicPr>
          <p:cNvPr id="2" name="Picture 1">
            <a:extLst>
              <a:ext uri="{FF2B5EF4-FFF2-40B4-BE49-F238E27FC236}">
                <a16:creationId xmlns:a16="http://schemas.microsoft.com/office/drawing/2014/main" id="{E16543A2-D1F7-1C19-BC07-9089B856E6C1}"/>
              </a:ext>
            </a:extLst>
          </p:cNvPr>
          <p:cNvPicPr>
            <a:picLocks noChangeAspect="1"/>
          </p:cNvPicPr>
          <p:nvPr/>
        </p:nvPicPr>
        <p:blipFill>
          <a:blip r:embed="rId2"/>
          <a:stretch>
            <a:fillRect/>
          </a:stretch>
        </p:blipFill>
        <p:spPr>
          <a:xfrm>
            <a:off x="10403157" y="384629"/>
            <a:ext cx="1499746" cy="993734"/>
          </a:xfrm>
          <a:prstGeom prst="rect">
            <a:avLst/>
          </a:prstGeom>
        </p:spPr>
      </p:pic>
    </p:spTree>
    <p:extLst>
      <p:ext uri="{BB962C8B-B14F-4D97-AF65-F5344CB8AC3E}">
        <p14:creationId xmlns:p14="http://schemas.microsoft.com/office/powerpoint/2010/main" val="3101669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855152" y="929814"/>
            <a:ext cx="2481263" cy="508880"/>
          </a:xfrm>
          <a:prstGeom prst="rect">
            <a:avLst/>
          </a:prstGeom>
        </p:spPr>
        <p:txBody>
          <a:bodyPr vert="horz" wrap="square" lIns="0" tIns="8659" rIns="0" bIns="0" rtlCol="0">
            <a:spAutoFit/>
          </a:bodyPr>
          <a:lstStyle/>
          <a:p>
            <a:pPr marL="8659" defTabSz="623438">
              <a:lnSpc>
                <a:spcPts val="1459"/>
              </a:lnSpc>
              <a:spcBef>
                <a:spcPts val="68"/>
              </a:spcBef>
            </a:pPr>
            <a:r>
              <a:rPr sz="1227" b="1" i="1" kern="0" dirty="0">
                <a:solidFill>
                  <a:srgbClr val="1F487C"/>
                </a:solidFill>
                <a:latin typeface="Times New Roman"/>
                <a:cs typeface="Times New Roman"/>
              </a:rPr>
              <a:t>Florida</a:t>
            </a:r>
            <a:r>
              <a:rPr sz="1227" b="1" i="1" kern="0" spc="-7" dirty="0">
                <a:solidFill>
                  <a:srgbClr val="1F487C"/>
                </a:solidFill>
                <a:latin typeface="Times New Roman"/>
                <a:cs typeface="Times New Roman"/>
              </a:rPr>
              <a:t> </a:t>
            </a:r>
            <a:r>
              <a:rPr sz="1227" b="1" i="1" kern="0" dirty="0">
                <a:solidFill>
                  <a:srgbClr val="1F487C"/>
                </a:solidFill>
                <a:latin typeface="Times New Roman"/>
                <a:cs typeface="Times New Roman"/>
              </a:rPr>
              <a:t>Department</a:t>
            </a:r>
            <a:r>
              <a:rPr sz="1227" b="1" i="1" kern="0" spc="-3" dirty="0">
                <a:solidFill>
                  <a:srgbClr val="1F487C"/>
                </a:solidFill>
                <a:latin typeface="Times New Roman"/>
                <a:cs typeface="Times New Roman"/>
              </a:rPr>
              <a:t> </a:t>
            </a:r>
            <a:r>
              <a:rPr sz="1227" b="1" i="1" kern="0" dirty="0">
                <a:solidFill>
                  <a:srgbClr val="1F487C"/>
                </a:solidFill>
                <a:latin typeface="Times New Roman"/>
                <a:cs typeface="Times New Roman"/>
              </a:rPr>
              <a:t>of</a:t>
            </a:r>
            <a:r>
              <a:rPr sz="1227" b="1" i="1" kern="0" spc="-3" dirty="0">
                <a:solidFill>
                  <a:srgbClr val="1F487C"/>
                </a:solidFill>
                <a:latin typeface="Times New Roman"/>
                <a:cs typeface="Times New Roman"/>
              </a:rPr>
              <a:t> </a:t>
            </a:r>
            <a:r>
              <a:rPr sz="1227" b="1" i="1" kern="0" spc="-7" dirty="0">
                <a:solidFill>
                  <a:srgbClr val="1F487C"/>
                </a:solidFill>
                <a:latin typeface="Times New Roman"/>
                <a:cs typeface="Times New Roman"/>
              </a:rPr>
              <a:t>Transportation</a:t>
            </a:r>
            <a:endParaRPr sz="1227" kern="0">
              <a:solidFill>
                <a:sysClr val="windowText" lastClr="000000"/>
              </a:solidFill>
              <a:latin typeface="Times New Roman"/>
              <a:cs typeface="Times New Roman"/>
            </a:endParaRPr>
          </a:p>
          <a:p>
            <a:pPr marL="805707" marR="694441" indent="19482" defTabSz="623438">
              <a:lnSpc>
                <a:spcPts val="784"/>
              </a:lnSpc>
              <a:spcBef>
                <a:spcPts val="41"/>
              </a:spcBef>
            </a:pPr>
            <a:r>
              <a:rPr sz="682" kern="0" dirty="0">
                <a:solidFill>
                  <a:srgbClr val="1F487C"/>
                </a:solidFill>
                <a:latin typeface="Times New Roman"/>
                <a:cs typeface="Times New Roman"/>
              </a:rPr>
              <a:t>Turkey</a:t>
            </a:r>
            <a:r>
              <a:rPr sz="682" kern="0" spc="-17" dirty="0">
                <a:solidFill>
                  <a:srgbClr val="1F487C"/>
                </a:solidFill>
                <a:latin typeface="Times New Roman"/>
                <a:cs typeface="Times New Roman"/>
              </a:rPr>
              <a:t> </a:t>
            </a:r>
            <a:r>
              <a:rPr sz="682" kern="0" dirty="0">
                <a:solidFill>
                  <a:srgbClr val="1F487C"/>
                </a:solidFill>
                <a:latin typeface="Times New Roman"/>
                <a:cs typeface="Times New Roman"/>
              </a:rPr>
              <a:t>Lake</a:t>
            </a:r>
            <a:r>
              <a:rPr sz="682" kern="0" spc="-14" dirty="0">
                <a:solidFill>
                  <a:srgbClr val="1F487C"/>
                </a:solidFill>
                <a:latin typeface="Times New Roman"/>
                <a:cs typeface="Times New Roman"/>
              </a:rPr>
              <a:t> </a:t>
            </a:r>
            <a:r>
              <a:rPr sz="682" kern="0" dirty="0">
                <a:solidFill>
                  <a:srgbClr val="1F487C"/>
                </a:solidFill>
                <a:latin typeface="Times New Roman"/>
                <a:cs typeface="Times New Roman"/>
              </a:rPr>
              <a:t>Service</a:t>
            </a:r>
            <a:r>
              <a:rPr sz="682" kern="0" spc="-14" dirty="0">
                <a:solidFill>
                  <a:srgbClr val="1F487C"/>
                </a:solidFill>
                <a:latin typeface="Times New Roman"/>
                <a:cs typeface="Times New Roman"/>
              </a:rPr>
              <a:t> </a:t>
            </a:r>
            <a:r>
              <a:rPr sz="682" kern="0" spc="-7" dirty="0">
                <a:solidFill>
                  <a:srgbClr val="1F487C"/>
                </a:solidFill>
                <a:latin typeface="Times New Roman"/>
                <a:cs typeface="Times New Roman"/>
              </a:rPr>
              <a:t>Plaza </a:t>
            </a:r>
            <a:r>
              <a:rPr sz="682" kern="0" dirty="0">
                <a:solidFill>
                  <a:srgbClr val="1F487C"/>
                </a:solidFill>
                <a:latin typeface="Times New Roman"/>
                <a:cs typeface="Times New Roman"/>
              </a:rPr>
              <a:t>Mile</a:t>
            </a:r>
            <a:r>
              <a:rPr sz="682" kern="0" spc="-10" dirty="0">
                <a:solidFill>
                  <a:srgbClr val="1F487C"/>
                </a:solidFill>
                <a:latin typeface="Times New Roman"/>
                <a:cs typeface="Times New Roman"/>
              </a:rPr>
              <a:t> </a:t>
            </a:r>
            <a:r>
              <a:rPr sz="682" kern="0" dirty="0">
                <a:solidFill>
                  <a:srgbClr val="1F487C"/>
                </a:solidFill>
                <a:latin typeface="Times New Roman"/>
                <a:cs typeface="Times New Roman"/>
              </a:rPr>
              <a:t>Post</a:t>
            </a:r>
            <a:r>
              <a:rPr sz="682" kern="0" spc="-14" dirty="0">
                <a:solidFill>
                  <a:srgbClr val="1F487C"/>
                </a:solidFill>
                <a:latin typeface="Times New Roman"/>
                <a:cs typeface="Times New Roman"/>
              </a:rPr>
              <a:t> </a:t>
            </a:r>
            <a:r>
              <a:rPr sz="682" kern="0" dirty="0">
                <a:solidFill>
                  <a:srgbClr val="1F487C"/>
                </a:solidFill>
                <a:latin typeface="Times New Roman"/>
                <a:cs typeface="Times New Roman"/>
              </a:rPr>
              <a:t>263</a:t>
            </a:r>
            <a:r>
              <a:rPr sz="682" kern="0" spc="-7" dirty="0">
                <a:solidFill>
                  <a:srgbClr val="1F487C"/>
                </a:solidFill>
                <a:latin typeface="Times New Roman"/>
                <a:cs typeface="Times New Roman"/>
              </a:rPr>
              <a:t> </a:t>
            </a:r>
            <a:r>
              <a:rPr sz="682" kern="0" dirty="0">
                <a:solidFill>
                  <a:srgbClr val="1F487C"/>
                </a:solidFill>
                <a:latin typeface="Times New Roman"/>
                <a:cs typeface="Times New Roman"/>
              </a:rPr>
              <a:t>|</a:t>
            </a:r>
            <a:r>
              <a:rPr sz="682" kern="0" spc="-17" dirty="0">
                <a:solidFill>
                  <a:srgbClr val="1F487C"/>
                </a:solidFill>
                <a:latin typeface="Times New Roman"/>
                <a:cs typeface="Times New Roman"/>
              </a:rPr>
              <a:t> </a:t>
            </a:r>
            <a:r>
              <a:rPr sz="682" kern="0" dirty="0">
                <a:solidFill>
                  <a:srgbClr val="1F487C"/>
                </a:solidFill>
                <a:latin typeface="Times New Roman"/>
                <a:cs typeface="Times New Roman"/>
              </a:rPr>
              <a:t>Bldg. </a:t>
            </a:r>
            <a:r>
              <a:rPr sz="682" kern="0" spc="-14" dirty="0">
                <a:solidFill>
                  <a:srgbClr val="1F487C"/>
                </a:solidFill>
                <a:latin typeface="Times New Roman"/>
                <a:cs typeface="Times New Roman"/>
              </a:rPr>
              <a:t>#5315</a:t>
            </a:r>
            <a:endParaRPr sz="682" kern="0">
              <a:solidFill>
                <a:sysClr val="windowText" lastClr="000000"/>
              </a:solidFill>
              <a:latin typeface="Times New Roman"/>
              <a:cs typeface="Times New Roman"/>
            </a:endParaRPr>
          </a:p>
          <a:p>
            <a:pPr marL="593565" defTabSz="623438">
              <a:lnSpc>
                <a:spcPts val="757"/>
              </a:lnSpc>
            </a:pPr>
            <a:r>
              <a:rPr sz="682" kern="0" dirty="0">
                <a:solidFill>
                  <a:srgbClr val="1F487C"/>
                </a:solidFill>
                <a:latin typeface="Times New Roman"/>
                <a:cs typeface="Times New Roman"/>
              </a:rPr>
              <a:t>P.O.</a:t>
            </a:r>
            <a:r>
              <a:rPr sz="682" kern="0" spc="-14" dirty="0">
                <a:solidFill>
                  <a:srgbClr val="1F487C"/>
                </a:solidFill>
                <a:latin typeface="Times New Roman"/>
                <a:cs typeface="Times New Roman"/>
              </a:rPr>
              <a:t> </a:t>
            </a:r>
            <a:r>
              <a:rPr sz="682" kern="0" dirty="0">
                <a:solidFill>
                  <a:srgbClr val="1F487C"/>
                </a:solidFill>
                <a:latin typeface="Times New Roman"/>
                <a:cs typeface="Times New Roman"/>
              </a:rPr>
              <a:t>Box</a:t>
            </a:r>
            <a:r>
              <a:rPr sz="682" kern="0" spc="-14" dirty="0">
                <a:solidFill>
                  <a:srgbClr val="1F487C"/>
                </a:solidFill>
                <a:latin typeface="Times New Roman"/>
                <a:cs typeface="Times New Roman"/>
              </a:rPr>
              <a:t> </a:t>
            </a:r>
            <a:r>
              <a:rPr sz="682" kern="0" dirty="0">
                <a:solidFill>
                  <a:srgbClr val="1F487C"/>
                </a:solidFill>
                <a:latin typeface="Times New Roman"/>
                <a:cs typeface="Times New Roman"/>
              </a:rPr>
              <a:t>613069,</a:t>
            </a:r>
            <a:r>
              <a:rPr sz="682" kern="0" spc="-20" dirty="0">
                <a:solidFill>
                  <a:srgbClr val="1F487C"/>
                </a:solidFill>
                <a:latin typeface="Times New Roman"/>
                <a:cs typeface="Times New Roman"/>
              </a:rPr>
              <a:t> </a:t>
            </a:r>
            <a:r>
              <a:rPr sz="682" kern="0" dirty="0">
                <a:solidFill>
                  <a:srgbClr val="1F487C"/>
                </a:solidFill>
                <a:latin typeface="Times New Roman"/>
                <a:cs typeface="Times New Roman"/>
              </a:rPr>
              <a:t>Ocoee,</a:t>
            </a:r>
            <a:r>
              <a:rPr sz="682" kern="0" spc="-17" dirty="0">
                <a:solidFill>
                  <a:srgbClr val="1F487C"/>
                </a:solidFill>
                <a:latin typeface="Times New Roman"/>
                <a:cs typeface="Times New Roman"/>
              </a:rPr>
              <a:t> </a:t>
            </a:r>
            <a:r>
              <a:rPr sz="682" kern="0" dirty="0">
                <a:solidFill>
                  <a:srgbClr val="1F487C"/>
                </a:solidFill>
                <a:latin typeface="Times New Roman"/>
                <a:cs typeface="Times New Roman"/>
              </a:rPr>
              <a:t>Florida</a:t>
            </a:r>
            <a:r>
              <a:rPr sz="682" kern="0" spc="-14" dirty="0">
                <a:solidFill>
                  <a:srgbClr val="1F487C"/>
                </a:solidFill>
                <a:latin typeface="Times New Roman"/>
                <a:cs typeface="Times New Roman"/>
              </a:rPr>
              <a:t> 34761</a:t>
            </a:r>
            <a:endParaRPr sz="682" kern="0">
              <a:solidFill>
                <a:sysClr val="windowText" lastClr="000000"/>
              </a:solidFill>
              <a:latin typeface="Times New Roman"/>
              <a:cs typeface="Times New Roman"/>
            </a:endParaRPr>
          </a:p>
        </p:txBody>
      </p:sp>
      <p:sp>
        <p:nvSpPr>
          <p:cNvPr id="3" name="object 3"/>
          <p:cNvSpPr txBox="1"/>
          <p:nvPr/>
        </p:nvSpPr>
        <p:spPr>
          <a:xfrm>
            <a:off x="4020796" y="1114771"/>
            <a:ext cx="535998" cy="169189"/>
          </a:xfrm>
          <a:prstGeom prst="rect">
            <a:avLst/>
          </a:prstGeom>
        </p:spPr>
        <p:txBody>
          <a:bodyPr vert="horz" wrap="square" lIns="0" tIns="15153" rIns="0" bIns="0" rtlCol="0">
            <a:spAutoFit/>
          </a:bodyPr>
          <a:lstStyle/>
          <a:p>
            <a:pPr marL="62344" marR="3464" indent="-54118" defTabSz="623438">
              <a:lnSpc>
                <a:spcPts val="620"/>
              </a:lnSpc>
              <a:spcBef>
                <a:spcPts val="119"/>
              </a:spcBef>
            </a:pPr>
            <a:r>
              <a:rPr sz="545" b="1" kern="0" dirty="0">
                <a:solidFill>
                  <a:srgbClr val="001F5F"/>
                </a:solidFill>
                <a:latin typeface="Times New Roman"/>
                <a:cs typeface="Times New Roman"/>
              </a:rPr>
              <a:t>RON</a:t>
            </a:r>
            <a:r>
              <a:rPr sz="545" b="1" kern="0" spc="-7" dirty="0">
                <a:solidFill>
                  <a:srgbClr val="001F5F"/>
                </a:solidFill>
                <a:latin typeface="Times New Roman"/>
                <a:cs typeface="Times New Roman"/>
              </a:rPr>
              <a:t> DESANTIS</a:t>
            </a:r>
            <a:r>
              <a:rPr sz="545" b="1" kern="0" spc="341" dirty="0">
                <a:solidFill>
                  <a:srgbClr val="001F5F"/>
                </a:solidFill>
                <a:latin typeface="Times New Roman"/>
                <a:cs typeface="Times New Roman"/>
              </a:rPr>
              <a:t> </a:t>
            </a:r>
            <a:r>
              <a:rPr sz="545" b="1" kern="0" spc="-7" dirty="0">
                <a:solidFill>
                  <a:srgbClr val="001F5F"/>
                </a:solidFill>
                <a:latin typeface="Times New Roman"/>
                <a:cs typeface="Times New Roman"/>
              </a:rPr>
              <a:t>GOVERNOR</a:t>
            </a:r>
            <a:endParaRPr sz="545" kern="0">
              <a:solidFill>
                <a:sysClr val="windowText" lastClr="000000"/>
              </a:solidFill>
              <a:latin typeface="Times New Roman"/>
              <a:cs typeface="Times New Roman"/>
            </a:endParaRPr>
          </a:p>
        </p:txBody>
      </p:sp>
      <p:sp>
        <p:nvSpPr>
          <p:cNvPr id="4" name="object 4"/>
          <p:cNvSpPr txBox="1"/>
          <p:nvPr/>
        </p:nvSpPr>
        <p:spPr>
          <a:xfrm>
            <a:off x="7378497" y="1114771"/>
            <a:ext cx="812656" cy="169189"/>
          </a:xfrm>
          <a:prstGeom prst="rect">
            <a:avLst/>
          </a:prstGeom>
        </p:spPr>
        <p:txBody>
          <a:bodyPr vert="horz" wrap="square" lIns="0" tIns="15153" rIns="0" bIns="0" rtlCol="0">
            <a:spAutoFit/>
          </a:bodyPr>
          <a:lstStyle/>
          <a:p>
            <a:pPr marL="192660" marR="3464" indent="-184434" defTabSz="623438">
              <a:lnSpc>
                <a:spcPts val="620"/>
              </a:lnSpc>
              <a:spcBef>
                <a:spcPts val="119"/>
              </a:spcBef>
            </a:pPr>
            <a:r>
              <a:rPr sz="545" b="1" kern="0" dirty="0">
                <a:solidFill>
                  <a:srgbClr val="001F5F"/>
                </a:solidFill>
                <a:latin typeface="Times New Roman"/>
                <a:cs typeface="Times New Roman"/>
              </a:rPr>
              <a:t>JARED</a:t>
            </a:r>
            <a:r>
              <a:rPr sz="545" b="1" kern="0" spc="-24" dirty="0">
                <a:solidFill>
                  <a:srgbClr val="001F5F"/>
                </a:solidFill>
                <a:latin typeface="Times New Roman"/>
                <a:cs typeface="Times New Roman"/>
              </a:rPr>
              <a:t> </a:t>
            </a:r>
            <a:r>
              <a:rPr sz="545" b="1" kern="0" dirty="0">
                <a:solidFill>
                  <a:srgbClr val="001F5F"/>
                </a:solidFill>
                <a:latin typeface="Times New Roman"/>
                <a:cs typeface="Times New Roman"/>
              </a:rPr>
              <a:t>W.</a:t>
            </a:r>
            <a:r>
              <a:rPr sz="545" b="1" kern="0" spc="-10" dirty="0">
                <a:solidFill>
                  <a:srgbClr val="001F5F"/>
                </a:solidFill>
                <a:latin typeface="Times New Roman"/>
                <a:cs typeface="Times New Roman"/>
              </a:rPr>
              <a:t> </a:t>
            </a:r>
            <a:r>
              <a:rPr sz="545" b="1" kern="0" dirty="0">
                <a:solidFill>
                  <a:srgbClr val="001F5F"/>
                </a:solidFill>
                <a:latin typeface="Times New Roman"/>
                <a:cs typeface="Times New Roman"/>
              </a:rPr>
              <a:t>PERDUE,</a:t>
            </a:r>
            <a:r>
              <a:rPr sz="545" b="1" kern="0" spc="-17" dirty="0">
                <a:solidFill>
                  <a:srgbClr val="001F5F"/>
                </a:solidFill>
                <a:latin typeface="Times New Roman"/>
                <a:cs typeface="Times New Roman"/>
              </a:rPr>
              <a:t> </a:t>
            </a:r>
            <a:r>
              <a:rPr sz="545" b="1" kern="0" spc="-14" dirty="0">
                <a:solidFill>
                  <a:srgbClr val="001F5F"/>
                </a:solidFill>
                <a:latin typeface="Times New Roman"/>
                <a:cs typeface="Times New Roman"/>
              </a:rPr>
              <a:t>P.E.</a:t>
            </a:r>
            <a:r>
              <a:rPr sz="545" b="1" kern="0" spc="341" dirty="0">
                <a:solidFill>
                  <a:srgbClr val="001F5F"/>
                </a:solidFill>
                <a:latin typeface="Times New Roman"/>
                <a:cs typeface="Times New Roman"/>
              </a:rPr>
              <a:t> </a:t>
            </a:r>
            <a:r>
              <a:rPr sz="545" b="1" kern="0" spc="-7" dirty="0">
                <a:solidFill>
                  <a:srgbClr val="001F5F"/>
                </a:solidFill>
                <a:latin typeface="Times New Roman"/>
                <a:cs typeface="Times New Roman"/>
              </a:rPr>
              <a:t>SECRETARY</a:t>
            </a:r>
            <a:endParaRPr sz="545" kern="0">
              <a:solidFill>
                <a:sysClr val="windowText" lastClr="000000"/>
              </a:solidFill>
              <a:latin typeface="Times New Roman"/>
              <a:cs typeface="Times New Roman"/>
            </a:endParaRPr>
          </a:p>
        </p:txBody>
      </p:sp>
      <p:sp>
        <p:nvSpPr>
          <p:cNvPr id="5" name="object 5"/>
          <p:cNvSpPr txBox="1"/>
          <p:nvPr/>
        </p:nvSpPr>
        <p:spPr>
          <a:xfrm>
            <a:off x="5193116" y="6292180"/>
            <a:ext cx="1804555" cy="134612"/>
          </a:xfrm>
          <a:prstGeom prst="rect">
            <a:avLst/>
          </a:prstGeom>
        </p:spPr>
        <p:txBody>
          <a:bodyPr vert="horz" wrap="square" lIns="0" tIns="8659" rIns="0" bIns="0" rtlCol="0">
            <a:spAutoFit/>
          </a:bodyPr>
          <a:lstStyle/>
          <a:p>
            <a:pPr marL="8659" defTabSz="623438">
              <a:spcBef>
                <a:spcPts val="68"/>
              </a:spcBef>
            </a:pPr>
            <a:r>
              <a:rPr sz="818" kern="0" dirty="0">
                <a:solidFill>
                  <a:srgbClr val="334973"/>
                </a:solidFill>
                <a:latin typeface="Times New Roman"/>
                <a:cs typeface="Times New Roman"/>
                <a:hlinkClick r:id="rId2"/>
              </a:rPr>
              <a:t>www.fdot.gov</a:t>
            </a:r>
            <a:r>
              <a:rPr sz="818" kern="0" dirty="0">
                <a:solidFill>
                  <a:srgbClr val="334973"/>
                </a:solidFill>
                <a:latin typeface="Times New Roman"/>
                <a:cs typeface="Times New Roman"/>
              </a:rPr>
              <a:t> </a:t>
            </a:r>
            <a:r>
              <a:rPr sz="818" kern="0" dirty="0">
                <a:solidFill>
                  <a:sysClr val="windowText" lastClr="000000"/>
                </a:solidFill>
                <a:latin typeface="Times New Roman"/>
                <a:cs typeface="Times New Roman"/>
              </a:rPr>
              <a:t>|</a:t>
            </a:r>
            <a:r>
              <a:rPr sz="818" kern="0" spc="-48" dirty="0">
                <a:solidFill>
                  <a:sysClr val="windowText" lastClr="000000"/>
                </a:solidFill>
                <a:latin typeface="Times New Roman"/>
                <a:cs typeface="Times New Roman"/>
              </a:rPr>
              <a:t> </a:t>
            </a:r>
            <a:r>
              <a:rPr sz="818" kern="0" spc="-7" dirty="0">
                <a:solidFill>
                  <a:srgbClr val="1F487C"/>
                </a:solidFill>
                <a:latin typeface="Times New Roman"/>
                <a:cs typeface="Times New Roman"/>
                <a:hlinkClick r:id="rId3"/>
              </a:rPr>
              <a:t>www.floridasturnpike.com</a:t>
            </a:r>
            <a:endParaRPr sz="818" kern="0">
              <a:solidFill>
                <a:sysClr val="windowText" lastClr="000000"/>
              </a:solidFill>
              <a:latin typeface="Times New Roman"/>
              <a:cs typeface="Times New Roman"/>
            </a:endParaRPr>
          </a:p>
        </p:txBody>
      </p:sp>
      <p:pic>
        <p:nvPicPr>
          <p:cNvPr id="6" name="object 6"/>
          <p:cNvPicPr/>
          <p:nvPr/>
        </p:nvPicPr>
        <p:blipFill>
          <a:blip r:embed="rId4" cstate="print"/>
          <a:stretch>
            <a:fillRect/>
          </a:stretch>
        </p:blipFill>
        <p:spPr>
          <a:xfrm>
            <a:off x="4884030" y="350133"/>
            <a:ext cx="2439421" cy="587064"/>
          </a:xfrm>
          <a:prstGeom prst="rect">
            <a:avLst/>
          </a:prstGeom>
        </p:spPr>
      </p:pic>
      <p:sp>
        <p:nvSpPr>
          <p:cNvPr id="7" name="object 7"/>
          <p:cNvSpPr txBox="1"/>
          <p:nvPr/>
        </p:nvSpPr>
        <p:spPr>
          <a:xfrm>
            <a:off x="4061321" y="1649903"/>
            <a:ext cx="3995305" cy="2328149"/>
          </a:xfrm>
          <a:prstGeom prst="rect">
            <a:avLst/>
          </a:prstGeom>
        </p:spPr>
        <p:txBody>
          <a:bodyPr vert="horz" wrap="square" lIns="0" tIns="9092" rIns="0" bIns="0" rtlCol="0">
            <a:spAutoFit/>
          </a:bodyPr>
          <a:lstStyle/>
          <a:p>
            <a:pPr marL="8659" defTabSz="623438">
              <a:spcBef>
                <a:spcPts val="72"/>
              </a:spcBef>
            </a:pPr>
            <a:r>
              <a:rPr sz="716" kern="0" dirty="0">
                <a:solidFill>
                  <a:sysClr val="windowText" lastClr="000000"/>
                </a:solidFill>
                <a:latin typeface="Arial"/>
                <a:cs typeface="Arial"/>
              </a:rPr>
              <a:t>June</a:t>
            </a:r>
            <a:r>
              <a:rPr sz="716" kern="0" spc="-17" dirty="0">
                <a:solidFill>
                  <a:sysClr val="windowText" lastClr="000000"/>
                </a:solidFill>
                <a:latin typeface="Arial"/>
                <a:cs typeface="Arial"/>
              </a:rPr>
              <a:t> </a:t>
            </a:r>
            <a:r>
              <a:rPr sz="716" kern="0" dirty="0">
                <a:solidFill>
                  <a:sysClr val="windowText" lastClr="000000"/>
                </a:solidFill>
                <a:latin typeface="Arial"/>
                <a:cs typeface="Arial"/>
              </a:rPr>
              <a:t>14,</a:t>
            </a:r>
            <a:r>
              <a:rPr sz="716" kern="0" spc="-14" dirty="0">
                <a:solidFill>
                  <a:sysClr val="windowText" lastClr="000000"/>
                </a:solidFill>
                <a:latin typeface="Arial"/>
                <a:cs typeface="Arial"/>
              </a:rPr>
              <a:t> 2023</a:t>
            </a:r>
            <a:endParaRPr sz="716" kern="0">
              <a:solidFill>
                <a:sysClr val="windowText" lastClr="000000"/>
              </a:solidFill>
              <a:latin typeface="Arial"/>
              <a:cs typeface="Arial"/>
            </a:endParaRPr>
          </a:p>
          <a:p>
            <a:pPr defTabSz="623438">
              <a:spcBef>
                <a:spcPts val="17"/>
              </a:spcBef>
            </a:pPr>
            <a:endParaRPr sz="716" kern="0">
              <a:solidFill>
                <a:sysClr val="windowText" lastClr="000000"/>
              </a:solidFill>
              <a:latin typeface="Arial"/>
              <a:cs typeface="Arial"/>
            </a:endParaRPr>
          </a:p>
          <a:p>
            <a:pPr marL="8659" marR="3201613" defTabSz="623438">
              <a:lnSpc>
                <a:spcPts val="825"/>
              </a:lnSpc>
            </a:pPr>
            <a:r>
              <a:rPr sz="716" kern="0" dirty="0">
                <a:solidFill>
                  <a:sysClr val="windowText" lastClr="000000"/>
                </a:solidFill>
                <a:latin typeface="Arial"/>
                <a:cs typeface="Arial"/>
              </a:rPr>
              <a:t>Mr.</a:t>
            </a:r>
            <a:r>
              <a:rPr sz="716" kern="0" spc="-20" dirty="0">
                <a:solidFill>
                  <a:sysClr val="windowText" lastClr="000000"/>
                </a:solidFill>
                <a:latin typeface="Arial"/>
                <a:cs typeface="Arial"/>
              </a:rPr>
              <a:t> </a:t>
            </a:r>
            <a:r>
              <a:rPr sz="716" kern="0" dirty="0">
                <a:solidFill>
                  <a:sysClr val="windowText" lastClr="000000"/>
                </a:solidFill>
                <a:latin typeface="Arial"/>
                <a:cs typeface="Arial"/>
              </a:rPr>
              <a:t>Michael</a:t>
            </a:r>
            <a:r>
              <a:rPr sz="716" kern="0" spc="-14" dirty="0">
                <a:solidFill>
                  <a:sysClr val="windowText" lastClr="000000"/>
                </a:solidFill>
                <a:latin typeface="Arial"/>
                <a:cs typeface="Arial"/>
              </a:rPr>
              <a:t> </a:t>
            </a:r>
            <a:r>
              <a:rPr sz="716" kern="0" spc="-7" dirty="0">
                <a:solidFill>
                  <a:sysClr val="windowText" lastClr="000000"/>
                </a:solidFill>
                <a:latin typeface="Arial"/>
                <a:cs typeface="Arial"/>
              </a:rPr>
              <a:t>Woods </a:t>
            </a:r>
            <a:r>
              <a:rPr sz="716" kern="0" dirty="0">
                <a:solidFill>
                  <a:sysClr val="windowText" lastClr="000000"/>
                </a:solidFill>
                <a:latin typeface="Arial"/>
                <a:cs typeface="Arial"/>
              </a:rPr>
              <a:t>Executive</a:t>
            </a:r>
            <a:r>
              <a:rPr sz="716" kern="0" spc="-27" dirty="0">
                <a:solidFill>
                  <a:sysClr val="windowText" lastClr="000000"/>
                </a:solidFill>
                <a:latin typeface="Arial"/>
                <a:cs typeface="Arial"/>
              </a:rPr>
              <a:t> </a:t>
            </a:r>
            <a:r>
              <a:rPr sz="716" kern="0" spc="-7" dirty="0">
                <a:solidFill>
                  <a:sysClr val="windowText" lastClr="000000"/>
                </a:solidFill>
                <a:latin typeface="Arial"/>
                <a:cs typeface="Arial"/>
              </a:rPr>
              <a:t>Director </a:t>
            </a:r>
            <a:r>
              <a:rPr sz="716" kern="0" dirty="0">
                <a:solidFill>
                  <a:sysClr val="windowText" lastClr="000000"/>
                </a:solidFill>
                <a:latin typeface="Arial"/>
                <a:cs typeface="Arial"/>
              </a:rPr>
              <a:t>Lake~Sumter</a:t>
            </a:r>
            <a:r>
              <a:rPr sz="716" kern="0" spc="-31" dirty="0">
                <a:solidFill>
                  <a:sysClr val="windowText" lastClr="000000"/>
                </a:solidFill>
                <a:latin typeface="Arial"/>
                <a:cs typeface="Arial"/>
              </a:rPr>
              <a:t> </a:t>
            </a:r>
            <a:r>
              <a:rPr sz="716" kern="0" spc="-17" dirty="0">
                <a:solidFill>
                  <a:sysClr val="windowText" lastClr="000000"/>
                </a:solidFill>
                <a:latin typeface="Arial"/>
                <a:cs typeface="Arial"/>
              </a:rPr>
              <a:t>MPO</a:t>
            </a:r>
            <a:endParaRPr sz="716" kern="0">
              <a:solidFill>
                <a:sysClr val="windowText" lastClr="000000"/>
              </a:solidFill>
              <a:latin typeface="Arial"/>
              <a:cs typeface="Arial"/>
            </a:endParaRPr>
          </a:p>
          <a:p>
            <a:pPr marL="8659" defTabSz="623438">
              <a:lnSpc>
                <a:spcPts val="784"/>
              </a:lnSpc>
            </a:pPr>
            <a:r>
              <a:rPr sz="716" kern="0" dirty="0">
                <a:solidFill>
                  <a:sysClr val="windowText" lastClr="000000"/>
                </a:solidFill>
                <a:latin typeface="Arial"/>
                <a:cs typeface="Arial"/>
              </a:rPr>
              <a:t>1300</a:t>
            </a:r>
            <a:r>
              <a:rPr sz="716" kern="0" spc="-24" dirty="0">
                <a:solidFill>
                  <a:sysClr val="windowText" lastClr="000000"/>
                </a:solidFill>
                <a:latin typeface="Arial"/>
                <a:cs typeface="Arial"/>
              </a:rPr>
              <a:t> </a:t>
            </a:r>
            <a:r>
              <a:rPr sz="716" kern="0" dirty="0">
                <a:solidFill>
                  <a:sysClr val="windowText" lastClr="000000"/>
                </a:solidFill>
                <a:latin typeface="Arial"/>
                <a:cs typeface="Arial"/>
              </a:rPr>
              <a:t>Citizens</a:t>
            </a:r>
            <a:r>
              <a:rPr sz="716" kern="0" spc="-20" dirty="0">
                <a:solidFill>
                  <a:sysClr val="windowText" lastClr="000000"/>
                </a:solidFill>
                <a:latin typeface="Arial"/>
                <a:cs typeface="Arial"/>
              </a:rPr>
              <a:t> </a:t>
            </a:r>
            <a:r>
              <a:rPr sz="716" kern="0" dirty="0">
                <a:solidFill>
                  <a:sysClr val="windowText" lastClr="000000"/>
                </a:solidFill>
                <a:latin typeface="Arial"/>
                <a:cs typeface="Arial"/>
              </a:rPr>
              <a:t>Blvd.,</a:t>
            </a:r>
            <a:r>
              <a:rPr sz="716" kern="0" spc="-20" dirty="0">
                <a:solidFill>
                  <a:sysClr val="windowText" lastClr="000000"/>
                </a:solidFill>
                <a:latin typeface="Arial"/>
                <a:cs typeface="Arial"/>
              </a:rPr>
              <a:t> </a:t>
            </a:r>
            <a:r>
              <a:rPr sz="716" kern="0" dirty="0">
                <a:solidFill>
                  <a:sysClr val="windowText" lastClr="000000"/>
                </a:solidFill>
                <a:latin typeface="Arial"/>
                <a:cs typeface="Arial"/>
              </a:rPr>
              <a:t>Suite</a:t>
            </a:r>
            <a:r>
              <a:rPr sz="716" kern="0" spc="-24" dirty="0">
                <a:solidFill>
                  <a:sysClr val="windowText" lastClr="000000"/>
                </a:solidFill>
                <a:latin typeface="Arial"/>
                <a:cs typeface="Arial"/>
              </a:rPr>
              <a:t> </a:t>
            </a:r>
            <a:r>
              <a:rPr sz="716" kern="0" spc="-17" dirty="0">
                <a:solidFill>
                  <a:sysClr val="windowText" lastClr="000000"/>
                </a:solidFill>
                <a:latin typeface="Arial"/>
                <a:cs typeface="Arial"/>
              </a:rPr>
              <a:t>175</a:t>
            </a:r>
            <a:endParaRPr sz="716" kern="0">
              <a:solidFill>
                <a:sysClr val="windowText" lastClr="000000"/>
              </a:solidFill>
              <a:latin typeface="Arial"/>
              <a:cs typeface="Arial"/>
            </a:endParaRPr>
          </a:p>
          <a:p>
            <a:pPr marL="8659" defTabSz="623438">
              <a:lnSpc>
                <a:spcPts val="842"/>
              </a:lnSpc>
            </a:pPr>
            <a:r>
              <a:rPr sz="716" kern="0" dirty="0">
                <a:solidFill>
                  <a:sysClr val="windowText" lastClr="000000"/>
                </a:solidFill>
                <a:latin typeface="Arial"/>
                <a:cs typeface="Arial"/>
              </a:rPr>
              <a:t>Leesburg,</a:t>
            </a:r>
            <a:r>
              <a:rPr sz="716" kern="0" spc="-17" dirty="0">
                <a:solidFill>
                  <a:sysClr val="windowText" lastClr="000000"/>
                </a:solidFill>
                <a:latin typeface="Arial"/>
                <a:cs typeface="Arial"/>
              </a:rPr>
              <a:t> </a:t>
            </a:r>
            <a:r>
              <a:rPr sz="716" kern="0" dirty="0">
                <a:solidFill>
                  <a:sysClr val="windowText" lastClr="000000"/>
                </a:solidFill>
                <a:latin typeface="Arial"/>
                <a:cs typeface="Arial"/>
              </a:rPr>
              <a:t>FL</a:t>
            </a:r>
            <a:r>
              <a:rPr sz="716" kern="0" spc="-7" dirty="0">
                <a:solidFill>
                  <a:sysClr val="windowText" lastClr="000000"/>
                </a:solidFill>
                <a:latin typeface="Arial"/>
                <a:cs typeface="Arial"/>
              </a:rPr>
              <a:t> </a:t>
            </a:r>
            <a:r>
              <a:rPr sz="716" kern="0" spc="-14" dirty="0">
                <a:solidFill>
                  <a:sysClr val="windowText" lastClr="000000"/>
                </a:solidFill>
                <a:latin typeface="Arial"/>
                <a:cs typeface="Arial"/>
              </a:rPr>
              <a:t>34748</a:t>
            </a:r>
            <a:endParaRPr sz="716" kern="0">
              <a:solidFill>
                <a:sysClr val="windowText" lastClr="000000"/>
              </a:solidFill>
              <a:latin typeface="Arial"/>
              <a:cs typeface="Arial"/>
            </a:endParaRPr>
          </a:p>
          <a:p>
            <a:pPr defTabSz="623438"/>
            <a:endParaRPr sz="682" kern="0">
              <a:solidFill>
                <a:sysClr val="windowText" lastClr="000000"/>
              </a:solidFill>
              <a:latin typeface="Arial"/>
              <a:cs typeface="Arial"/>
            </a:endParaRPr>
          </a:p>
          <a:p>
            <a:pPr marL="8659" defTabSz="623438">
              <a:spcBef>
                <a:spcPts val="3"/>
              </a:spcBef>
            </a:pPr>
            <a:r>
              <a:rPr sz="716" kern="0" dirty="0">
                <a:solidFill>
                  <a:sysClr val="windowText" lastClr="000000"/>
                </a:solidFill>
                <a:latin typeface="Arial"/>
                <a:cs typeface="Arial"/>
              </a:rPr>
              <a:t>Dear</a:t>
            </a:r>
            <a:r>
              <a:rPr sz="716" kern="0" spc="-10" dirty="0">
                <a:solidFill>
                  <a:sysClr val="windowText" lastClr="000000"/>
                </a:solidFill>
                <a:latin typeface="Arial"/>
                <a:cs typeface="Arial"/>
              </a:rPr>
              <a:t> </a:t>
            </a:r>
            <a:r>
              <a:rPr sz="716" kern="0" dirty="0">
                <a:solidFill>
                  <a:sysClr val="windowText" lastClr="000000"/>
                </a:solidFill>
                <a:latin typeface="Arial"/>
                <a:cs typeface="Arial"/>
              </a:rPr>
              <a:t>Mr.</a:t>
            </a:r>
            <a:r>
              <a:rPr sz="716" kern="0" spc="-10" dirty="0">
                <a:solidFill>
                  <a:sysClr val="windowText" lastClr="000000"/>
                </a:solidFill>
                <a:latin typeface="Arial"/>
                <a:cs typeface="Arial"/>
              </a:rPr>
              <a:t> </a:t>
            </a:r>
            <a:r>
              <a:rPr sz="716" kern="0" spc="-7" dirty="0">
                <a:solidFill>
                  <a:sysClr val="windowText" lastClr="000000"/>
                </a:solidFill>
                <a:latin typeface="Arial"/>
                <a:cs typeface="Arial"/>
              </a:rPr>
              <a:t>Woods:</a:t>
            </a:r>
            <a:endParaRPr sz="716" kern="0">
              <a:solidFill>
                <a:sysClr val="windowText" lastClr="000000"/>
              </a:solidFill>
              <a:latin typeface="Arial"/>
              <a:cs typeface="Arial"/>
            </a:endParaRPr>
          </a:p>
          <a:p>
            <a:pPr defTabSz="623438"/>
            <a:endParaRPr sz="682" kern="0">
              <a:solidFill>
                <a:sysClr val="windowText" lastClr="000000"/>
              </a:solidFill>
              <a:latin typeface="Arial"/>
              <a:cs typeface="Arial"/>
            </a:endParaRPr>
          </a:p>
          <a:p>
            <a:pPr marL="8659" defTabSz="623438"/>
            <a:r>
              <a:rPr sz="716" b="1" kern="0" dirty="0">
                <a:solidFill>
                  <a:sysClr val="windowText" lastClr="000000"/>
                </a:solidFill>
                <a:latin typeface="Arial"/>
                <a:cs typeface="Arial"/>
              </a:rPr>
              <a:t>Subject:</a:t>
            </a:r>
            <a:r>
              <a:rPr sz="716" b="1" kern="0" spc="-14" dirty="0">
                <a:solidFill>
                  <a:sysClr val="windowText" lastClr="000000"/>
                </a:solidFill>
                <a:latin typeface="Arial"/>
                <a:cs typeface="Arial"/>
              </a:rPr>
              <a:t> </a:t>
            </a:r>
            <a:r>
              <a:rPr sz="716" b="1" kern="0" dirty="0">
                <a:solidFill>
                  <a:sysClr val="windowText" lastClr="000000"/>
                </a:solidFill>
                <a:latin typeface="Arial"/>
                <a:cs typeface="Arial"/>
              </a:rPr>
              <a:t>REQUEST</a:t>
            </a:r>
            <a:r>
              <a:rPr sz="716" b="1" kern="0" spc="-10" dirty="0">
                <a:solidFill>
                  <a:sysClr val="windowText" lastClr="000000"/>
                </a:solidFill>
                <a:latin typeface="Arial"/>
                <a:cs typeface="Arial"/>
              </a:rPr>
              <a:t> </a:t>
            </a:r>
            <a:r>
              <a:rPr sz="716" b="1" kern="0" dirty="0">
                <a:solidFill>
                  <a:sysClr val="windowText" lastClr="000000"/>
                </a:solidFill>
                <a:latin typeface="Arial"/>
                <a:cs typeface="Arial"/>
              </a:rPr>
              <a:t>FOR</a:t>
            </a:r>
            <a:r>
              <a:rPr sz="716" b="1" kern="0" spc="-17" dirty="0">
                <a:solidFill>
                  <a:sysClr val="windowText" lastClr="000000"/>
                </a:solidFill>
                <a:latin typeface="Arial"/>
                <a:cs typeface="Arial"/>
              </a:rPr>
              <a:t> </a:t>
            </a:r>
            <a:r>
              <a:rPr sz="716" b="1" kern="0" dirty="0">
                <a:solidFill>
                  <a:sysClr val="windowText" lastClr="000000"/>
                </a:solidFill>
                <a:latin typeface="Arial"/>
                <a:cs typeface="Arial"/>
              </a:rPr>
              <a:t>UPDATE</a:t>
            </a:r>
            <a:r>
              <a:rPr sz="716" b="1" kern="0" spc="-14" dirty="0">
                <a:solidFill>
                  <a:sysClr val="windowText" lastClr="000000"/>
                </a:solidFill>
                <a:latin typeface="Arial"/>
                <a:cs typeface="Arial"/>
              </a:rPr>
              <a:t> </a:t>
            </a:r>
            <a:r>
              <a:rPr sz="716" b="1" kern="0" dirty="0">
                <a:solidFill>
                  <a:sysClr val="windowText" lastClr="000000"/>
                </a:solidFill>
                <a:latin typeface="Arial"/>
                <a:cs typeface="Arial"/>
              </a:rPr>
              <a:t>TO</a:t>
            </a:r>
            <a:r>
              <a:rPr sz="716" b="1" kern="0" spc="-14" dirty="0">
                <a:solidFill>
                  <a:sysClr val="windowText" lastClr="000000"/>
                </a:solidFill>
                <a:latin typeface="Arial"/>
                <a:cs typeface="Arial"/>
              </a:rPr>
              <a:t> </a:t>
            </a:r>
            <a:r>
              <a:rPr sz="716" b="1" kern="0" spc="-7" dirty="0">
                <a:solidFill>
                  <a:sysClr val="windowText" lastClr="000000"/>
                </a:solidFill>
                <a:latin typeface="Arial"/>
                <a:cs typeface="Arial"/>
              </a:rPr>
              <a:t>LAKE~SUMTER </a:t>
            </a:r>
            <a:r>
              <a:rPr sz="716" b="1" kern="0" dirty="0">
                <a:solidFill>
                  <a:sysClr val="windowText" lastClr="000000"/>
                </a:solidFill>
                <a:latin typeface="Arial"/>
                <a:cs typeface="Arial"/>
              </a:rPr>
              <a:t>MPO</a:t>
            </a:r>
            <a:r>
              <a:rPr sz="716" b="1" kern="0" spc="-14" dirty="0">
                <a:solidFill>
                  <a:sysClr val="windowText" lastClr="000000"/>
                </a:solidFill>
                <a:latin typeface="Arial"/>
                <a:cs typeface="Arial"/>
              </a:rPr>
              <a:t> </a:t>
            </a:r>
            <a:r>
              <a:rPr sz="716" b="1" kern="0" dirty="0">
                <a:solidFill>
                  <a:sysClr val="windowText" lastClr="000000"/>
                </a:solidFill>
                <a:latin typeface="Arial"/>
                <a:cs typeface="Arial"/>
              </a:rPr>
              <a:t>2045</a:t>
            </a:r>
            <a:r>
              <a:rPr sz="716" b="1" kern="0" spc="-14" dirty="0">
                <a:solidFill>
                  <a:sysClr val="windowText" lastClr="000000"/>
                </a:solidFill>
                <a:latin typeface="Arial"/>
                <a:cs typeface="Arial"/>
              </a:rPr>
              <a:t> LRTP</a:t>
            </a:r>
            <a:endParaRPr sz="716" kern="0">
              <a:solidFill>
                <a:sysClr val="windowText" lastClr="000000"/>
              </a:solidFill>
              <a:latin typeface="Arial"/>
              <a:cs typeface="Arial"/>
            </a:endParaRPr>
          </a:p>
          <a:p>
            <a:pPr defTabSz="623438">
              <a:spcBef>
                <a:spcPts val="17"/>
              </a:spcBef>
            </a:pPr>
            <a:endParaRPr sz="716" kern="0">
              <a:solidFill>
                <a:sysClr val="windowText" lastClr="000000"/>
              </a:solidFill>
              <a:latin typeface="Arial"/>
              <a:cs typeface="Arial"/>
            </a:endParaRPr>
          </a:p>
          <a:p>
            <a:pPr marL="8659" marR="80094" defTabSz="623438">
              <a:lnSpc>
                <a:spcPts val="825"/>
              </a:lnSpc>
            </a:pPr>
            <a:r>
              <a:rPr sz="716" kern="0" dirty="0">
                <a:solidFill>
                  <a:sysClr val="windowText" lastClr="000000"/>
                </a:solidFill>
                <a:latin typeface="Arial"/>
                <a:cs typeface="Arial"/>
              </a:rPr>
              <a:t>The</a:t>
            </a:r>
            <a:r>
              <a:rPr sz="716" kern="0" spc="-34" dirty="0">
                <a:solidFill>
                  <a:sysClr val="windowText" lastClr="000000"/>
                </a:solidFill>
                <a:latin typeface="Arial"/>
                <a:cs typeface="Arial"/>
              </a:rPr>
              <a:t> </a:t>
            </a:r>
            <a:r>
              <a:rPr sz="716" kern="0" dirty="0">
                <a:solidFill>
                  <a:sysClr val="windowText" lastClr="000000"/>
                </a:solidFill>
                <a:latin typeface="Arial"/>
                <a:cs typeface="Arial"/>
              </a:rPr>
              <a:t>Florida</a:t>
            </a:r>
            <a:r>
              <a:rPr sz="716" kern="0" spc="-34" dirty="0">
                <a:solidFill>
                  <a:sysClr val="windowText" lastClr="000000"/>
                </a:solidFill>
                <a:latin typeface="Arial"/>
                <a:cs typeface="Arial"/>
              </a:rPr>
              <a:t> </a:t>
            </a:r>
            <a:r>
              <a:rPr sz="716" kern="0" dirty="0">
                <a:solidFill>
                  <a:sysClr val="windowText" lastClr="000000"/>
                </a:solidFill>
                <a:latin typeface="Arial"/>
                <a:cs typeface="Arial"/>
              </a:rPr>
              <a:t>Department</a:t>
            </a:r>
            <a:r>
              <a:rPr sz="716" kern="0" spc="-31" dirty="0">
                <a:solidFill>
                  <a:sysClr val="windowText" lastClr="000000"/>
                </a:solidFill>
                <a:latin typeface="Arial"/>
                <a:cs typeface="Arial"/>
              </a:rPr>
              <a:t> </a:t>
            </a:r>
            <a:r>
              <a:rPr sz="716" kern="0" dirty="0">
                <a:solidFill>
                  <a:sysClr val="windowText" lastClr="000000"/>
                </a:solidFill>
                <a:latin typeface="Arial"/>
                <a:cs typeface="Arial"/>
              </a:rPr>
              <a:t>of</a:t>
            </a:r>
            <a:r>
              <a:rPr sz="716" kern="0" spc="-37" dirty="0">
                <a:solidFill>
                  <a:sysClr val="windowText" lastClr="000000"/>
                </a:solidFill>
                <a:latin typeface="Arial"/>
                <a:cs typeface="Arial"/>
              </a:rPr>
              <a:t> </a:t>
            </a:r>
            <a:r>
              <a:rPr sz="716" kern="0" dirty="0">
                <a:solidFill>
                  <a:sysClr val="windowText" lastClr="000000"/>
                </a:solidFill>
                <a:latin typeface="Arial"/>
                <a:cs typeface="Arial"/>
              </a:rPr>
              <a:t>Transportation</a:t>
            </a:r>
            <a:r>
              <a:rPr sz="716" kern="0" spc="-27" dirty="0">
                <a:solidFill>
                  <a:sysClr val="windowText" lastClr="000000"/>
                </a:solidFill>
                <a:latin typeface="Arial"/>
                <a:cs typeface="Arial"/>
              </a:rPr>
              <a:t> </a:t>
            </a:r>
            <a:r>
              <a:rPr sz="716" kern="0" dirty="0">
                <a:solidFill>
                  <a:sysClr val="windowText" lastClr="000000"/>
                </a:solidFill>
                <a:latin typeface="Arial"/>
                <a:cs typeface="Arial"/>
              </a:rPr>
              <a:t>(FDOT),</a:t>
            </a:r>
            <a:r>
              <a:rPr sz="716" kern="0" spc="-31" dirty="0">
                <a:solidFill>
                  <a:sysClr val="windowText" lastClr="000000"/>
                </a:solidFill>
                <a:latin typeface="Arial"/>
                <a:cs typeface="Arial"/>
              </a:rPr>
              <a:t> </a:t>
            </a:r>
            <a:r>
              <a:rPr sz="716" kern="0" dirty="0">
                <a:solidFill>
                  <a:sysClr val="windowText" lastClr="000000"/>
                </a:solidFill>
                <a:latin typeface="Arial"/>
                <a:cs typeface="Arial"/>
              </a:rPr>
              <a:t>Florida’s</a:t>
            </a:r>
            <a:r>
              <a:rPr sz="716" kern="0" spc="-27" dirty="0">
                <a:solidFill>
                  <a:sysClr val="windowText" lastClr="000000"/>
                </a:solidFill>
                <a:latin typeface="Arial"/>
                <a:cs typeface="Arial"/>
              </a:rPr>
              <a:t> </a:t>
            </a:r>
            <a:r>
              <a:rPr sz="716" kern="0" dirty="0">
                <a:solidFill>
                  <a:sysClr val="windowText" lastClr="000000"/>
                </a:solidFill>
                <a:latin typeface="Arial"/>
                <a:cs typeface="Arial"/>
              </a:rPr>
              <a:t>Turnpike</a:t>
            </a:r>
            <a:r>
              <a:rPr sz="716" kern="0" spc="-27" dirty="0">
                <a:solidFill>
                  <a:sysClr val="windowText" lastClr="000000"/>
                </a:solidFill>
                <a:latin typeface="Arial"/>
                <a:cs typeface="Arial"/>
              </a:rPr>
              <a:t> </a:t>
            </a:r>
            <a:r>
              <a:rPr sz="716" kern="0" dirty="0">
                <a:solidFill>
                  <a:sysClr val="windowText" lastClr="000000"/>
                </a:solidFill>
                <a:latin typeface="Arial"/>
                <a:cs typeface="Arial"/>
              </a:rPr>
              <a:t>Enterprise</a:t>
            </a:r>
            <a:r>
              <a:rPr sz="716" kern="0" spc="-27" dirty="0">
                <a:solidFill>
                  <a:sysClr val="windowText" lastClr="000000"/>
                </a:solidFill>
                <a:latin typeface="Arial"/>
                <a:cs typeface="Arial"/>
              </a:rPr>
              <a:t> </a:t>
            </a:r>
            <a:r>
              <a:rPr sz="716" kern="0" dirty="0">
                <a:solidFill>
                  <a:sysClr val="windowText" lastClr="000000"/>
                </a:solidFill>
                <a:latin typeface="Arial"/>
                <a:cs typeface="Arial"/>
              </a:rPr>
              <a:t>requests</a:t>
            </a:r>
            <a:r>
              <a:rPr sz="716" kern="0" spc="-24" dirty="0">
                <a:solidFill>
                  <a:sysClr val="windowText" lastClr="000000"/>
                </a:solidFill>
                <a:latin typeface="Arial"/>
                <a:cs typeface="Arial"/>
              </a:rPr>
              <a:t> </a:t>
            </a:r>
            <a:r>
              <a:rPr sz="716" kern="0" spc="-17" dirty="0">
                <a:solidFill>
                  <a:sysClr val="windowText" lastClr="000000"/>
                </a:solidFill>
                <a:latin typeface="Arial"/>
                <a:cs typeface="Arial"/>
              </a:rPr>
              <a:t>the </a:t>
            </a:r>
            <a:r>
              <a:rPr sz="716" kern="0" dirty="0">
                <a:solidFill>
                  <a:sysClr val="windowText" lastClr="000000"/>
                </a:solidFill>
                <a:latin typeface="Arial"/>
                <a:cs typeface="Arial"/>
              </a:rPr>
              <a:t>following</a:t>
            </a:r>
            <a:r>
              <a:rPr sz="716" kern="0" spc="-24" dirty="0">
                <a:solidFill>
                  <a:sysClr val="windowText" lastClr="000000"/>
                </a:solidFill>
                <a:latin typeface="Arial"/>
                <a:cs typeface="Arial"/>
              </a:rPr>
              <a:t> </a:t>
            </a:r>
            <a:r>
              <a:rPr sz="716" kern="0" dirty="0">
                <a:solidFill>
                  <a:sysClr val="windowText" lastClr="000000"/>
                </a:solidFill>
                <a:latin typeface="Arial"/>
                <a:cs typeface="Arial"/>
              </a:rPr>
              <a:t>changes</a:t>
            </a:r>
            <a:r>
              <a:rPr sz="716" kern="0" spc="-17" dirty="0">
                <a:solidFill>
                  <a:sysClr val="windowText" lastClr="000000"/>
                </a:solidFill>
                <a:latin typeface="Arial"/>
                <a:cs typeface="Arial"/>
              </a:rPr>
              <a:t> </a:t>
            </a:r>
            <a:r>
              <a:rPr sz="716" kern="0" dirty="0">
                <a:solidFill>
                  <a:sysClr val="windowText" lastClr="000000"/>
                </a:solidFill>
                <a:latin typeface="Arial"/>
                <a:cs typeface="Arial"/>
              </a:rPr>
              <a:t>to</a:t>
            </a:r>
            <a:r>
              <a:rPr sz="716" kern="0" spc="-17" dirty="0">
                <a:solidFill>
                  <a:sysClr val="windowText" lastClr="000000"/>
                </a:solidFill>
                <a:latin typeface="Arial"/>
                <a:cs typeface="Arial"/>
              </a:rPr>
              <a:t> </a:t>
            </a:r>
            <a:r>
              <a:rPr sz="716" kern="0" dirty="0">
                <a:solidFill>
                  <a:sysClr val="windowText" lastClr="000000"/>
                </a:solidFill>
                <a:latin typeface="Arial"/>
                <a:cs typeface="Arial"/>
              </a:rPr>
              <a:t>be</a:t>
            </a:r>
            <a:r>
              <a:rPr sz="716" kern="0" spc="-24" dirty="0">
                <a:solidFill>
                  <a:sysClr val="windowText" lastClr="000000"/>
                </a:solidFill>
                <a:latin typeface="Arial"/>
                <a:cs typeface="Arial"/>
              </a:rPr>
              <a:t> </a:t>
            </a:r>
            <a:r>
              <a:rPr sz="716" kern="0" dirty="0">
                <a:solidFill>
                  <a:sysClr val="windowText" lastClr="000000"/>
                </a:solidFill>
                <a:latin typeface="Arial"/>
                <a:cs typeface="Arial"/>
              </a:rPr>
              <a:t>made</a:t>
            </a:r>
            <a:r>
              <a:rPr sz="716" kern="0" spc="-14" dirty="0">
                <a:solidFill>
                  <a:sysClr val="windowText" lastClr="000000"/>
                </a:solidFill>
                <a:latin typeface="Arial"/>
                <a:cs typeface="Arial"/>
              </a:rPr>
              <a:t> </a:t>
            </a:r>
            <a:r>
              <a:rPr sz="716" kern="0" dirty="0">
                <a:solidFill>
                  <a:sysClr val="windowText" lastClr="000000"/>
                </a:solidFill>
                <a:latin typeface="Arial"/>
                <a:cs typeface="Arial"/>
              </a:rPr>
              <a:t>to</a:t>
            </a:r>
            <a:r>
              <a:rPr sz="716" kern="0" spc="-14" dirty="0">
                <a:solidFill>
                  <a:sysClr val="windowText" lastClr="000000"/>
                </a:solidFill>
                <a:latin typeface="Arial"/>
                <a:cs typeface="Arial"/>
              </a:rPr>
              <a:t> </a:t>
            </a:r>
            <a:r>
              <a:rPr sz="716" kern="0" dirty="0">
                <a:solidFill>
                  <a:sysClr val="windowText" lastClr="000000"/>
                </a:solidFill>
                <a:latin typeface="Arial"/>
                <a:cs typeface="Arial"/>
              </a:rPr>
              <a:t>the</a:t>
            </a:r>
            <a:r>
              <a:rPr sz="716" kern="0" spc="-17" dirty="0">
                <a:solidFill>
                  <a:sysClr val="windowText" lastClr="000000"/>
                </a:solidFill>
                <a:latin typeface="Arial"/>
                <a:cs typeface="Arial"/>
              </a:rPr>
              <a:t> </a:t>
            </a:r>
            <a:r>
              <a:rPr sz="716" kern="0" dirty="0">
                <a:solidFill>
                  <a:sysClr val="windowText" lastClr="000000"/>
                </a:solidFill>
                <a:latin typeface="Arial"/>
                <a:cs typeface="Arial"/>
              </a:rPr>
              <a:t>Lake~Sumter</a:t>
            </a:r>
            <a:r>
              <a:rPr sz="716" kern="0" spc="-20" dirty="0">
                <a:solidFill>
                  <a:sysClr val="windowText" lastClr="000000"/>
                </a:solidFill>
                <a:latin typeface="Arial"/>
                <a:cs typeface="Arial"/>
              </a:rPr>
              <a:t> </a:t>
            </a:r>
            <a:r>
              <a:rPr sz="716" kern="0" dirty="0">
                <a:solidFill>
                  <a:sysClr val="windowText" lastClr="000000"/>
                </a:solidFill>
                <a:latin typeface="Arial"/>
                <a:cs typeface="Arial"/>
              </a:rPr>
              <a:t>Metropolitan</a:t>
            </a:r>
            <a:r>
              <a:rPr sz="716" kern="0" spc="-24" dirty="0">
                <a:solidFill>
                  <a:sysClr val="windowText" lastClr="000000"/>
                </a:solidFill>
                <a:latin typeface="Arial"/>
                <a:cs typeface="Arial"/>
              </a:rPr>
              <a:t> </a:t>
            </a:r>
            <a:r>
              <a:rPr sz="716" kern="0" dirty="0">
                <a:solidFill>
                  <a:sysClr val="windowText" lastClr="000000"/>
                </a:solidFill>
                <a:latin typeface="Arial"/>
                <a:cs typeface="Arial"/>
              </a:rPr>
              <a:t>Planning</a:t>
            </a:r>
            <a:r>
              <a:rPr sz="716" kern="0" spc="-17" dirty="0">
                <a:solidFill>
                  <a:sysClr val="windowText" lastClr="000000"/>
                </a:solidFill>
                <a:latin typeface="Arial"/>
                <a:cs typeface="Arial"/>
              </a:rPr>
              <a:t> </a:t>
            </a:r>
            <a:r>
              <a:rPr sz="716" kern="0" spc="-7" dirty="0">
                <a:solidFill>
                  <a:sysClr val="windowText" lastClr="000000"/>
                </a:solidFill>
                <a:latin typeface="Arial"/>
                <a:cs typeface="Arial"/>
              </a:rPr>
              <a:t>Organization’s</a:t>
            </a:r>
            <a:r>
              <a:rPr sz="716" kern="0" spc="-14" dirty="0">
                <a:solidFill>
                  <a:sysClr val="windowText" lastClr="000000"/>
                </a:solidFill>
                <a:latin typeface="Arial"/>
                <a:cs typeface="Arial"/>
              </a:rPr>
              <a:t> </a:t>
            </a:r>
            <a:r>
              <a:rPr sz="716" kern="0" spc="-7" dirty="0">
                <a:solidFill>
                  <a:sysClr val="windowText" lastClr="000000"/>
                </a:solidFill>
                <a:latin typeface="Arial"/>
                <a:cs typeface="Arial"/>
              </a:rPr>
              <a:t>Adopted </a:t>
            </a:r>
            <a:r>
              <a:rPr sz="716" kern="0" dirty="0">
                <a:solidFill>
                  <a:sysClr val="windowText" lastClr="000000"/>
                </a:solidFill>
                <a:latin typeface="Arial"/>
                <a:cs typeface="Arial"/>
              </a:rPr>
              <a:t>2045</a:t>
            </a:r>
            <a:r>
              <a:rPr sz="716" kern="0" spc="-20" dirty="0">
                <a:solidFill>
                  <a:sysClr val="windowText" lastClr="000000"/>
                </a:solidFill>
                <a:latin typeface="Arial"/>
                <a:cs typeface="Arial"/>
              </a:rPr>
              <a:t> </a:t>
            </a:r>
            <a:r>
              <a:rPr sz="716" kern="0" dirty="0">
                <a:solidFill>
                  <a:sysClr val="windowText" lastClr="000000"/>
                </a:solidFill>
                <a:latin typeface="Arial"/>
                <a:cs typeface="Arial"/>
              </a:rPr>
              <a:t>Long</a:t>
            </a:r>
            <a:r>
              <a:rPr sz="716" kern="0" spc="-20" dirty="0">
                <a:solidFill>
                  <a:sysClr val="windowText" lastClr="000000"/>
                </a:solidFill>
                <a:latin typeface="Arial"/>
                <a:cs typeface="Arial"/>
              </a:rPr>
              <a:t> </a:t>
            </a:r>
            <a:r>
              <a:rPr sz="716" kern="0" dirty="0">
                <a:solidFill>
                  <a:sysClr val="windowText" lastClr="000000"/>
                </a:solidFill>
                <a:latin typeface="Arial"/>
                <a:cs typeface="Arial"/>
              </a:rPr>
              <a:t>Range</a:t>
            </a:r>
            <a:r>
              <a:rPr sz="716" kern="0" spc="-7" dirty="0">
                <a:solidFill>
                  <a:sysClr val="windowText" lastClr="000000"/>
                </a:solidFill>
                <a:latin typeface="Arial"/>
                <a:cs typeface="Arial"/>
              </a:rPr>
              <a:t> Transportation</a:t>
            </a:r>
            <a:r>
              <a:rPr sz="716" kern="0" spc="-14" dirty="0">
                <a:solidFill>
                  <a:sysClr val="windowText" lastClr="000000"/>
                </a:solidFill>
                <a:latin typeface="Arial"/>
                <a:cs typeface="Arial"/>
              </a:rPr>
              <a:t> </a:t>
            </a:r>
            <a:r>
              <a:rPr sz="716" kern="0" dirty="0">
                <a:solidFill>
                  <a:sysClr val="windowText" lastClr="000000"/>
                </a:solidFill>
                <a:latin typeface="Arial"/>
                <a:cs typeface="Arial"/>
              </a:rPr>
              <a:t>Plan</a:t>
            </a:r>
            <a:r>
              <a:rPr sz="716" kern="0" spc="-14" dirty="0">
                <a:solidFill>
                  <a:sysClr val="windowText" lastClr="000000"/>
                </a:solidFill>
                <a:latin typeface="Arial"/>
                <a:cs typeface="Arial"/>
              </a:rPr>
              <a:t> </a:t>
            </a:r>
            <a:r>
              <a:rPr sz="716" kern="0" dirty="0">
                <a:solidFill>
                  <a:sysClr val="windowText" lastClr="000000"/>
                </a:solidFill>
                <a:latin typeface="Arial"/>
                <a:cs typeface="Arial"/>
              </a:rPr>
              <a:t>(LRTP)</a:t>
            </a:r>
            <a:r>
              <a:rPr sz="716" kern="0" spc="-14" dirty="0">
                <a:solidFill>
                  <a:sysClr val="windowText" lastClr="000000"/>
                </a:solidFill>
                <a:latin typeface="Arial"/>
                <a:cs typeface="Arial"/>
              </a:rPr>
              <a:t> </a:t>
            </a:r>
            <a:r>
              <a:rPr sz="716" kern="0" dirty="0">
                <a:solidFill>
                  <a:sysClr val="windowText" lastClr="000000"/>
                </a:solidFill>
                <a:latin typeface="Arial"/>
                <a:cs typeface="Arial"/>
              </a:rPr>
              <a:t>to</a:t>
            </a:r>
            <a:r>
              <a:rPr sz="716" kern="0" spc="-14" dirty="0">
                <a:solidFill>
                  <a:sysClr val="windowText" lastClr="000000"/>
                </a:solidFill>
                <a:latin typeface="Arial"/>
                <a:cs typeface="Arial"/>
              </a:rPr>
              <a:t> </a:t>
            </a:r>
            <a:r>
              <a:rPr sz="716" kern="0" dirty="0">
                <a:solidFill>
                  <a:sysClr val="windowText" lastClr="000000"/>
                </a:solidFill>
                <a:latin typeface="Arial"/>
                <a:cs typeface="Arial"/>
              </a:rPr>
              <a:t>reflect</a:t>
            </a:r>
            <a:r>
              <a:rPr sz="716" kern="0" spc="-17" dirty="0">
                <a:solidFill>
                  <a:sysClr val="windowText" lastClr="000000"/>
                </a:solidFill>
                <a:latin typeface="Arial"/>
                <a:cs typeface="Arial"/>
              </a:rPr>
              <a:t> </a:t>
            </a:r>
            <a:r>
              <a:rPr sz="716" kern="0" dirty="0">
                <a:solidFill>
                  <a:sysClr val="windowText" lastClr="000000"/>
                </a:solidFill>
                <a:latin typeface="Arial"/>
                <a:cs typeface="Arial"/>
              </a:rPr>
              <a:t>the</a:t>
            </a:r>
            <a:r>
              <a:rPr sz="716" kern="0" spc="-10" dirty="0">
                <a:solidFill>
                  <a:sysClr val="windowText" lastClr="000000"/>
                </a:solidFill>
                <a:latin typeface="Arial"/>
                <a:cs typeface="Arial"/>
              </a:rPr>
              <a:t> </a:t>
            </a:r>
            <a:r>
              <a:rPr sz="716" kern="0" dirty="0">
                <a:solidFill>
                  <a:sysClr val="windowText" lastClr="000000"/>
                </a:solidFill>
                <a:latin typeface="Arial"/>
                <a:cs typeface="Arial"/>
              </a:rPr>
              <a:t>Department’s</a:t>
            </a:r>
            <a:r>
              <a:rPr sz="716" kern="0" spc="-7" dirty="0">
                <a:solidFill>
                  <a:sysClr val="windowText" lastClr="000000"/>
                </a:solidFill>
                <a:latin typeface="Arial"/>
                <a:cs typeface="Arial"/>
              </a:rPr>
              <a:t> </a:t>
            </a:r>
            <a:r>
              <a:rPr sz="716" kern="0" dirty="0">
                <a:solidFill>
                  <a:sysClr val="windowText" lastClr="000000"/>
                </a:solidFill>
                <a:latin typeface="Arial"/>
                <a:cs typeface="Arial"/>
              </a:rPr>
              <a:t>Work</a:t>
            </a:r>
            <a:r>
              <a:rPr sz="716" kern="0" spc="-14" dirty="0">
                <a:solidFill>
                  <a:sysClr val="windowText" lastClr="000000"/>
                </a:solidFill>
                <a:latin typeface="Arial"/>
                <a:cs typeface="Arial"/>
              </a:rPr>
              <a:t> </a:t>
            </a:r>
            <a:r>
              <a:rPr sz="716" kern="0" spc="-7" dirty="0">
                <a:solidFill>
                  <a:sysClr val="windowText" lastClr="000000"/>
                </a:solidFill>
                <a:latin typeface="Arial"/>
                <a:cs typeface="Arial"/>
              </a:rPr>
              <a:t>Program.</a:t>
            </a:r>
            <a:endParaRPr sz="716" kern="0">
              <a:solidFill>
                <a:sysClr val="windowText" lastClr="000000"/>
              </a:solidFill>
              <a:latin typeface="Arial"/>
              <a:cs typeface="Arial"/>
            </a:endParaRPr>
          </a:p>
          <a:p>
            <a:pPr defTabSz="623438">
              <a:spcBef>
                <a:spcPts val="20"/>
              </a:spcBef>
            </a:pPr>
            <a:endParaRPr sz="682" kern="0">
              <a:solidFill>
                <a:sysClr val="windowText" lastClr="000000"/>
              </a:solidFill>
              <a:latin typeface="Arial"/>
              <a:cs typeface="Arial"/>
            </a:endParaRPr>
          </a:p>
          <a:p>
            <a:pPr marL="8659" marR="39398" algn="just" defTabSz="623438">
              <a:lnSpc>
                <a:spcPct val="95700"/>
              </a:lnSpc>
            </a:pPr>
            <a:r>
              <a:rPr sz="716" b="1" kern="0" dirty="0">
                <a:solidFill>
                  <a:sysClr val="windowText" lastClr="000000"/>
                </a:solidFill>
                <a:latin typeface="Arial"/>
                <a:cs typeface="Arial"/>
              </a:rPr>
              <a:t>Update</a:t>
            </a:r>
            <a:r>
              <a:rPr sz="716" b="1" kern="0" spc="-34" dirty="0">
                <a:solidFill>
                  <a:sysClr val="windowText" lastClr="000000"/>
                </a:solidFill>
                <a:latin typeface="Arial"/>
                <a:cs typeface="Arial"/>
              </a:rPr>
              <a:t> </a:t>
            </a:r>
            <a:r>
              <a:rPr sz="716" b="1" kern="0" dirty="0">
                <a:solidFill>
                  <a:sysClr val="windowText" lastClr="000000"/>
                </a:solidFill>
                <a:latin typeface="Arial"/>
                <a:cs typeface="Arial"/>
              </a:rPr>
              <a:t>Table</a:t>
            </a:r>
            <a:r>
              <a:rPr sz="716" b="1" kern="0" spc="-17" dirty="0">
                <a:solidFill>
                  <a:sysClr val="windowText" lastClr="000000"/>
                </a:solidFill>
                <a:latin typeface="Arial"/>
                <a:cs typeface="Arial"/>
              </a:rPr>
              <a:t> </a:t>
            </a:r>
            <a:r>
              <a:rPr sz="716" b="1" kern="0" spc="-7" dirty="0">
                <a:solidFill>
                  <a:sysClr val="windowText" lastClr="000000"/>
                </a:solidFill>
                <a:latin typeface="Arial"/>
                <a:cs typeface="Arial"/>
              </a:rPr>
              <a:t>4-</a:t>
            </a:r>
            <a:r>
              <a:rPr sz="716" b="1" kern="0" dirty="0">
                <a:solidFill>
                  <a:sysClr val="windowText" lastClr="000000"/>
                </a:solidFill>
                <a:latin typeface="Arial"/>
                <a:cs typeface="Arial"/>
              </a:rPr>
              <a:t>7:</a:t>
            </a:r>
            <a:r>
              <a:rPr sz="716" b="1" kern="0" spc="-17" dirty="0">
                <a:solidFill>
                  <a:sysClr val="windowText" lastClr="000000"/>
                </a:solidFill>
                <a:latin typeface="Arial"/>
                <a:cs typeface="Arial"/>
              </a:rPr>
              <a:t> </a:t>
            </a:r>
            <a:r>
              <a:rPr sz="716" b="1" kern="0" dirty="0">
                <a:solidFill>
                  <a:sysClr val="windowText" lastClr="000000"/>
                </a:solidFill>
                <a:latin typeface="Arial"/>
                <a:cs typeface="Arial"/>
              </a:rPr>
              <a:t>2045</a:t>
            </a:r>
            <a:r>
              <a:rPr sz="716" b="1" kern="0" spc="-17" dirty="0">
                <a:solidFill>
                  <a:sysClr val="windowText" lastClr="000000"/>
                </a:solidFill>
                <a:latin typeface="Arial"/>
                <a:cs typeface="Arial"/>
              </a:rPr>
              <a:t> </a:t>
            </a:r>
            <a:r>
              <a:rPr sz="716" b="1" kern="0" dirty="0">
                <a:solidFill>
                  <a:sysClr val="windowText" lastClr="000000"/>
                </a:solidFill>
                <a:latin typeface="Arial"/>
                <a:cs typeface="Arial"/>
              </a:rPr>
              <a:t>Final</a:t>
            </a:r>
            <a:r>
              <a:rPr sz="716" b="1" kern="0" spc="-17" dirty="0">
                <a:solidFill>
                  <a:sysClr val="windowText" lastClr="000000"/>
                </a:solidFill>
                <a:latin typeface="Arial"/>
                <a:cs typeface="Arial"/>
              </a:rPr>
              <a:t> </a:t>
            </a:r>
            <a:r>
              <a:rPr sz="716" b="1" kern="0" dirty="0">
                <a:solidFill>
                  <a:sysClr val="windowText" lastClr="000000"/>
                </a:solidFill>
                <a:latin typeface="Arial"/>
                <a:cs typeface="Arial"/>
              </a:rPr>
              <a:t>Roadway</a:t>
            </a:r>
            <a:r>
              <a:rPr sz="716" b="1" kern="0" spc="-20" dirty="0">
                <a:solidFill>
                  <a:sysClr val="windowText" lastClr="000000"/>
                </a:solidFill>
                <a:latin typeface="Arial"/>
                <a:cs typeface="Arial"/>
              </a:rPr>
              <a:t> </a:t>
            </a:r>
            <a:r>
              <a:rPr sz="716" b="1" kern="0" dirty="0">
                <a:solidFill>
                  <a:sysClr val="windowText" lastClr="000000"/>
                </a:solidFill>
                <a:latin typeface="Arial"/>
                <a:cs typeface="Arial"/>
              </a:rPr>
              <a:t>Needs</a:t>
            </a:r>
            <a:r>
              <a:rPr sz="716" b="1" kern="0" spc="-20" dirty="0">
                <a:solidFill>
                  <a:sysClr val="windowText" lastClr="000000"/>
                </a:solidFill>
                <a:latin typeface="Arial"/>
                <a:cs typeface="Arial"/>
              </a:rPr>
              <a:t> </a:t>
            </a:r>
            <a:r>
              <a:rPr sz="716" b="1" kern="0" dirty="0">
                <a:solidFill>
                  <a:sysClr val="windowText" lastClr="000000"/>
                </a:solidFill>
                <a:latin typeface="Arial"/>
                <a:cs typeface="Arial"/>
              </a:rPr>
              <a:t>Projects</a:t>
            </a:r>
            <a:r>
              <a:rPr sz="716" b="1" kern="0" spc="-17" dirty="0">
                <a:solidFill>
                  <a:sysClr val="windowText" lastClr="000000"/>
                </a:solidFill>
                <a:latin typeface="Arial"/>
                <a:cs typeface="Arial"/>
              </a:rPr>
              <a:t> </a:t>
            </a:r>
            <a:r>
              <a:rPr sz="716" b="1" kern="0" dirty="0">
                <a:solidFill>
                  <a:sysClr val="windowText" lastClr="000000"/>
                </a:solidFill>
                <a:latin typeface="Arial"/>
                <a:cs typeface="Arial"/>
              </a:rPr>
              <a:t>(page</a:t>
            </a:r>
            <a:r>
              <a:rPr sz="716" b="1" kern="0" spc="-14" dirty="0">
                <a:solidFill>
                  <a:sysClr val="windowText" lastClr="000000"/>
                </a:solidFill>
                <a:latin typeface="Arial"/>
                <a:cs typeface="Arial"/>
              </a:rPr>
              <a:t> </a:t>
            </a:r>
            <a:r>
              <a:rPr sz="716" b="1" kern="0" spc="-7" dirty="0">
                <a:solidFill>
                  <a:sysClr val="windowText" lastClr="000000"/>
                </a:solidFill>
                <a:latin typeface="Arial"/>
                <a:cs typeface="Arial"/>
              </a:rPr>
              <a:t>4-</a:t>
            </a:r>
            <a:r>
              <a:rPr sz="716" b="1" kern="0" dirty="0">
                <a:solidFill>
                  <a:sysClr val="windowText" lastClr="000000"/>
                </a:solidFill>
                <a:latin typeface="Arial"/>
                <a:cs typeface="Arial"/>
              </a:rPr>
              <a:t>11).</a:t>
            </a:r>
            <a:r>
              <a:rPr sz="716" b="1" kern="0" spc="-20" dirty="0">
                <a:solidFill>
                  <a:sysClr val="windowText" lastClr="000000"/>
                </a:solidFill>
                <a:latin typeface="Arial"/>
                <a:cs typeface="Arial"/>
              </a:rPr>
              <a:t> </a:t>
            </a:r>
            <a:r>
              <a:rPr sz="716" kern="0" dirty="0">
                <a:solidFill>
                  <a:sysClr val="windowText" lastClr="000000"/>
                </a:solidFill>
                <a:latin typeface="Arial"/>
                <a:cs typeface="Arial"/>
              </a:rPr>
              <a:t>Please</a:t>
            </a:r>
            <a:r>
              <a:rPr sz="716" kern="0" spc="-17" dirty="0">
                <a:solidFill>
                  <a:sysClr val="windowText" lastClr="000000"/>
                </a:solidFill>
                <a:latin typeface="Arial"/>
                <a:cs typeface="Arial"/>
              </a:rPr>
              <a:t> </a:t>
            </a:r>
            <a:r>
              <a:rPr sz="716" kern="0" dirty="0">
                <a:solidFill>
                  <a:sysClr val="windowText" lastClr="000000"/>
                </a:solidFill>
                <a:latin typeface="Arial"/>
                <a:cs typeface="Arial"/>
              </a:rPr>
              <a:t>remove</a:t>
            </a:r>
            <a:r>
              <a:rPr sz="716" kern="0" spc="-14" dirty="0">
                <a:solidFill>
                  <a:sysClr val="windowText" lastClr="000000"/>
                </a:solidFill>
                <a:latin typeface="Arial"/>
                <a:cs typeface="Arial"/>
              </a:rPr>
              <a:t> </a:t>
            </a:r>
            <a:r>
              <a:rPr sz="716" kern="0" dirty="0">
                <a:solidFill>
                  <a:sysClr val="windowText" lastClr="000000"/>
                </a:solidFill>
                <a:latin typeface="Arial"/>
                <a:cs typeface="Arial"/>
              </a:rPr>
              <a:t>project</a:t>
            </a:r>
            <a:r>
              <a:rPr sz="716" kern="0" spc="-14" dirty="0">
                <a:solidFill>
                  <a:sysClr val="windowText" lastClr="000000"/>
                </a:solidFill>
                <a:latin typeface="Arial"/>
                <a:cs typeface="Arial"/>
              </a:rPr>
              <a:t> </a:t>
            </a:r>
            <a:r>
              <a:rPr sz="716" kern="0" spc="-17" dirty="0">
                <a:solidFill>
                  <a:sysClr val="windowText" lastClr="000000"/>
                </a:solidFill>
                <a:latin typeface="Arial"/>
                <a:cs typeface="Arial"/>
              </a:rPr>
              <a:t>T5 </a:t>
            </a:r>
            <a:r>
              <a:rPr sz="716" kern="0" dirty="0">
                <a:solidFill>
                  <a:sysClr val="windowText" lastClr="000000"/>
                </a:solidFill>
                <a:latin typeface="Arial"/>
                <a:cs typeface="Arial"/>
              </a:rPr>
              <a:t>(Widen</a:t>
            </a:r>
            <a:r>
              <a:rPr sz="716" kern="0" spc="-24" dirty="0">
                <a:solidFill>
                  <a:sysClr val="windowText" lastClr="000000"/>
                </a:solidFill>
                <a:latin typeface="Arial"/>
                <a:cs typeface="Arial"/>
              </a:rPr>
              <a:t> </a:t>
            </a:r>
            <a:r>
              <a:rPr sz="716" kern="0" dirty="0">
                <a:solidFill>
                  <a:sysClr val="windowText" lastClr="000000"/>
                </a:solidFill>
                <a:latin typeface="Arial"/>
                <a:cs typeface="Arial"/>
              </a:rPr>
              <a:t>Florida’s</a:t>
            </a:r>
            <a:r>
              <a:rPr sz="716" kern="0" spc="-14" dirty="0">
                <a:solidFill>
                  <a:sysClr val="windowText" lastClr="000000"/>
                </a:solidFill>
                <a:latin typeface="Arial"/>
                <a:cs typeface="Arial"/>
              </a:rPr>
              <a:t> </a:t>
            </a:r>
            <a:r>
              <a:rPr sz="716" kern="0" dirty="0">
                <a:solidFill>
                  <a:sysClr val="windowText" lastClr="000000"/>
                </a:solidFill>
                <a:latin typeface="Arial"/>
                <a:cs typeface="Arial"/>
              </a:rPr>
              <a:t>Turnpike</a:t>
            </a:r>
            <a:r>
              <a:rPr sz="716" kern="0" spc="-24" dirty="0">
                <a:solidFill>
                  <a:sysClr val="windowText" lastClr="000000"/>
                </a:solidFill>
                <a:latin typeface="Arial"/>
                <a:cs typeface="Arial"/>
              </a:rPr>
              <a:t> </a:t>
            </a:r>
            <a:r>
              <a:rPr sz="716" kern="0" dirty="0">
                <a:solidFill>
                  <a:sysClr val="windowText" lastClr="000000"/>
                </a:solidFill>
                <a:latin typeface="Arial"/>
                <a:cs typeface="Arial"/>
              </a:rPr>
              <a:t>from</a:t>
            </a:r>
            <a:r>
              <a:rPr sz="716" kern="0" spc="-3" dirty="0">
                <a:solidFill>
                  <a:sysClr val="windowText" lastClr="000000"/>
                </a:solidFill>
                <a:latin typeface="Arial"/>
                <a:cs typeface="Arial"/>
              </a:rPr>
              <a:t> </a:t>
            </a:r>
            <a:r>
              <a:rPr sz="716" kern="0" dirty="0">
                <a:solidFill>
                  <a:sysClr val="windowText" lastClr="000000"/>
                </a:solidFill>
                <a:latin typeface="Arial"/>
                <a:cs typeface="Arial"/>
              </a:rPr>
              <a:t>CR</a:t>
            </a:r>
            <a:r>
              <a:rPr sz="716" kern="0" spc="-14" dirty="0">
                <a:solidFill>
                  <a:sysClr val="windowText" lastClr="000000"/>
                </a:solidFill>
                <a:latin typeface="Arial"/>
                <a:cs typeface="Arial"/>
              </a:rPr>
              <a:t> </a:t>
            </a:r>
            <a:r>
              <a:rPr sz="716" kern="0" dirty="0">
                <a:solidFill>
                  <a:sysClr val="windowText" lastClr="000000"/>
                </a:solidFill>
                <a:latin typeface="Arial"/>
                <a:cs typeface="Arial"/>
              </a:rPr>
              <a:t>470</a:t>
            </a:r>
            <a:r>
              <a:rPr sz="716" kern="0" spc="-14" dirty="0">
                <a:solidFill>
                  <a:sysClr val="windowText" lastClr="000000"/>
                </a:solidFill>
                <a:latin typeface="Arial"/>
                <a:cs typeface="Arial"/>
              </a:rPr>
              <a:t> </a:t>
            </a:r>
            <a:r>
              <a:rPr sz="716" kern="0" spc="-7" dirty="0">
                <a:solidFill>
                  <a:sysClr val="windowText" lastClr="000000"/>
                </a:solidFill>
                <a:latin typeface="Arial"/>
                <a:cs typeface="Arial"/>
              </a:rPr>
              <a:t>Interchange</a:t>
            </a:r>
            <a:r>
              <a:rPr sz="716" kern="0" spc="-20" dirty="0">
                <a:solidFill>
                  <a:sysClr val="windowText" lastClr="000000"/>
                </a:solidFill>
                <a:latin typeface="Arial"/>
                <a:cs typeface="Arial"/>
              </a:rPr>
              <a:t> </a:t>
            </a:r>
            <a:r>
              <a:rPr sz="716" kern="0" dirty="0">
                <a:solidFill>
                  <a:sysClr val="windowText" lastClr="000000"/>
                </a:solidFill>
                <a:latin typeface="Arial"/>
                <a:cs typeface="Arial"/>
              </a:rPr>
              <a:t>to</a:t>
            </a:r>
            <a:r>
              <a:rPr sz="716" kern="0" spc="-14" dirty="0">
                <a:solidFill>
                  <a:sysClr val="windowText" lastClr="000000"/>
                </a:solidFill>
                <a:latin typeface="Arial"/>
                <a:cs typeface="Arial"/>
              </a:rPr>
              <a:t> </a:t>
            </a:r>
            <a:r>
              <a:rPr sz="716" kern="0" dirty="0">
                <a:solidFill>
                  <a:sysClr val="windowText" lastClr="000000"/>
                </a:solidFill>
                <a:latin typeface="Arial"/>
                <a:cs typeface="Arial"/>
              </a:rPr>
              <a:t>US</a:t>
            </a:r>
            <a:r>
              <a:rPr sz="716" kern="0" spc="-14" dirty="0">
                <a:solidFill>
                  <a:sysClr val="windowText" lastClr="000000"/>
                </a:solidFill>
                <a:latin typeface="Arial"/>
                <a:cs typeface="Arial"/>
              </a:rPr>
              <a:t> </a:t>
            </a:r>
            <a:r>
              <a:rPr sz="716" kern="0" dirty="0">
                <a:solidFill>
                  <a:sysClr val="windowText" lastClr="000000"/>
                </a:solidFill>
                <a:latin typeface="Arial"/>
                <a:cs typeface="Arial"/>
              </a:rPr>
              <a:t>301)</a:t>
            </a:r>
            <a:r>
              <a:rPr sz="716" kern="0" spc="-20" dirty="0">
                <a:solidFill>
                  <a:sysClr val="windowText" lastClr="000000"/>
                </a:solidFill>
                <a:latin typeface="Arial"/>
                <a:cs typeface="Arial"/>
              </a:rPr>
              <a:t> </a:t>
            </a:r>
            <a:r>
              <a:rPr sz="716" kern="0" dirty="0">
                <a:solidFill>
                  <a:sysClr val="windowText" lastClr="000000"/>
                </a:solidFill>
                <a:latin typeface="Arial"/>
                <a:cs typeface="Arial"/>
              </a:rPr>
              <a:t>from</a:t>
            </a:r>
            <a:r>
              <a:rPr sz="716" kern="0" spc="-7" dirty="0">
                <a:solidFill>
                  <a:sysClr val="windowText" lastClr="000000"/>
                </a:solidFill>
                <a:latin typeface="Arial"/>
                <a:cs typeface="Arial"/>
              </a:rPr>
              <a:t> </a:t>
            </a:r>
            <a:r>
              <a:rPr sz="716" kern="0" dirty="0">
                <a:solidFill>
                  <a:sysClr val="windowText" lastClr="000000"/>
                </a:solidFill>
                <a:latin typeface="Arial"/>
                <a:cs typeface="Arial"/>
              </a:rPr>
              <a:t>this</a:t>
            </a:r>
            <a:r>
              <a:rPr sz="716" kern="0" spc="-14" dirty="0">
                <a:solidFill>
                  <a:sysClr val="windowText" lastClr="000000"/>
                </a:solidFill>
                <a:latin typeface="Arial"/>
                <a:cs typeface="Arial"/>
              </a:rPr>
              <a:t> </a:t>
            </a:r>
            <a:r>
              <a:rPr sz="716" kern="0" dirty="0">
                <a:solidFill>
                  <a:sysClr val="windowText" lastClr="000000"/>
                </a:solidFill>
                <a:latin typeface="Arial"/>
                <a:cs typeface="Arial"/>
              </a:rPr>
              <a:t>table.</a:t>
            </a:r>
            <a:r>
              <a:rPr sz="716" kern="0" spc="-27" dirty="0">
                <a:solidFill>
                  <a:sysClr val="windowText" lastClr="000000"/>
                </a:solidFill>
                <a:latin typeface="Arial"/>
                <a:cs typeface="Arial"/>
              </a:rPr>
              <a:t> </a:t>
            </a:r>
            <a:r>
              <a:rPr sz="716" kern="0" dirty="0">
                <a:solidFill>
                  <a:sysClr val="windowText" lastClr="000000"/>
                </a:solidFill>
                <a:latin typeface="Arial"/>
                <a:cs typeface="Arial"/>
              </a:rPr>
              <a:t>Please</a:t>
            </a:r>
            <a:r>
              <a:rPr sz="716" kern="0" spc="-10" dirty="0">
                <a:solidFill>
                  <a:sysClr val="windowText" lastClr="000000"/>
                </a:solidFill>
                <a:latin typeface="Arial"/>
                <a:cs typeface="Arial"/>
              </a:rPr>
              <a:t> </a:t>
            </a:r>
            <a:r>
              <a:rPr sz="716" kern="0" spc="-7" dirty="0">
                <a:solidFill>
                  <a:sysClr val="windowText" lastClr="000000"/>
                </a:solidFill>
                <a:latin typeface="Arial"/>
                <a:cs typeface="Arial"/>
              </a:rPr>
              <a:t>replace...... </a:t>
            </a:r>
            <a:r>
              <a:rPr sz="716" kern="0" dirty="0">
                <a:solidFill>
                  <a:sysClr val="windowText" lastClr="000000"/>
                </a:solidFill>
                <a:latin typeface="Arial"/>
                <a:cs typeface="Arial"/>
              </a:rPr>
              <a:t>reflect</a:t>
            </a:r>
            <a:r>
              <a:rPr sz="716" kern="0" spc="-27" dirty="0">
                <a:solidFill>
                  <a:sysClr val="windowText" lastClr="000000"/>
                </a:solidFill>
                <a:latin typeface="Arial"/>
                <a:cs typeface="Arial"/>
              </a:rPr>
              <a:t> </a:t>
            </a:r>
            <a:r>
              <a:rPr sz="716" kern="0" dirty="0">
                <a:solidFill>
                  <a:sysClr val="windowText" lastClr="000000"/>
                </a:solidFill>
                <a:latin typeface="Arial"/>
                <a:cs typeface="Arial"/>
              </a:rPr>
              <a:t>the</a:t>
            </a:r>
            <a:r>
              <a:rPr sz="716" kern="0" spc="-20" dirty="0">
                <a:solidFill>
                  <a:sysClr val="windowText" lastClr="000000"/>
                </a:solidFill>
                <a:latin typeface="Arial"/>
                <a:cs typeface="Arial"/>
              </a:rPr>
              <a:t> </a:t>
            </a:r>
            <a:r>
              <a:rPr sz="716" kern="0" dirty="0">
                <a:solidFill>
                  <a:sysClr val="windowText" lastClr="000000"/>
                </a:solidFill>
                <a:latin typeface="Arial"/>
                <a:cs typeface="Arial"/>
              </a:rPr>
              <a:t>following</a:t>
            </a:r>
            <a:r>
              <a:rPr sz="716" kern="0" spc="-20" dirty="0">
                <a:solidFill>
                  <a:sysClr val="windowText" lastClr="000000"/>
                </a:solidFill>
                <a:latin typeface="Arial"/>
                <a:cs typeface="Arial"/>
              </a:rPr>
              <a:t> </a:t>
            </a:r>
            <a:r>
              <a:rPr sz="716" kern="0" spc="-7" dirty="0">
                <a:solidFill>
                  <a:sysClr val="windowText" lastClr="000000"/>
                </a:solidFill>
                <a:latin typeface="Arial"/>
                <a:cs typeface="Arial"/>
              </a:rPr>
              <a:t>information.</a:t>
            </a:r>
            <a:endParaRPr sz="716" kern="0">
              <a:solidFill>
                <a:sysClr val="windowText" lastClr="000000"/>
              </a:solidFill>
              <a:latin typeface="Arial"/>
              <a:cs typeface="Arial"/>
            </a:endParaRPr>
          </a:p>
          <a:p>
            <a:pPr defTabSz="623438">
              <a:spcBef>
                <a:spcPts val="17"/>
              </a:spcBef>
            </a:pPr>
            <a:endParaRPr sz="716" kern="0">
              <a:solidFill>
                <a:sysClr val="windowText" lastClr="000000"/>
              </a:solidFill>
              <a:latin typeface="Arial"/>
              <a:cs typeface="Arial"/>
            </a:endParaRPr>
          </a:p>
          <a:p>
            <a:pPr marL="8659" marR="3464" defTabSz="623438">
              <a:lnSpc>
                <a:spcPts val="825"/>
              </a:lnSpc>
            </a:pPr>
            <a:r>
              <a:rPr sz="716" b="1" kern="0" dirty="0">
                <a:solidFill>
                  <a:sysClr val="windowText" lastClr="000000"/>
                </a:solidFill>
                <a:latin typeface="Arial"/>
                <a:cs typeface="Arial"/>
              </a:rPr>
              <a:t>Update</a:t>
            </a:r>
            <a:r>
              <a:rPr sz="716" b="1" kern="0" spc="-31" dirty="0">
                <a:solidFill>
                  <a:sysClr val="windowText" lastClr="000000"/>
                </a:solidFill>
                <a:latin typeface="Arial"/>
                <a:cs typeface="Arial"/>
              </a:rPr>
              <a:t> </a:t>
            </a:r>
            <a:r>
              <a:rPr sz="716" b="1" kern="0" dirty="0">
                <a:solidFill>
                  <a:sysClr val="windowText" lastClr="000000"/>
                </a:solidFill>
                <a:latin typeface="Arial"/>
                <a:cs typeface="Arial"/>
              </a:rPr>
              <a:t>Figure</a:t>
            </a:r>
            <a:r>
              <a:rPr sz="716" b="1" kern="0" spc="-14" dirty="0">
                <a:solidFill>
                  <a:sysClr val="windowText" lastClr="000000"/>
                </a:solidFill>
                <a:latin typeface="Arial"/>
                <a:cs typeface="Arial"/>
              </a:rPr>
              <a:t> </a:t>
            </a:r>
            <a:r>
              <a:rPr sz="716" b="1" kern="0" spc="-7" dirty="0">
                <a:solidFill>
                  <a:sysClr val="windowText" lastClr="000000"/>
                </a:solidFill>
                <a:latin typeface="Arial"/>
                <a:cs typeface="Arial"/>
              </a:rPr>
              <a:t>4-</a:t>
            </a:r>
            <a:r>
              <a:rPr sz="716" b="1" kern="0" dirty="0">
                <a:solidFill>
                  <a:sysClr val="windowText" lastClr="000000"/>
                </a:solidFill>
                <a:latin typeface="Arial"/>
                <a:cs typeface="Arial"/>
              </a:rPr>
              <a:t>1:</a:t>
            </a:r>
            <a:r>
              <a:rPr sz="716" b="1" kern="0" spc="-17" dirty="0">
                <a:solidFill>
                  <a:sysClr val="windowText" lastClr="000000"/>
                </a:solidFill>
                <a:latin typeface="Arial"/>
                <a:cs typeface="Arial"/>
              </a:rPr>
              <a:t> </a:t>
            </a:r>
            <a:r>
              <a:rPr sz="716" b="1" kern="0" dirty="0">
                <a:solidFill>
                  <a:sysClr val="windowText" lastClr="000000"/>
                </a:solidFill>
                <a:latin typeface="Arial"/>
                <a:cs typeface="Arial"/>
              </a:rPr>
              <a:t>2045</a:t>
            </a:r>
            <a:r>
              <a:rPr sz="716" b="1" kern="0" spc="-24" dirty="0">
                <a:solidFill>
                  <a:sysClr val="windowText" lastClr="000000"/>
                </a:solidFill>
                <a:latin typeface="Arial"/>
                <a:cs typeface="Arial"/>
              </a:rPr>
              <a:t> </a:t>
            </a:r>
            <a:r>
              <a:rPr sz="716" b="1" kern="0" dirty="0">
                <a:solidFill>
                  <a:sysClr val="windowText" lastClr="000000"/>
                </a:solidFill>
                <a:latin typeface="Arial"/>
                <a:cs typeface="Arial"/>
              </a:rPr>
              <a:t>Final</a:t>
            </a:r>
            <a:r>
              <a:rPr sz="716" b="1" kern="0" spc="-17" dirty="0">
                <a:solidFill>
                  <a:sysClr val="windowText" lastClr="000000"/>
                </a:solidFill>
                <a:latin typeface="Arial"/>
                <a:cs typeface="Arial"/>
              </a:rPr>
              <a:t> </a:t>
            </a:r>
            <a:r>
              <a:rPr sz="716" b="1" kern="0" dirty="0">
                <a:solidFill>
                  <a:sysClr val="windowText" lastClr="000000"/>
                </a:solidFill>
                <a:latin typeface="Arial"/>
                <a:cs typeface="Arial"/>
              </a:rPr>
              <a:t>Roadway</a:t>
            </a:r>
            <a:r>
              <a:rPr sz="716" b="1" kern="0" spc="-20" dirty="0">
                <a:solidFill>
                  <a:sysClr val="windowText" lastClr="000000"/>
                </a:solidFill>
                <a:latin typeface="Arial"/>
                <a:cs typeface="Arial"/>
              </a:rPr>
              <a:t> </a:t>
            </a:r>
            <a:r>
              <a:rPr sz="716" b="1" kern="0" dirty="0">
                <a:solidFill>
                  <a:sysClr val="windowText" lastClr="000000"/>
                </a:solidFill>
                <a:latin typeface="Arial"/>
                <a:cs typeface="Arial"/>
              </a:rPr>
              <a:t>Needs</a:t>
            </a:r>
            <a:r>
              <a:rPr sz="716" b="1" kern="0" spc="-20" dirty="0">
                <a:solidFill>
                  <a:sysClr val="windowText" lastClr="000000"/>
                </a:solidFill>
                <a:latin typeface="Arial"/>
                <a:cs typeface="Arial"/>
              </a:rPr>
              <a:t> </a:t>
            </a:r>
            <a:r>
              <a:rPr sz="716" b="1" kern="0" dirty="0">
                <a:solidFill>
                  <a:sysClr val="windowText" lastClr="000000"/>
                </a:solidFill>
                <a:latin typeface="Arial"/>
                <a:cs typeface="Arial"/>
              </a:rPr>
              <a:t>Projects</a:t>
            </a:r>
            <a:r>
              <a:rPr sz="716" b="1" kern="0" spc="-14" dirty="0">
                <a:solidFill>
                  <a:sysClr val="windowText" lastClr="000000"/>
                </a:solidFill>
                <a:latin typeface="Arial"/>
                <a:cs typeface="Arial"/>
              </a:rPr>
              <a:t> </a:t>
            </a:r>
            <a:r>
              <a:rPr sz="716" b="1" kern="0" dirty="0">
                <a:solidFill>
                  <a:sysClr val="windowText" lastClr="000000"/>
                </a:solidFill>
                <a:latin typeface="Arial"/>
                <a:cs typeface="Arial"/>
              </a:rPr>
              <a:t>(page</a:t>
            </a:r>
            <a:r>
              <a:rPr sz="716" b="1" kern="0" spc="-14" dirty="0">
                <a:solidFill>
                  <a:sysClr val="windowText" lastClr="000000"/>
                </a:solidFill>
                <a:latin typeface="Arial"/>
                <a:cs typeface="Arial"/>
              </a:rPr>
              <a:t> </a:t>
            </a:r>
            <a:r>
              <a:rPr sz="716" b="1" kern="0" spc="-7" dirty="0">
                <a:solidFill>
                  <a:sysClr val="windowText" lastClr="000000"/>
                </a:solidFill>
                <a:latin typeface="Arial"/>
                <a:cs typeface="Arial"/>
              </a:rPr>
              <a:t>4-</a:t>
            </a:r>
            <a:r>
              <a:rPr sz="716" b="1" kern="0" dirty="0">
                <a:solidFill>
                  <a:sysClr val="windowText" lastClr="000000"/>
                </a:solidFill>
                <a:latin typeface="Arial"/>
                <a:cs typeface="Arial"/>
              </a:rPr>
              <a:t>13).</a:t>
            </a:r>
            <a:r>
              <a:rPr sz="716" b="1" kern="0" spc="-20" dirty="0">
                <a:solidFill>
                  <a:sysClr val="windowText" lastClr="000000"/>
                </a:solidFill>
                <a:latin typeface="Arial"/>
                <a:cs typeface="Arial"/>
              </a:rPr>
              <a:t> </a:t>
            </a:r>
            <a:r>
              <a:rPr sz="716" kern="0" dirty="0">
                <a:solidFill>
                  <a:sysClr val="windowText" lastClr="000000"/>
                </a:solidFill>
                <a:latin typeface="Arial"/>
                <a:cs typeface="Arial"/>
              </a:rPr>
              <a:t>Please</a:t>
            </a:r>
            <a:r>
              <a:rPr sz="716" kern="0" spc="-14" dirty="0">
                <a:solidFill>
                  <a:sysClr val="windowText" lastClr="000000"/>
                </a:solidFill>
                <a:latin typeface="Arial"/>
                <a:cs typeface="Arial"/>
              </a:rPr>
              <a:t> </a:t>
            </a:r>
            <a:r>
              <a:rPr sz="716" kern="0" dirty="0">
                <a:solidFill>
                  <a:sysClr val="windowText" lastClr="000000"/>
                </a:solidFill>
                <a:latin typeface="Arial"/>
                <a:cs typeface="Arial"/>
              </a:rPr>
              <a:t>amend</a:t>
            </a:r>
            <a:r>
              <a:rPr sz="716" kern="0" spc="-14" dirty="0">
                <a:solidFill>
                  <a:sysClr val="windowText" lastClr="000000"/>
                </a:solidFill>
                <a:latin typeface="Arial"/>
                <a:cs typeface="Arial"/>
              </a:rPr>
              <a:t> </a:t>
            </a:r>
            <a:r>
              <a:rPr sz="716" kern="0" dirty="0">
                <a:solidFill>
                  <a:sysClr val="windowText" lastClr="000000"/>
                </a:solidFill>
                <a:latin typeface="Arial"/>
                <a:cs typeface="Arial"/>
              </a:rPr>
              <a:t>this</a:t>
            </a:r>
            <a:r>
              <a:rPr sz="716" kern="0" spc="-20" dirty="0">
                <a:solidFill>
                  <a:sysClr val="windowText" lastClr="000000"/>
                </a:solidFill>
                <a:latin typeface="Arial"/>
                <a:cs typeface="Arial"/>
              </a:rPr>
              <a:t> </a:t>
            </a:r>
            <a:r>
              <a:rPr sz="716" kern="0" dirty="0">
                <a:solidFill>
                  <a:sysClr val="windowText" lastClr="000000"/>
                </a:solidFill>
                <a:latin typeface="Arial"/>
                <a:cs typeface="Arial"/>
              </a:rPr>
              <a:t>map</a:t>
            </a:r>
            <a:r>
              <a:rPr sz="716" kern="0" spc="-14" dirty="0">
                <a:solidFill>
                  <a:sysClr val="windowText" lastClr="000000"/>
                </a:solidFill>
                <a:latin typeface="Arial"/>
                <a:cs typeface="Arial"/>
              </a:rPr>
              <a:t> </a:t>
            </a:r>
            <a:r>
              <a:rPr sz="716" kern="0" spc="-17" dirty="0">
                <a:solidFill>
                  <a:sysClr val="windowText" lastClr="000000"/>
                </a:solidFill>
                <a:latin typeface="Arial"/>
                <a:cs typeface="Arial"/>
              </a:rPr>
              <a:t>to </a:t>
            </a:r>
            <a:r>
              <a:rPr sz="716" kern="0" dirty="0">
                <a:solidFill>
                  <a:sysClr val="windowText" lastClr="000000"/>
                </a:solidFill>
                <a:latin typeface="Arial"/>
                <a:cs typeface="Arial"/>
              </a:rPr>
              <a:t>reflect</a:t>
            </a:r>
            <a:r>
              <a:rPr sz="716" kern="0" spc="-20" dirty="0">
                <a:solidFill>
                  <a:sysClr val="windowText" lastClr="000000"/>
                </a:solidFill>
                <a:latin typeface="Arial"/>
                <a:cs typeface="Arial"/>
              </a:rPr>
              <a:t> </a:t>
            </a:r>
            <a:r>
              <a:rPr sz="716" kern="0" dirty="0">
                <a:solidFill>
                  <a:sysClr val="windowText" lastClr="000000"/>
                </a:solidFill>
                <a:latin typeface="Arial"/>
                <a:cs typeface="Arial"/>
              </a:rPr>
              <a:t>the</a:t>
            </a:r>
            <a:r>
              <a:rPr sz="716" kern="0" spc="-17" dirty="0">
                <a:solidFill>
                  <a:sysClr val="windowText" lastClr="000000"/>
                </a:solidFill>
                <a:latin typeface="Arial"/>
                <a:cs typeface="Arial"/>
              </a:rPr>
              <a:t> </a:t>
            </a:r>
            <a:r>
              <a:rPr sz="716" kern="0" dirty="0">
                <a:solidFill>
                  <a:sysClr val="windowText" lastClr="000000"/>
                </a:solidFill>
                <a:latin typeface="Arial"/>
                <a:cs typeface="Arial"/>
              </a:rPr>
              <a:t>information</a:t>
            </a:r>
            <a:r>
              <a:rPr sz="716" kern="0" spc="-17" dirty="0">
                <a:solidFill>
                  <a:sysClr val="windowText" lastClr="000000"/>
                </a:solidFill>
                <a:latin typeface="Arial"/>
                <a:cs typeface="Arial"/>
              </a:rPr>
              <a:t> </a:t>
            </a:r>
            <a:r>
              <a:rPr sz="716" kern="0" dirty="0">
                <a:solidFill>
                  <a:sysClr val="windowText" lastClr="000000"/>
                </a:solidFill>
                <a:latin typeface="Arial"/>
                <a:cs typeface="Arial"/>
              </a:rPr>
              <a:t>in</a:t>
            </a:r>
            <a:r>
              <a:rPr sz="716" kern="0" spc="-17" dirty="0">
                <a:solidFill>
                  <a:sysClr val="windowText" lastClr="000000"/>
                </a:solidFill>
                <a:latin typeface="Arial"/>
                <a:cs typeface="Arial"/>
              </a:rPr>
              <a:t> </a:t>
            </a:r>
            <a:r>
              <a:rPr sz="716" kern="0" dirty="0">
                <a:solidFill>
                  <a:sysClr val="windowText" lastClr="000000"/>
                </a:solidFill>
                <a:latin typeface="Arial"/>
                <a:cs typeface="Arial"/>
              </a:rPr>
              <a:t>the</a:t>
            </a:r>
            <a:r>
              <a:rPr sz="716" kern="0" spc="-17" dirty="0">
                <a:solidFill>
                  <a:sysClr val="windowText" lastClr="000000"/>
                </a:solidFill>
                <a:latin typeface="Arial"/>
                <a:cs typeface="Arial"/>
              </a:rPr>
              <a:t> </a:t>
            </a:r>
            <a:r>
              <a:rPr sz="716" kern="0" dirty="0">
                <a:solidFill>
                  <a:sysClr val="windowText" lastClr="000000"/>
                </a:solidFill>
                <a:latin typeface="Arial"/>
                <a:cs typeface="Arial"/>
              </a:rPr>
              <a:t>table</a:t>
            </a:r>
            <a:r>
              <a:rPr sz="716" kern="0" spc="-17" dirty="0">
                <a:solidFill>
                  <a:sysClr val="windowText" lastClr="000000"/>
                </a:solidFill>
                <a:latin typeface="Arial"/>
                <a:cs typeface="Arial"/>
              </a:rPr>
              <a:t> </a:t>
            </a:r>
            <a:r>
              <a:rPr sz="716" kern="0" spc="-7" dirty="0">
                <a:solidFill>
                  <a:sysClr val="windowText" lastClr="000000"/>
                </a:solidFill>
                <a:latin typeface="Arial"/>
                <a:cs typeface="Arial"/>
              </a:rPr>
              <a:t>below.</a:t>
            </a:r>
            <a:endParaRPr sz="716" kern="0">
              <a:solidFill>
                <a:sysClr val="windowText" lastClr="000000"/>
              </a:solidFill>
              <a:latin typeface="Arial"/>
              <a:cs typeface="Arial"/>
            </a:endParaRPr>
          </a:p>
        </p:txBody>
      </p:sp>
      <p:graphicFrame>
        <p:nvGraphicFramePr>
          <p:cNvPr id="8" name="object 8"/>
          <p:cNvGraphicFramePr>
            <a:graphicFrameLocks noGrp="1"/>
          </p:cNvGraphicFramePr>
          <p:nvPr/>
        </p:nvGraphicFramePr>
        <p:xfrm>
          <a:off x="4069980" y="4085272"/>
          <a:ext cx="3690505" cy="403671"/>
        </p:xfrm>
        <a:graphic>
          <a:graphicData uri="http://schemas.openxmlformats.org/drawingml/2006/table">
            <a:tbl>
              <a:tblPr firstRow="1" bandRow="1">
                <a:tableStyleId>{2D5ABB26-0587-4C30-8999-92F81FD0307C}</a:tableStyleId>
              </a:tblPr>
              <a:tblGrid>
                <a:gridCol w="782349">
                  <a:extLst>
                    <a:ext uri="{9D8B030D-6E8A-4147-A177-3AD203B41FA5}">
                      <a16:colId xmlns:a16="http://schemas.microsoft.com/office/drawing/2014/main" val="20000"/>
                    </a:ext>
                  </a:extLst>
                </a:gridCol>
                <a:gridCol w="1070264">
                  <a:extLst>
                    <a:ext uri="{9D8B030D-6E8A-4147-A177-3AD203B41FA5}">
                      <a16:colId xmlns:a16="http://schemas.microsoft.com/office/drawing/2014/main" val="20001"/>
                    </a:ext>
                  </a:extLst>
                </a:gridCol>
                <a:gridCol w="1071129">
                  <a:extLst>
                    <a:ext uri="{9D8B030D-6E8A-4147-A177-3AD203B41FA5}">
                      <a16:colId xmlns:a16="http://schemas.microsoft.com/office/drawing/2014/main" val="20002"/>
                    </a:ext>
                  </a:extLst>
                </a:gridCol>
                <a:gridCol w="766763">
                  <a:extLst>
                    <a:ext uri="{9D8B030D-6E8A-4147-A177-3AD203B41FA5}">
                      <a16:colId xmlns:a16="http://schemas.microsoft.com/office/drawing/2014/main" val="20003"/>
                    </a:ext>
                  </a:extLst>
                </a:gridCol>
              </a:tblGrid>
              <a:tr h="107806">
                <a:tc>
                  <a:txBody>
                    <a:bodyPr/>
                    <a:lstStyle/>
                    <a:p>
                      <a:pPr marL="68580">
                        <a:lnSpc>
                          <a:spcPts val="1150"/>
                        </a:lnSpc>
                      </a:pPr>
                      <a:r>
                        <a:rPr sz="700" b="1" spc="-10" dirty="0">
                          <a:latin typeface="Arial"/>
                          <a:cs typeface="Arial"/>
                        </a:rPr>
                        <a:t>Facility</a:t>
                      </a:r>
                      <a:endParaRPr sz="7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EBEBE"/>
                    </a:solidFill>
                  </a:tcPr>
                </a:tc>
                <a:tc>
                  <a:txBody>
                    <a:bodyPr/>
                    <a:lstStyle/>
                    <a:p>
                      <a:pPr marL="68580">
                        <a:lnSpc>
                          <a:spcPts val="1150"/>
                        </a:lnSpc>
                      </a:pPr>
                      <a:r>
                        <a:rPr sz="700" b="1" spc="-20" dirty="0">
                          <a:latin typeface="Arial"/>
                          <a:cs typeface="Arial"/>
                        </a:rPr>
                        <a:t>From</a:t>
                      </a:r>
                      <a:endParaRPr sz="7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EBEBE"/>
                    </a:solidFill>
                  </a:tcPr>
                </a:tc>
                <a:tc>
                  <a:txBody>
                    <a:bodyPr/>
                    <a:lstStyle/>
                    <a:p>
                      <a:pPr marL="67945">
                        <a:lnSpc>
                          <a:spcPts val="1150"/>
                        </a:lnSpc>
                      </a:pPr>
                      <a:r>
                        <a:rPr sz="700" b="1" spc="-25" dirty="0">
                          <a:latin typeface="Arial"/>
                          <a:cs typeface="Arial"/>
                        </a:rPr>
                        <a:t>To</a:t>
                      </a:r>
                      <a:endParaRPr sz="7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EBEBE"/>
                    </a:solidFill>
                  </a:tcPr>
                </a:tc>
                <a:tc>
                  <a:txBody>
                    <a:bodyPr/>
                    <a:lstStyle/>
                    <a:p>
                      <a:pPr marL="68580">
                        <a:lnSpc>
                          <a:spcPts val="1150"/>
                        </a:lnSpc>
                      </a:pPr>
                      <a:r>
                        <a:rPr sz="700" b="1" spc="-10" dirty="0">
                          <a:latin typeface="Arial"/>
                          <a:cs typeface="Arial"/>
                        </a:rPr>
                        <a:t>Improvement</a:t>
                      </a:r>
                      <a:endParaRPr sz="7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EBEBE"/>
                    </a:solidFill>
                  </a:tcPr>
                </a:tc>
                <a:extLst>
                  <a:ext uri="{0D108BD9-81ED-4DB2-BD59-A6C34878D82A}">
                    <a16:rowId xmlns:a16="http://schemas.microsoft.com/office/drawing/2014/main" val="10000"/>
                  </a:ext>
                </a:extLst>
              </a:tr>
              <a:tr h="107806">
                <a:tc>
                  <a:txBody>
                    <a:bodyPr/>
                    <a:lstStyle/>
                    <a:p>
                      <a:pPr marL="68580">
                        <a:lnSpc>
                          <a:spcPts val="1150"/>
                        </a:lnSpc>
                      </a:pPr>
                      <a:r>
                        <a:rPr sz="700" spc="-10" dirty="0">
                          <a:latin typeface="Arial"/>
                          <a:cs typeface="Arial"/>
                        </a:rPr>
                        <a:t>Florida’s</a:t>
                      </a:r>
                      <a:r>
                        <a:rPr sz="700" spc="15" dirty="0">
                          <a:latin typeface="Arial"/>
                          <a:cs typeface="Arial"/>
                        </a:rPr>
                        <a:t> </a:t>
                      </a:r>
                      <a:r>
                        <a:rPr sz="700" spc="-10" dirty="0">
                          <a:latin typeface="Arial"/>
                          <a:cs typeface="Arial"/>
                        </a:rPr>
                        <a:t>Turnpike</a:t>
                      </a:r>
                      <a:endParaRPr sz="7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8580">
                        <a:lnSpc>
                          <a:spcPts val="1150"/>
                        </a:lnSpc>
                      </a:pPr>
                      <a:r>
                        <a:rPr sz="700" dirty="0">
                          <a:latin typeface="Arial"/>
                          <a:cs typeface="Arial"/>
                        </a:rPr>
                        <a:t>CR</a:t>
                      </a:r>
                      <a:r>
                        <a:rPr sz="700" spc="-20" dirty="0">
                          <a:latin typeface="Arial"/>
                          <a:cs typeface="Arial"/>
                        </a:rPr>
                        <a:t> </a:t>
                      </a:r>
                      <a:r>
                        <a:rPr sz="700" dirty="0">
                          <a:latin typeface="Arial"/>
                          <a:cs typeface="Arial"/>
                        </a:rPr>
                        <a:t>470</a:t>
                      </a:r>
                      <a:r>
                        <a:rPr sz="700" spc="-20" dirty="0">
                          <a:latin typeface="Arial"/>
                          <a:cs typeface="Arial"/>
                        </a:rPr>
                        <a:t> </a:t>
                      </a:r>
                      <a:r>
                        <a:rPr sz="700" spc="-10" dirty="0">
                          <a:latin typeface="Arial"/>
                          <a:cs typeface="Arial"/>
                        </a:rPr>
                        <a:t>Interchange</a:t>
                      </a:r>
                      <a:endParaRPr sz="7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7945">
                        <a:lnSpc>
                          <a:spcPts val="1150"/>
                        </a:lnSpc>
                      </a:pPr>
                      <a:r>
                        <a:rPr sz="700" dirty="0">
                          <a:latin typeface="Arial"/>
                          <a:cs typeface="Arial"/>
                        </a:rPr>
                        <a:t>Lake/Sumter</a:t>
                      </a:r>
                      <a:r>
                        <a:rPr sz="700" spc="-55" dirty="0">
                          <a:latin typeface="Arial"/>
                          <a:cs typeface="Arial"/>
                        </a:rPr>
                        <a:t> </a:t>
                      </a:r>
                      <a:r>
                        <a:rPr sz="700" dirty="0">
                          <a:latin typeface="Arial"/>
                          <a:cs typeface="Arial"/>
                        </a:rPr>
                        <a:t>County</a:t>
                      </a:r>
                      <a:r>
                        <a:rPr sz="700" spc="-45" dirty="0">
                          <a:latin typeface="Arial"/>
                          <a:cs typeface="Arial"/>
                        </a:rPr>
                        <a:t> </a:t>
                      </a:r>
                      <a:r>
                        <a:rPr sz="700" spc="-20" dirty="0">
                          <a:latin typeface="Arial"/>
                          <a:cs typeface="Arial"/>
                        </a:rPr>
                        <a:t>Line</a:t>
                      </a:r>
                      <a:endParaRPr sz="7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8580">
                        <a:lnSpc>
                          <a:spcPts val="1150"/>
                        </a:lnSpc>
                      </a:pPr>
                      <a:r>
                        <a:rPr sz="700" dirty="0">
                          <a:latin typeface="Arial"/>
                          <a:cs typeface="Arial"/>
                        </a:rPr>
                        <a:t>Widen</a:t>
                      </a:r>
                      <a:r>
                        <a:rPr sz="700" spc="-15" dirty="0">
                          <a:latin typeface="Arial"/>
                          <a:cs typeface="Arial"/>
                        </a:rPr>
                        <a:t> </a:t>
                      </a:r>
                      <a:r>
                        <a:rPr sz="700" dirty="0">
                          <a:latin typeface="Arial"/>
                          <a:cs typeface="Arial"/>
                        </a:rPr>
                        <a:t>to</a:t>
                      </a:r>
                      <a:r>
                        <a:rPr sz="700" spc="-30" dirty="0">
                          <a:latin typeface="Arial"/>
                          <a:cs typeface="Arial"/>
                        </a:rPr>
                        <a:t> </a:t>
                      </a:r>
                      <a:r>
                        <a:rPr sz="700" dirty="0">
                          <a:latin typeface="Arial"/>
                          <a:cs typeface="Arial"/>
                        </a:rPr>
                        <a:t>8</a:t>
                      </a:r>
                      <a:r>
                        <a:rPr sz="700" spc="-15" dirty="0">
                          <a:latin typeface="Arial"/>
                          <a:cs typeface="Arial"/>
                        </a:rPr>
                        <a:t> </a:t>
                      </a:r>
                      <a:r>
                        <a:rPr sz="700" spc="-10" dirty="0">
                          <a:latin typeface="Arial"/>
                          <a:cs typeface="Arial"/>
                        </a:rPr>
                        <a:t>Lanes</a:t>
                      </a:r>
                      <a:endParaRPr sz="7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108672">
                <a:tc>
                  <a:txBody>
                    <a:bodyPr/>
                    <a:lstStyle/>
                    <a:p>
                      <a:pPr marL="68580">
                        <a:lnSpc>
                          <a:spcPts val="1160"/>
                        </a:lnSpc>
                      </a:pPr>
                      <a:r>
                        <a:rPr sz="700" spc="-10" dirty="0">
                          <a:latin typeface="Arial"/>
                          <a:cs typeface="Arial"/>
                        </a:rPr>
                        <a:t>Florida’s</a:t>
                      </a:r>
                      <a:r>
                        <a:rPr sz="700" spc="15" dirty="0">
                          <a:latin typeface="Arial"/>
                          <a:cs typeface="Arial"/>
                        </a:rPr>
                        <a:t> </a:t>
                      </a:r>
                      <a:r>
                        <a:rPr sz="700" spc="-10" dirty="0">
                          <a:latin typeface="Arial"/>
                          <a:cs typeface="Arial"/>
                        </a:rPr>
                        <a:t>Turnpike</a:t>
                      </a:r>
                      <a:endParaRPr sz="7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8580">
                        <a:lnSpc>
                          <a:spcPts val="1160"/>
                        </a:lnSpc>
                      </a:pPr>
                      <a:r>
                        <a:rPr sz="700" dirty="0">
                          <a:latin typeface="Arial"/>
                          <a:cs typeface="Arial"/>
                        </a:rPr>
                        <a:t>Lake/Sumter</a:t>
                      </a:r>
                      <a:r>
                        <a:rPr sz="700" spc="-55" dirty="0">
                          <a:latin typeface="Arial"/>
                          <a:cs typeface="Arial"/>
                        </a:rPr>
                        <a:t> </a:t>
                      </a:r>
                      <a:r>
                        <a:rPr sz="700" dirty="0">
                          <a:latin typeface="Arial"/>
                          <a:cs typeface="Arial"/>
                        </a:rPr>
                        <a:t>County</a:t>
                      </a:r>
                      <a:r>
                        <a:rPr sz="700" spc="-45" dirty="0">
                          <a:latin typeface="Arial"/>
                          <a:cs typeface="Arial"/>
                        </a:rPr>
                        <a:t> </a:t>
                      </a:r>
                      <a:r>
                        <a:rPr sz="700" spc="-20" dirty="0">
                          <a:latin typeface="Arial"/>
                          <a:cs typeface="Arial"/>
                        </a:rPr>
                        <a:t>Line</a:t>
                      </a:r>
                      <a:endParaRPr sz="7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7945">
                        <a:lnSpc>
                          <a:spcPts val="1160"/>
                        </a:lnSpc>
                      </a:pPr>
                      <a:r>
                        <a:rPr sz="700" dirty="0">
                          <a:latin typeface="Arial"/>
                          <a:cs typeface="Arial"/>
                        </a:rPr>
                        <a:t>US</a:t>
                      </a:r>
                      <a:r>
                        <a:rPr sz="700" spc="-20" dirty="0">
                          <a:latin typeface="Arial"/>
                          <a:cs typeface="Arial"/>
                        </a:rPr>
                        <a:t> </a:t>
                      </a:r>
                      <a:r>
                        <a:rPr sz="700" spc="-25" dirty="0">
                          <a:latin typeface="Arial"/>
                          <a:cs typeface="Arial"/>
                        </a:rPr>
                        <a:t>301</a:t>
                      </a:r>
                      <a:endParaRPr sz="7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8580">
                        <a:lnSpc>
                          <a:spcPts val="1160"/>
                        </a:lnSpc>
                      </a:pPr>
                      <a:r>
                        <a:rPr sz="700" dirty="0">
                          <a:latin typeface="Arial"/>
                          <a:cs typeface="Arial"/>
                        </a:rPr>
                        <a:t>Widen</a:t>
                      </a:r>
                      <a:r>
                        <a:rPr sz="700" spc="-15" dirty="0">
                          <a:latin typeface="Arial"/>
                          <a:cs typeface="Arial"/>
                        </a:rPr>
                        <a:t> </a:t>
                      </a:r>
                      <a:r>
                        <a:rPr sz="700" dirty="0">
                          <a:latin typeface="Arial"/>
                          <a:cs typeface="Arial"/>
                        </a:rPr>
                        <a:t>to</a:t>
                      </a:r>
                      <a:r>
                        <a:rPr sz="700" spc="-30" dirty="0">
                          <a:latin typeface="Arial"/>
                          <a:cs typeface="Arial"/>
                        </a:rPr>
                        <a:t> </a:t>
                      </a:r>
                      <a:r>
                        <a:rPr sz="700" dirty="0">
                          <a:latin typeface="Arial"/>
                          <a:cs typeface="Arial"/>
                        </a:rPr>
                        <a:t>8</a:t>
                      </a:r>
                      <a:r>
                        <a:rPr sz="700" spc="-15" dirty="0">
                          <a:latin typeface="Arial"/>
                          <a:cs typeface="Arial"/>
                        </a:rPr>
                        <a:t> </a:t>
                      </a:r>
                      <a:r>
                        <a:rPr sz="700" spc="-10" dirty="0">
                          <a:latin typeface="Arial"/>
                          <a:cs typeface="Arial"/>
                        </a:rPr>
                        <a:t>Lanes</a:t>
                      </a:r>
                      <a:endParaRPr sz="7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bl>
          </a:graphicData>
        </a:graphic>
      </p:graphicFrame>
      <p:sp>
        <p:nvSpPr>
          <p:cNvPr id="9" name="object 9"/>
          <p:cNvSpPr txBox="1"/>
          <p:nvPr/>
        </p:nvSpPr>
        <p:spPr>
          <a:xfrm>
            <a:off x="4061321" y="4522383"/>
            <a:ext cx="4013922" cy="1380973"/>
          </a:xfrm>
          <a:prstGeom prst="rect">
            <a:avLst/>
          </a:prstGeom>
        </p:spPr>
        <p:txBody>
          <a:bodyPr vert="horz" wrap="square" lIns="0" tIns="16019" rIns="0" bIns="0" rtlCol="0">
            <a:spAutoFit/>
          </a:bodyPr>
          <a:lstStyle/>
          <a:p>
            <a:pPr marL="8659" marR="122523" defTabSz="623438">
              <a:lnSpc>
                <a:spcPts val="825"/>
              </a:lnSpc>
              <a:spcBef>
                <a:spcPts val="126"/>
              </a:spcBef>
            </a:pPr>
            <a:r>
              <a:rPr sz="716" b="1" kern="0" dirty="0">
                <a:solidFill>
                  <a:sysClr val="windowText" lastClr="000000"/>
                </a:solidFill>
                <a:latin typeface="Arial"/>
                <a:cs typeface="Arial"/>
              </a:rPr>
              <a:t>Update</a:t>
            </a:r>
            <a:r>
              <a:rPr sz="716" b="1" kern="0" spc="-34" dirty="0">
                <a:solidFill>
                  <a:sysClr val="windowText" lastClr="000000"/>
                </a:solidFill>
                <a:latin typeface="Arial"/>
                <a:cs typeface="Arial"/>
              </a:rPr>
              <a:t> </a:t>
            </a:r>
            <a:r>
              <a:rPr sz="716" b="1" kern="0" dirty="0">
                <a:solidFill>
                  <a:sysClr val="windowText" lastClr="000000"/>
                </a:solidFill>
                <a:latin typeface="Arial"/>
                <a:cs typeface="Arial"/>
              </a:rPr>
              <a:t>Table</a:t>
            </a:r>
            <a:r>
              <a:rPr sz="716" b="1" kern="0" spc="-17" dirty="0">
                <a:solidFill>
                  <a:sysClr val="windowText" lastClr="000000"/>
                </a:solidFill>
                <a:latin typeface="Arial"/>
                <a:cs typeface="Arial"/>
              </a:rPr>
              <a:t> </a:t>
            </a:r>
            <a:r>
              <a:rPr sz="716" b="1" kern="0" spc="-7" dirty="0">
                <a:solidFill>
                  <a:sysClr val="windowText" lastClr="000000"/>
                </a:solidFill>
                <a:latin typeface="Arial"/>
                <a:cs typeface="Arial"/>
              </a:rPr>
              <a:t>4-</a:t>
            </a:r>
            <a:r>
              <a:rPr sz="716" b="1" kern="0" dirty="0">
                <a:solidFill>
                  <a:sysClr val="windowText" lastClr="000000"/>
                </a:solidFill>
                <a:latin typeface="Arial"/>
                <a:cs typeface="Arial"/>
              </a:rPr>
              <a:t>10:</a:t>
            </a:r>
            <a:r>
              <a:rPr sz="716" b="1" kern="0" spc="-20" dirty="0">
                <a:solidFill>
                  <a:sysClr val="windowText" lastClr="000000"/>
                </a:solidFill>
                <a:latin typeface="Arial"/>
                <a:cs typeface="Arial"/>
              </a:rPr>
              <a:t> </a:t>
            </a:r>
            <a:r>
              <a:rPr sz="716" b="1" kern="0" dirty="0">
                <a:solidFill>
                  <a:sysClr val="windowText" lastClr="000000"/>
                </a:solidFill>
                <a:latin typeface="Arial"/>
                <a:cs typeface="Arial"/>
              </a:rPr>
              <a:t>2045</a:t>
            </a:r>
            <a:r>
              <a:rPr sz="716" b="1" kern="0" spc="-20" dirty="0">
                <a:solidFill>
                  <a:sysClr val="windowText" lastClr="000000"/>
                </a:solidFill>
                <a:latin typeface="Arial"/>
                <a:cs typeface="Arial"/>
              </a:rPr>
              <a:t> </a:t>
            </a:r>
            <a:r>
              <a:rPr sz="716" b="1" kern="0" dirty="0">
                <a:solidFill>
                  <a:sysClr val="windowText" lastClr="000000"/>
                </a:solidFill>
                <a:latin typeface="Arial"/>
                <a:cs typeface="Arial"/>
              </a:rPr>
              <a:t>Cost</a:t>
            </a:r>
            <a:r>
              <a:rPr sz="716" b="1" kern="0" spc="-20" dirty="0">
                <a:solidFill>
                  <a:sysClr val="windowText" lastClr="000000"/>
                </a:solidFill>
                <a:latin typeface="Arial"/>
                <a:cs typeface="Arial"/>
              </a:rPr>
              <a:t> </a:t>
            </a:r>
            <a:r>
              <a:rPr sz="716" b="1" kern="0" dirty="0">
                <a:solidFill>
                  <a:sysClr val="windowText" lastClr="000000"/>
                </a:solidFill>
                <a:latin typeface="Arial"/>
                <a:cs typeface="Arial"/>
              </a:rPr>
              <a:t>Feasible</a:t>
            </a:r>
            <a:r>
              <a:rPr sz="716" b="1" kern="0" spc="-17" dirty="0">
                <a:solidFill>
                  <a:sysClr val="windowText" lastClr="000000"/>
                </a:solidFill>
                <a:latin typeface="Arial"/>
                <a:cs typeface="Arial"/>
              </a:rPr>
              <a:t> </a:t>
            </a:r>
            <a:r>
              <a:rPr sz="716" b="1" kern="0" dirty="0">
                <a:solidFill>
                  <a:sysClr val="windowText" lastClr="000000"/>
                </a:solidFill>
                <a:latin typeface="Arial"/>
                <a:cs typeface="Arial"/>
              </a:rPr>
              <a:t>Plan</a:t>
            </a:r>
            <a:r>
              <a:rPr sz="716" b="1" kern="0" spc="-14" dirty="0">
                <a:solidFill>
                  <a:sysClr val="windowText" lastClr="000000"/>
                </a:solidFill>
                <a:latin typeface="Arial"/>
                <a:cs typeface="Arial"/>
              </a:rPr>
              <a:t> </a:t>
            </a:r>
            <a:r>
              <a:rPr sz="716" b="1" kern="0" dirty="0">
                <a:solidFill>
                  <a:sysClr val="windowText" lastClr="000000"/>
                </a:solidFill>
                <a:latin typeface="Arial"/>
                <a:cs typeface="Arial"/>
              </a:rPr>
              <a:t>Projects</a:t>
            </a:r>
            <a:r>
              <a:rPr sz="716" b="1" kern="0" spc="-17" dirty="0">
                <a:solidFill>
                  <a:sysClr val="windowText" lastClr="000000"/>
                </a:solidFill>
                <a:latin typeface="Arial"/>
                <a:cs typeface="Arial"/>
              </a:rPr>
              <a:t> </a:t>
            </a:r>
            <a:r>
              <a:rPr sz="716" b="1" kern="0" dirty="0">
                <a:solidFill>
                  <a:sysClr val="windowText" lastClr="000000"/>
                </a:solidFill>
                <a:latin typeface="Arial"/>
                <a:cs typeface="Arial"/>
              </a:rPr>
              <a:t>(page</a:t>
            </a:r>
            <a:r>
              <a:rPr sz="716" b="1" kern="0" spc="-17" dirty="0">
                <a:solidFill>
                  <a:sysClr val="windowText" lastClr="000000"/>
                </a:solidFill>
                <a:latin typeface="Arial"/>
                <a:cs typeface="Arial"/>
              </a:rPr>
              <a:t> </a:t>
            </a:r>
            <a:r>
              <a:rPr sz="716" b="1" kern="0" dirty="0">
                <a:solidFill>
                  <a:sysClr val="windowText" lastClr="000000"/>
                </a:solidFill>
                <a:latin typeface="Arial"/>
                <a:cs typeface="Arial"/>
              </a:rPr>
              <a:t>4-15</a:t>
            </a:r>
            <a:r>
              <a:rPr sz="716" b="1" kern="0" spc="-14" dirty="0">
                <a:solidFill>
                  <a:sysClr val="windowText" lastClr="000000"/>
                </a:solidFill>
                <a:latin typeface="Arial"/>
                <a:cs typeface="Arial"/>
              </a:rPr>
              <a:t> </a:t>
            </a:r>
            <a:r>
              <a:rPr sz="716" b="1" kern="0" dirty="0">
                <a:solidFill>
                  <a:sysClr val="windowText" lastClr="000000"/>
                </a:solidFill>
                <a:latin typeface="Arial"/>
                <a:cs typeface="Arial"/>
              </a:rPr>
              <a:t>to</a:t>
            </a:r>
            <a:r>
              <a:rPr sz="716" b="1" kern="0" spc="-14" dirty="0">
                <a:solidFill>
                  <a:sysClr val="windowText" lastClr="000000"/>
                </a:solidFill>
                <a:latin typeface="Arial"/>
                <a:cs typeface="Arial"/>
              </a:rPr>
              <a:t> 4-</a:t>
            </a:r>
            <a:r>
              <a:rPr sz="716" b="1" kern="0" dirty="0">
                <a:solidFill>
                  <a:sysClr val="windowText" lastClr="000000"/>
                </a:solidFill>
                <a:latin typeface="Arial"/>
                <a:cs typeface="Arial"/>
              </a:rPr>
              <a:t>16).</a:t>
            </a:r>
            <a:r>
              <a:rPr sz="716" b="1" kern="0" spc="-20" dirty="0">
                <a:solidFill>
                  <a:sysClr val="windowText" lastClr="000000"/>
                </a:solidFill>
                <a:latin typeface="Arial"/>
                <a:cs typeface="Arial"/>
              </a:rPr>
              <a:t> </a:t>
            </a:r>
            <a:r>
              <a:rPr sz="716" kern="0" dirty="0">
                <a:solidFill>
                  <a:sysClr val="windowText" lastClr="000000"/>
                </a:solidFill>
                <a:latin typeface="Arial"/>
                <a:cs typeface="Arial"/>
              </a:rPr>
              <a:t>Please</a:t>
            </a:r>
            <a:r>
              <a:rPr sz="716" kern="0" spc="-14" dirty="0">
                <a:solidFill>
                  <a:sysClr val="windowText" lastClr="000000"/>
                </a:solidFill>
                <a:latin typeface="Arial"/>
                <a:cs typeface="Arial"/>
              </a:rPr>
              <a:t> </a:t>
            </a:r>
            <a:r>
              <a:rPr sz="716" kern="0" dirty="0">
                <a:solidFill>
                  <a:sysClr val="windowText" lastClr="000000"/>
                </a:solidFill>
                <a:latin typeface="Arial"/>
                <a:cs typeface="Arial"/>
              </a:rPr>
              <a:t>amend</a:t>
            </a:r>
            <a:r>
              <a:rPr sz="716" kern="0" spc="-14" dirty="0">
                <a:solidFill>
                  <a:sysClr val="windowText" lastClr="000000"/>
                </a:solidFill>
                <a:latin typeface="Arial"/>
                <a:cs typeface="Arial"/>
              </a:rPr>
              <a:t> this </a:t>
            </a:r>
            <a:r>
              <a:rPr sz="716" kern="0" dirty="0">
                <a:solidFill>
                  <a:sysClr val="windowText" lastClr="000000"/>
                </a:solidFill>
                <a:latin typeface="Arial"/>
                <a:cs typeface="Arial"/>
              </a:rPr>
              <a:t>table</a:t>
            </a:r>
            <a:r>
              <a:rPr sz="716" kern="0" spc="-17" dirty="0">
                <a:solidFill>
                  <a:sysClr val="windowText" lastClr="000000"/>
                </a:solidFill>
                <a:latin typeface="Arial"/>
                <a:cs typeface="Arial"/>
              </a:rPr>
              <a:t> </a:t>
            </a:r>
            <a:r>
              <a:rPr sz="716" kern="0" dirty="0">
                <a:solidFill>
                  <a:sysClr val="windowText" lastClr="000000"/>
                </a:solidFill>
                <a:latin typeface="Arial"/>
                <a:cs typeface="Arial"/>
              </a:rPr>
              <a:t>to</a:t>
            </a:r>
            <a:r>
              <a:rPr sz="716" kern="0" spc="-17" dirty="0">
                <a:solidFill>
                  <a:sysClr val="windowText" lastClr="000000"/>
                </a:solidFill>
                <a:latin typeface="Arial"/>
                <a:cs typeface="Arial"/>
              </a:rPr>
              <a:t> </a:t>
            </a:r>
            <a:r>
              <a:rPr sz="716" kern="0" dirty="0">
                <a:solidFill>
                  <a:sysClr val="windowText" lastClr="000000"/>
                </a:solidFill>
                <a:latin typeface="Arial"/>
                <a:cs typeface="Arial"/>
              </a:rPr>
              <a:t>reflect</a:t>
            </a:r>
            <a:r>
              <a:rPr sz="716" kern="0" spc="-20" dirty="0">
                <a:solidFill>
                  <a:sysClr val="windowText" lastClr="000000"/>
                </a:solidFill>
                <a:latin typeface="Arial"/>
                <a:cs typeface="Arial"/>
              </a:rPr>
              <a:t> </a:t>
            </a:r>
            <a:r>
              <a:rPr sz="716" kern="0" dirty="0">
                <a:solidFill>
                  <a:sysClr val="windowText" lastClr="000000"/>
                </a:solidFill>
                <a:latin typeface="Arial"/>
                <a:cs typeface="Arial"/>
              </a:rPr>
              <a:t>the</a:t>
            </a:r>
            <a:r>
              <a:rPr sz="716" kern="0" spc="-14" dirty="0">
                <a:solidFill>
                  <a:sysClr val="windowText" lastClr="000000"/>
                </a:solidFill>
                <a:latin typeface="Arial"/>
                <a:cs typeface="Arial"/>
              </a:rPr>
              <a:t> </a:t>
            </a:r>
            <a:r>
              <a:rPr sz="716" kern="0" dirty="0">
                <a:solidFill>
                  <a:sysClr val="windowText" lastClr="000000"/>
                </a:solidFill>
                <a:latin typeface="Arial"/>
                <a:cs typeface="Arial"/>
              </a:rPr>
              <a:t>information</a:t>
            </a:r>
            <a:r>
              <a:rPr sz="716" kern="0" spc="-17" dirty="0">
                <a:solidFill>
                  <a:sysClr val="windowText" lastClr="000000"/>
                </a:solidFill>
                <a:latin typeface="Arial"/>
                <a:cs typeface="Arial"/>
              </a:rPr>
              <a:t> </a:t>
            </a:r>
            <a:r>
              <a:rPr sz="716" kern="0" dirty="0">
                <a:solidFill>
                  <a:sysClr val="windowText" lastClr="000000"/>
                </a:solidFill>
                <a:latin typeface="Arial"/>
                <a:cs typeface="Arial"/>
              </a:rPr>
              <a:t>in</a:t>
            </a:r>
            <a:r>
              <a:rPr sz="716" kern="0" spc="-17" dirty="0">
                <a:solidFill>
                  <a:sysClr val="windowText" lastClr="000000"/>
                </a:solidFill>
                <a:latin typeface="Arial"/>
                <a:cs typeface="Arial"/>
              </a:rPr>
              <a:t> </a:t>
            </a:r>
            <a:r>
              <a:rPr sz="716" kern="0" dirty="0">
                <a:solidFill>
                  <a:sysClr val="windowText" lastClr="000000"/>
                </a:solidFill>
                <a:latin typeface="Arial"/>
                <a:cs typeface="Arial"/>
              </a:rPr>
              <a:t>the</a:t>
            </a:r>
            <a:r>
              <a:rPr sz="716" kern="0" spc="-17" dirty="0">
                <a:solidFill>
                  <a:sysClr val="windowText" lastClr="000000"/>
                </a:solidFill>
                <a:latin typeface="Arial"/>
                <a:cs typeface="Arial"/>
              </a:rPr>
              <a:t> </a:t>
            </a:r>
            <a:r>
              <a:rPr sz="716" kern="0" dirty="0">
                <a:solidFill>
                  <a:sysClr val="windowText" lastClr="000000"/>
                </a:solidFill>
                <a:latin typeface="Arial"/>
                <a:cs typeface="Arial"/>
              </a:rPr>
              <a:t>table</a:t>
            </a:r>
            <a:r>
              <a:rPr sz="716" kern="0" spc="-14" dirty="0">
                <a:solidFill>
                  <a:sysClr val="windowText" lastClr="000000"/>
                </a:solidFill>
                <a:latin typeface="Arial"/>
                <a:cs typeface="Arial"/>
              </a:rPr>
              <a:t> </a:t>
            </a:r>
            <a:r>
              <a:rPr sz="716" kern="0" spc="-7" dirty="0">
                <a:solidFill>
                  <a:sysClr val="windowText" lastClr="000000"/>
                </a:solidFill>
                <a:latin typeface="Arial"/>
                <a:cs typeface="Arial"/>
              </a:rPr>
              <a:t>below.</a:t>
            </a:r>
            <a:endParaRPr sz="716" kern="0">
              <a:solidFill>
                <a:sysClr val="windowText" lastClr="000000"/>
              </a:solidFill>
              <a:latin typeface="Arial"/>
              <a:cs typeface="Arial"/>
            </a:endParaRPr>
          </a:p>
          <a:p>
            <a:pPr defTabSz="623438">
              <a:spcBef>
                <a:spcPts val="20"/>
              </a:spcBef>
            </a:pPr>
            <a:endParaRPr sz="648" kern="0">
              <a:solidFill>
                <a:sysClr val="windowText" lastClr="000000"/>
              </a:solidFill>
              <a:latin typeface="Arial"/>
              <a:cs typeface="Arial"/>
            </a:endParaRPr>
          </a:p>
          <a:p>
            <a:pPr marL="8659" defTabSz="623438">
              <a:lnSpc>
                <a:spcPts val="842"/>
              </a:lnSpc>
            </a:pPr>
            <a:r>
              <a:rPr sz="716" b="1" kern="0" dirty="0">
                <a:solidFill>
                  <a:sysClr val="windowText" lastClr="000000"/>
                </a:solidFill>
                <a:latin typeface="Arial"/>
                <a:cs typeface="Arial"/>
              </a:rPr>
              <a:t>Update</a:t>
            </a:r>
            <a:r>
              <a:rPr sz="716" b="1" kern="0" spc="-37" dirty="0">
                <a:solidFill>
                  <a:sysClr val="windowText" lastClr="000000"/>
                </a:solidFill>
                <a:latin typeface="Arial"/>
                <a:cs typeface="Arial"/>
              </a:rPr>
              <a:t> </a:t>
            </a:r>
            <a:r>
              <a:rPr sz="716" b="1" kern="0" dirty="0">
                <a:solidFill>
                  <a:sysClr val="windowText" lastClr="000000"/>
                </a:solidFill>
                <a:latin typeface="Arial"/>
                <a:cs typeface="Arial"/>
              </a:rPr>
              <a:t>Figure</a:t>
            </a:r>
            <a:r>
              <a:rPr sz="716" b="1" kern="0" spc="-20" dirty="0">
                <a:solidFill>
                  <a:sysClr val="windowText" lastClr="000000"/>
                </a:solidFill>
                <a:latin typeface="Arial"/>
                <a:cs typeface="Arial"/>
              </a:rPr>
              <a:t> </a:t>
            </a:r>
            <a:r>
              <a:rPr sz="716" b="1" kern="0" spc="-7" dirty="0">
                <a:solidFill>
                  <a:sysClr val="windowText" lastClr="000000"/>
                </a:solidFill>
                <a:latin typeface="Arial"/>
                <a:cs typeface="Arial"/>
              </a:rPr>
              <a:t>4-</a:t>
            </a:r>
            <a:r>
              <a:rPr sz="716" b="1" kern="0" dirty="0">
                <a:solidFill>
                  <a:sysClr val="windowText" lastClr="000000"/>
                </a:solidFill>
                <a:latin typeface="Arial"/>
                <a:cs typeface="Arial"/>
              </a:rPr>
              <a:t>2:</a:t>
            </a:r>
            <a:r>
              <a:rPr sz="716" b="1" kern="0" spc="-24" dirty="0">
                <a:solidFill>
                  <a:sysClr val="windowText" lastClr="000000"/>
                </a:solidFill>
                <a:latin typeface="Arial"/>
                <a:cs typeface="Arial"/>
              </a:rPr>
              <a:t> </a:t>
            </a:r>
            <a:r>
              <a:rPr sz="716" b="1" kern="0" dirty="0">
                <a:solidFill>
                  <a:sysClr val="windowText" lastClr="000000"/>
                </a:solidFill>
                <a:latin typeface="Arial"/>
                <a:cs typeface="Arial"/>
              </a:rPr>
              <a:t>Strategic</a:t>
            </a:r>
            <a:r>
              <a:rPr sz="716" b="1" kern="0" spc="-20" dirty="0">
                <a:solidFill>
                  <a:sysClr val="windowText" lastClr="000000"/>
                </a:solidFill>
                <a:latin typeface="Arial"/>
                <a:cs typeface="Arial"/>
              </a:rPr>
              <a:t> </a:t>
            </a:r>
            <a:r>
              <a:rPr sz="716" b="1" kern="0" dirty="0">
                <a:solidFill>
                  <a:sysClr val="windowText" lastClr="000000"/>
                </a:solidFill>
                <a:latin typeface="Arial"/>
                <a:cs typeface="Arial"/>
              </a:rPr>
              <a:t>Intermodal</a:t>
            </a:r>
            <a:r>
              <a:rPr sz="716" b="1" kern="0" spc="-24" dirty="0">
                <a:solidFill>
                  <a:sysClr val="windowText" lastClr="000000"/>
                </a:solidFill>
                <a:latin typeface="Arial"/>
                <a:cs typeface="Arial"/>
              </a:rPr>
              <a:t> </a:t>
            </a:r>
            <a:r>
              <a:rPr sz="716" b="1" kern="0" dirty="0">
                <a:solidFill>
                  <a:sysClr val="windowText" lastClr="000000"/>
                </a:solidFill>
                <a:latin typeface="Arial"/>
                <a:cs typeface="Arial"/>
              </a:rPr>
              <a:t>System</a:t>
            </a:r>
            <a:r>
              <a:rPr sz="716" b="1" kern="0" spc="-24" dirty="0">
                <a:solidFill>
                  <a:sysClr val="windowText" lastClr="000000"/>
                </a:solidFill>
                <a:latin typeface="Arial"/>
                <a:cs typeface="Arial"/>
              </a:rPr>
              <a:t> </a:t>
            </a:r>
            <a:r>
              <a:rPr sz="716" b="1" kern="0" dirty="0">
                <a:solidFill>
                  <a:sysClr val="windowText" lastClr="000000"/>
                </a:solidFill>
                <a:latin typeface="Arial"/>
                <a:cs typeface="Arial"/>
              </a:rPr>
              <a:t>(SIS)</a:t>
            </a:r>
            <a:r>
              <a:rPr sz="716" b="1" kern="0" spc="-24" dirty="0">
                <a:solidFill>
                  <a:sysClr val="windowText" lastClr="000000"/>
                </a:solidFill>
                <a:latin typeface="Arial"/>
                <a:cs typeface="Arial"/>
              </a:rPr>
              <a:t> </a:t>
            </a:r>
            <a:r>
              <a:rPr sz="716" b="1" kern="0" dirty="0">
                <a:solidFill>
                  <a:sysClr val="windowText" lastClr="000000"/>
                </a:solidFill>
                <a:latin typeface="Arial"/>
                <a:cs typeface="Arial"/>
              </a:rPr>
              <a:t>Cost</a:t>
            </a:r>
            <a:r>
              <a:rPr sz="716" b="1" kern="0" spc="-24" dirty="0">
                <a:solidFill>
                  <a:sysClr val="windowText" lastClr="000000"/>
                </a:solidFill>
                <a:latin typeface="Arial"/>
                <a:cs typeface="Arial"/>
              </a:rPr>
              <a:t> </a:t>
            </a:r>
            <a:r>
              <a:rPr sz="716" b="1" kern="0" dirty="0">
                <a:solidFill>
                  <a:sysClr val="windowText" lastClr="000000"/>
                </a:solidFill>
                <a:latin typeface="Arial"/>
                <a:cs typeface="Arial"/>
              </a:rPr>
              <a:t>Feasible</a:t>
            </a:r>
            <a:r>
              <a:rPr sz="716" b="1" kern="0" spc="-31" dirty="0">
                <a:solidFill>
                  <a:sysClr val="windowText" lastClr="000000"/>
                </a:solidFill>
                <a:latin typeface="Arial"/>
                <a:cs typeface="Arial"/>
              </a:rPr>
              <a:t> </a:t>
            </a:r>
            <a:r>
              <a:rPr sz="716" b="1" kern="0" dirty="0">
                <a:solidFill>
                  <a:sysClr val="windowText" lastClr="000000"/>
                </a:solidFill>
                <a:latin typeface="Arial"/>
                <a:cs typeface="Arial"/>
              </a:rPr>
              <a:t>Projects</a:t>
            </a:r>
            <a:r>
              <a:rPr sz="716" b="1" kern="0" spc="-20" dirty="0">
                <a:solidFill>
                  <a:sysClr val="windowText" lastClr="000000"/>
                </a:solidFill>
                <a:latin typeface="Arial"/>
                <a:cs typeface="Arial"/>
              </a:rPr>
              <a:t> </a:t>
            </a:r>
            <a:r>
              <a:rPr sz="716" b="1" kern="0" dirty="0">
                <a:solidFill>
                  <a:sysClr val="windowText" lastClr="000000"/>
                </a:solidFill>
                <a:latin typeface="Arial"/>
                <a:cs typeface="Arial"/>
              </a:rPr>
              <a:t>(page</a:t>
            </a:r>
            <a:r>
              <a:rPr sz="716" b="1" kern="0" spc="-20" dirty="0">
                <a:solidFill>
                  <a:sysClr val="windowText" lastClr="000000"/>
                </a:solidFill>
                <a:latin typeface="Arial"/>
                <a:cs typeface="Arial"/>
              </a:rPr>
              <a:t> </a:t>
            </a:r>
            <a:r>
              <a:rPr sz="716" b="1" kern="0" dirty="0">
                <a:solidFill>
                  <a:sysClr val="windowText" lastClr="000000"/>
                </a:solidFill>
                <a:latin typeface="Arial"/>
                <a:cs typeface="Arial"/>
              </a:rPr>
              <a:t>4-</a:t>
            </a:r>
            <a:r>
              <a:rPr sz="716" b="1" kern="0" spc="-14" dirty="0">
                <a:solidFill>
                  <a:sysClr val="windowText" lastClr="000000"/>
                </a:solidFill>
                <a:latin typeface="Arial"/>
                <a:cs typeface="Arial"/>
              </a:rPr>
              <a:t>17).</a:t>
            </a:r>
            <a:endParaRPr sz="716" kern="0">
              <a:solidFill>
                <a:sysClr val="windowText" lastClr="000000"/>
              </a:solidFill>
              <a:latin typeface="Arial"/>
              <a:cs typeface="Arial"/>
            </a:endParaRPr>
          </a:p>
          <a:p>
            <a:pPr marL="8659" defTabSz="623438">
              <a:lnSpc>
                <a:spcPts val="842"/>
              </a:lnSpc>
            </a:pPr>
            <a:r>
              <a:rPr sz="716" kern="0" dirty="0">
                <a:solidFill>
                  <a:sysClr val="windowText" lastClr="000000"/>
                </a:solidFill>
                <a:latin typeface="Arial"/>
                <a:cs typeface="Arial"/>
              </a:rPr>
              <a:t>Please</a:t>
            </a:r>
            <a:r>
              <a:rPr sz="716" kern="0" spc="-20" dirty="0">
                <a:solidFill>
                  <a:sysClr val="windowText" lastClr="000000"/>
                </a:solidFill>
                <a:latin typeface="Arial"/>
                <a:cs typeface="Arial"/>
              </a:rPr>
              <a:t> </a:t>
            </a:r>
            <a:r>
              <a:rPr sz="716" kern="0" dirty="0">
                <a:solidFill>
                  <a:sysClr val="windowText" lastClr="000000"/>
                </a:solidFill>
                <a:latin typeface="Arial"/>
                <a:cs typeface="Arial"/>
              </a:rPr>
              <a:t>amend</a:t>
            </a:r>
            <a:r>
              <a:rPr sz="716" kern="0" spc="-17" dirty="0">
                <a:solidFill>
                  <a:sysClr val="windowText" lastClr="000000"/>
                </a:solidFill>
                <a:latin typeface="Arial"/>
                <a:cs typeface="Arial"/>
              </a:rPr>
              <a:t> </a:t>
            </a:r>
            <a:r>
              <a:rPr sz="716" kern="0" dirty="0">
                <a:solidFill>
                  <a:sysClr val="windowText" lastClr="000000"/>
                </a:solidFill>
                <a:latin typeface="Arial"/>
                <a:cs typeface="Arial"/>
              </a:rPr>
              <a:t>this</a:t>
            </a:r>
            <a:r>
              <a:rPr sz="716" kern="0" spc="-27" dirty="0">
                <a:solidFill>
                  <a:sysClr val="windowText" lastClr="000000"/>
                </a:solidFill>
                <a:latin typeface="Arial"/>
                <a:cs typeface="Arial"/>
              </a:rPr>
              <a:t> </a:t>
            </a:r>
            <a:r>
              <a:rPr sz="716" kern="0" dirty="0">
                <a:solidFill>
                  <a:sysClr val="windowText" lastClr="000000"/>
                </a:solidFill>
                <a:latin typeface="Arial"/>
                <a:cs typeface="Arial"/>
              </a:rPr>
              <a:t>map</a:t>
            </a:r>
            <a:r>
              <a:rPr sz="716" kern="0" spc="-17" dirty="0">
                <a:solidFill>
                  <a:sysClr val="windowText" lastClr="000000"/>
                </a:solidFill>
                <a:latin typeface="Arial"/>
                <a:cs typeface="Arial"/>
              </a:rPr>
              <a:t> </a:t>
            </a:r>
            <a:r>
              <a:rPr sz="716" kern="0" dirty="0">
                <a:solidFill>
                  <a:sysClr val="windowText" lastClr="000000"/>
                </a:solidFill>
                <a:latin typeface="Arial"/>
                <a:cs typeface="Arial"/>
              </a:rPr>
              <a:t>to</a:t>
            </a:r>
            <a:r>
              <a:rPr sz="716" kern="0" spc="-17" dirty="0">
                <a:solidFill>
                  <a:sysClr val="windowText" lastClr="000000"/>
                </a:solidFill>
                <a:latin typeface="Arial"/>
                <a:cs typeface="Arial"/>
              </a:rPr>
              <a:t> </a:t>
            </a:r>
            <a:r>
              <a:rPr sz="716" kern="0" dirty="0">
                <a:solidFill>
                  <a:sysClr val="windowText" lastClr="000000"/>
                </a:solidFill>
                <a:latin typeface="Arial"/>
                <a:cs typeface="Arial"/>
              </a:rPr>
              <a:t>reflect</a:t>
            </a:r>
            <a:r>
              <a:rPr sz="716" kern="0" spc="-17" dirty="0">
                <a:solidFill>
                  <a:sysClr val="windowText" lastClr="000000"/>
                </a:solidFill>
                <a:latin typeface="Arial"/>
                <a:cs typeface="Arial"/>
              </a:rPr>
              <a:t> </a:t>
            </a:r>
            <a:r>
              <a:rPr sz="716" kern="0" dirty="0">
                <a:solidFill>
                  <a:sysClr val="windowText" lastClr="000000"/>
                </a:solidFill>
                <a:latin typeface="Arial"/>
                <a:cs typeface="Arial"/>
              </a:rPr>
              <a:t>the</a:t>
            </a:r>
            <a:r>
              <a:rPr sz="716" kern="0" spc="-17" dirty="0">
                <a:solidFill>
                  <a:sysClr val="windowText" lastClr="000000"/>
                </a:solidFill>
                <a:latin typeface="Arial"/>
                <a:cs typeface="Arial"/>
              </a:rPr>
              <a:t> </a:t>
            </a:r>
            <a:r>
              <a:rPr sz="716" kern="0" dirty="0">
                <a:solidFill>
                  <a:sysClr val="windowText" lastClr="000000"/>
                </a:solidFill>
                <a:latin typeface="Arial"/>
                <a:cs typeface="Arial"/>
              </a:rPr>
              <a:t>information</a:t>
            </a:r>
            <a:r>
              <a:rPr sz="716" kern="0" spc="-17" dirty="0">
                <a:solidFill>
                  <a:sysClr val="windowText" lastClr="000000"/>
                </a:solidFill>
                <a:latin typeface="Arial"/>
                <a:cs typeface="Arial"/>
              </a:rPr>
              <a:t> </a:t>
            </a:r>
            <a:r>
              <a:rPr sz="716" kern="0" dirty="0">
                <a:solidFill>
                  <a:sysClr val="windowText" lastClr="000000"/>
                </a:solidFill>
                <a:latin typeface="Arial"/>
                <a:cs typeface="Arial"/>
              </a:rPr>
              <a:t>in</a:t>
            </a:r>
            <a:r>
              <a:rPr sz="716" kern="0" spc="-17" dirty="0">
                <a:solidFill>
                  <a:sysClr val="windowText" lastClr="000000"/>
                </a:solidFill>
                <a:latin typeface="Arial"/>
                <a:cs typeface="Arial"/>
              </a:rPr>
              <a:t> </a:t>
            </a:r>
            <a:r>
              <a:rPr sz="716" kern="0" dirty="0">
                <a:solidFill>
                  <a:sysClr val="windowText" lastClr="000000"/>
                </a:solidFill>
                <a:latin typeface="Arial"/>
                <a:cs typeface="Arial"/>
              </a:rPr>
              <a:t>the</a:t>
            </a:r>
            <a:r>
              <a:rPr sz="716" kern="0" spc="-17" dirty="0">
                <a:solidFill>
                  <a:sysClr val="windowText" lastClr="000000"/>
                </a:solidFill>
                <a:latin typeface="Arial"/>
                <a:cs typeface="Arial"/>
              </a:rPr>
              <a:t> </a:t>
            </a:r>
            <a:r>
              <a:rPr sz="716" kern="0" dirty="0">
                <a:solidFill>
                  <a:sysClr val="windowText" lastClr="000000"/>
                </a:solidFill>
                <a:latin typeface="Arial"/>
                <a:cs typeface="Arial"/>
              </a:rPr>
              <a:t>table</a:t>
            </a:r>
            <a:r>
              <a:rPr sz="716" kern="0" spc="-14" dirty="0">
                <a:solidFill>
                  <a:sysClr val="windowText" lastClr="000000"/>
                </a:solidFill>
                <a:latin typeface="Arial"/>
                <a:cs typeface="Arial"/>
              </a:rPr>
              <a:t> </a:t>
            </a:r>
            <a:r>
              <a:rPr sz="716" kern="0" spc="-7" dirty="0">
                <a:solidFill>
                  <a:sysClr val="windowText" lastClr="000000"/>
                </a:solidFill>
                <a:latin typeface="Arial"/>
                <a:cs typeface="Arial"/>
              </a:rPr>
              <a:t>below.</a:t>
            </a:r>
            <a:endParaRPr sz="716" kern="0">
              <a:solidFill>
                <a:sysClr val="windowText" lastClr="000000"/>
              </a:solidFill>
              <a:latin typeface="Arial"/>
              <a:cs typeface="Arial"/>
            </a:endParaRPr>
          </a:p>
          <a:p>
            <a:pPr defTabSz="623438"/>
            <a:endParaRPr sz="716" kern="0">
              <a:solidFill>
                <a:sysClr val="windowText" lastClr="000000"/>
              </a:solidFill>
              <a:latin typeface="Arial"/>
              <a:cs typeface="Arial"/>
            </a:endParaRPr>
          </a:p>
          <a:p>
            <a:pPr marL="8659" marR="273620" defTabSz="623438">
              <a:lnSpc>
                <a:spcPct val="95800"/>
              </a:lnSpc>
            </a:pPr>
            <a:r>
              <a:rPr sz="716" b="1" kern="0" dirty="0">
                <a:solidFill>
                  <a:sysClr val="windowText" lastClr="000000"/>
                </a:solidFill>
                <a:latin typeface="Arial"/>
                <a:cs typeface="Arial"/>
              </a:rPr>
              <a:t>Update</a:t>
            </a:r>
            <a:r>
              <a:rPr sz="716" b="1" kern="0" spc="-37" dirty="0">
                <a:solidFill>
                  <a:sysClr val="windowText" lastClr="000000"/>
                </a:solidFill>
                <a:latin typeface="Arial"/>
                <a:cs typeface="Arial"/>
              </a:rPr>
              <a:t> </a:t>
            </a:r>
            <a:r>
              <a:rPr sz="716" b="1" kern="0" dirty="0">
                <a:solidFill>
                  <a:sysClr val="windowText" lastClr="000000"/>
                </a:solidFill>
                <a:latin typeface="Arial"/>
                <a:cs typeface="Arial"/>
              </a:rPr>
              <a:t>Appendix</a:t>
            </a:r>
            <a:r>
              <a:rPr sz="716" b="1" kern="0" spc="-27" dirty="0">
                <a:solidFill>
                  <a:sysClr val="windowText" lastClr="000000"/>
                </a:solidFill>
                <a:latin typeface="Arial"/>
                <a:cs typeface="Arial"/>
              </a:rPr>
              <a:t> </a:t>
            </a:r>
            <a:r>
              <a:rPr sz="716" b="1" kern="0" dirty="0">
                <a:solidFill>
                  <a:sysClr val="windowText" lastClr="000000"/>
                </a:solidFill>
                <a:latin typeface="Arial"/>
                <a:cs typeface="Arial"/>
              </a:rPr>
              <a:t>C:</a:t>
            </a:r>
            <a:r>
              <a:rPr sz="716" b="1" kern="0" spc="-24" dirty="0">
                <a:solidFill>
                  <a:sysClr val="windowText" lastClr="000000"/>
                </a:solidFill>
                <a:latin typeface="Arial"/>
                <a:cs typeface="Arial"/>
              </a:rPr>
              <a:t> </a:t>
            </a:r>
            <a:r>
              <a:rPr sz="716" b="1" kern="0" dirty="0">
                <a:solidFill>
                  <a:sysClr val="windowText" lastClr="000000"/>
                </a:solidFill>
                <a:latin typeface="Arial"/>
                <a:cs typeface="Arial"/>
              </a:rPr>
              <a:t>Cost</a:t>
            </a:r>
            <a:r>
              <a:rPr sz="716" b="1" kern="0" spc="-20" dirty="0">
                <a:solidFill>
                  <a:sysClr val="windowText" lastClr="000000"/>
                </a:solidFill>
                <a:latin typeface="Arial"/>
                <a:cs typeface="Arial"/>
              </a:rPr>
              <a:t> </a:t>
            </a:r>
            <a:r>
              <a:rPr sz="716" b="1" kern="0" dirty="0">
                <a:solidFill>
                  <a:sysClr val="windowText" lastClr="000000"/>
                </a:solidFill>
                <a:latin typeface="Arial"/>
                <a:cs typeface="Arial"/>
              </a:rPr>
              <a:t>Feasible</a:t>
            </a:r>
            <a:r>
              <a:rPr sz="716" b="1" kern="0" spc="-20" dirty="0">
                <a:solidFill>
                  <a:sysClr val="windowText" lastClr="000000"/>
                </a:solidFill>
                <a:latin typeface="Arial"/>
                <a:cs typeface="Arial"/>
              </a:rPr>
              <a:t> </a:t>
            </a:r>
            <a:r>
              <a:rPr sz="716" b="1" kern="0" dirty="0">
                <a:solidFill>
                  <a:sysClr val="windowText" lastClr="000000"/>
                </a:solidFill>
                <a:latin typeface="Arial"/>
                <a:cs typeface="Arial"/>
              </a:rPr>
              <a:t>Projects</a:t>
            </a:r>
            <a:r>
              <a:rPr sz="716" b="1" kern="0" spc="-20" dirty="0">
                <a:solidFill>
                  <a:sysClr val="windowText" lastClr="000000"/>
                </a:solidFill>
                <a:latin typeface="Arial"/>
                <a:cs typeface="Arial"/>
              </a:rPr>
              <a:t> </a:t>
            </a:r>
            <a:r>
              <a:rPr sz="716" b="1" kern="0" dirty="0">
                <a:solidFill>
                  <a:sysClr val="windowText" lastClr="000000"/>
                </a:solidFill>
                <a:latin typeface="Arial"/>
                <a:cs typeface="Arial"/>
              </a:rPr>
              <a:t>Year</a:t>
            </a:r>
            <a:r>
              <a:rPr sz="716" b="1" kern="0" spc="-20" dirty="0">
                <a:solidFill>
                  <a:sysClr val="windowText" lastClr="000000"/>
                </a:solidFill>
                <a:latin typeface="Arial"/>
                <a:cs typeface="Arial"/>
              </a:rPr>
              <a:t> </a:t>
            </a:r>
            <a:r>
              <a:rPr sz="716" b="1" kern="0" dirty="0">
                <a:solidFill>
                  <a:sysClr val="windowText" lastClr="000000"/>
                </a:solidFill>
                <a:latin typeface="Arial"/>
                <a:cs typeface="Arial"/>
              </a:rPr>
              <a:t>of</a:t>
            </a:r>
            <a:r>
              <a:rPr sz="716" b="1" kern="0" spc="-20" dirty="0">
                <a:solidFill>
                  <a:sysClr val="windowText" lastClr="000000"/>
                </a:solidFill>
                <a:latin typeface="Arial"/>
                <a:cs typeface="Arial"/>
              </a:rPr>
              <a:t> </a:t>
            </a:r>
            <a:r>
              <a:rPr sz="716" b="1" kern="0" dirty="0">
                <a:solidFill>
                  <a:sysClr val="windowText" lastClr="000000"/>
                </a:solidFill>
                <a:latin typeface="Arial"/>
                <a:cs typeface="Arial"/>
              </a:rPr>
              <a:t>Expenditure</a:t>
            </a:r>
            <a:r>
              <a:rPr sz="716" b="1" kern="0" spc="-17" dirty="0">
                <a:solidFill>
                  <a:sysClr val="windowText" lastClr="000000"/>
                </a:solidFill>
                <a:latin typeface="Arial"/>
                <a:cs typeface="Arial"/>
              </a:rPr>
              <a:t> </a:t>
            </a:r>
            <a:r>
              <a:rPr sz="716" b="1" kern="0" dirty="0">
                <a:solidFill>
                  <a:sysClr val="windowText" lastClr="000000"/>
                </a:solidFill>
                <a:latin typeface="Arial"/>
                <a:cs typeface="Arial"/>
              </a:rPr>
              <a:t>(YOE),</a:t>
            </a:r>
            <a:r>
              <a:rPr sz="716" b="1" kern="0" spc="-14" dirty="0">
                <a:solidFill>
                  <a:sysClr val="windowText" lastClr="000000"/>
                </a:solidFill>
                <a:latin typeface="Arial"/>
                <a:cs typeface="Arial"/>
              </a:rPr>
              <a:t> </a:t>
            </a:r>
            <a:r>
              <a:rPr sz="716" b="1" kern="0" dirty="0">
                <a:solidFill>
                  <a:sysClr val="windowText" lastClr="000000"/>
                </a:solidFill>
                <a:latin typeface="Arial"/>
                <a:cs typeface="Arial"/>
              </a:rPr>
              <a:t>2045</a:t>
            </a:r>
            <a:r>
              <a:rPr sz="716" b="1" kern="0" spc="-24" dirty="0">
                <a:solidFill>
                  <a:sysClr val="windowText" lastClr="000000"/>
                </a:solidFill>
                <a:latin typeface="Arial"/>
                <a:cs typeface="Arial"/>
              </a:rPr>
              <a:t> </a:t>
            </a:r>
            <a:r>
              <a:rPr sz="716" b="1" kern="0" spc="-7" dirty="0">
                <a:solidFill>
                  <a:sysClr val="windowText" lastClr="000000"/>
                </a:solidFill>
                <a:latin typeface="Arial"/>
                <a:cs typeface="Arial"/>
              </a:rPr>
              <a:t>Capacity </a:t>
            </a:r>
            <a:r>
              <a:rPr sz="716" b="1" kern="0" dirty="0">
                <a:solidFill>
                  <a:sysClr val="windowText" lastClr="000000"/>
                </a:solidFill>
                <a:latin typeface="Arial"/>
                <a:cs typeface="Arial"/>
              </a:rPr>
              <a:t>Projects:</a:t>
            </a:r>
            <a:r>
              <a:rPr sz="716" b="1" kern="0" spc="-31" dirty="0">
                <a:solidFill>
                  <a:sysClr val="windowText" lastClr="000000"/>
                </a:solidFill>
                <a:latin typeface="Arial"/>
                <a:cs typeface="Arial"/>
              </a:rPr>
              <a:t> </a:t>
            </a:r>
            <a:r>
              <a:rPr sz="716" b="1" kern="0" dirty="0">
                <a:solidFill>
                  <a:sysClr val="windowText" lastClr="000000"/>
                </a:solidFill>
                <a:latin typeface="Arial"/>
                <a:cs typeface="Arial"/>
              </a:rPr>
              <a:t>Fully</a:t>
            </a:r>
            <a:r>
              <a:rPr sz="716" b="1" kern="0" spc="-24" dirty="0">
                <a:solidFill>
                  <a:sysClr val="windowText" lastClr="000000"/>
                </a:solidFill>
                <a:latin typeface="Arial"/>
                <a:cs typeface="Arial"/>
              </a:rPr>
              <a:t> </a:t>
            </a:r>
            <a:r>
              <a:rPr sz="716" b="1" kern="0" dirty="0">
                <a:solidFill>
                  <a:sysClr val="windowText" lastClr="000000"/>
                </a:solidFill>
                <a:latin typeface="Arial"/>
                <a:cs typeface="Arial"/>
              </a:rPr>
              <a:t>Funded,</a:t>
            </a:r>
            <a:r>
              <a:rPr sz="716" b="1" kern="0" spc="-20" dirty="0">
                <a:solidFill>
                  <a:sysClr val="windowText" lastClr="000000"/>
                </a:solidFill>
                <a:latin typeface="Arial"/>
                <a:cs typeface="Arial"/>
              </a:rPr>
              <a:t> </a:t>
            </a:r>
            <a:r>
              <a:rPr sz="716" b="1" kern="0" dirty="0">
                <a:solidFill>
                  <a:sysClr val="windowText" lastClr="000000"/>
                </a:solidFill>
                <a:latin typeface="Arial"/>
                <a:cs typeface="Arial"/>
              </a:rPr>
              <a:t>2045</a:t>
            </a:r>
            <a:r>
              <a:rPr sz="716" b="1" kern="0" spc="-27" dirty="0">
                <a:solidFill>
                  <a:sysClr val="windowText" lastClr="000000"/>
                </a:solidFill>
                <a:latin typeface="Arial"/>
                <a:cs typeface="Arial"/>
              </a:rPr>
              <a:t> </a:t>
            </a:r>
            <a:r>
              <a:rPr sz="716" b="1" kern="0" dirty="0">
                <a:solidFill>
                  <a:sysClr val="windowText" lastClr="000000"/>
                </a:solidFill>
                <a:latin typeface="Arial"/>
                <a:cs typeface="Arial"/>
              </a:rPr>
              <a:t>Capacity</a:t>
            </a:r>
            <a:r>
              <a:rPr sz="716" b="1" kern="0" spc="-31" dirty="0">
                <a:solidFill>
                  <a:sysClr val="windowText" lastClr="000000"/>
                </a:solidFill>
                <a:latin typeface="Arial"/>
                <a:cs typeface="Arial"/>
              </a:rPr>
              <a:t> </a:t>
            </a:r>
            <a:r>
              <a:rPr sz="716" b="1" kern="0" dirty="0">
                <a:solidFill>
                  <a:sysClr val="windowText" lastClr="000000"/>
                </a:solidFill>
                <a:latin typeface="Arial"/>
                <a:cs typeface="Arial"/>
              </a:rPr>
              <a:t>Projects:</a:t>
            </a:r>
            <a:r>
              <a:rPr sz="716" b="1" kern="0" spc="-24" dirty="0">
                <a:solidFill>
                  <a:sysClr val="windowText" lastClr="000000"/>
                </a:solidFill>
                <a:latin typeface="Arial"/>
                <a:cs typeface="Arial"/>
              </a:rPr>
              <a:t> </a:t>
            </a:r>
            <a:r>
              <a:rPr sz="716" b="1" kern="0" dirty="0">
                <a:solidFill>
                  <a:sysClr val="windowText" lastClr="000000"/>
                </a:solidFill>
                <a:latin typeface="Arial"/>
                <a:cs typeface="Arial"/>
              </a:rPr>
              <a:t>Partially</a:t>
            </a:r>
            <a:r>
              <a:rPr sz="716" b="1" kern="0" spc="-20" dirty="0">
                <a:solidFill>
                  <a:sysClr val="windowText" lastClr="000000"/>
                </a:solidFill>
                <a:latin typeface="Arial"/>
                <a:cs typeface="Arial"/>
              </a:rPr>
              <a:t> </a:t>
            </a:r>
            <a:r>
              <a:rPr sz="716" b="1" kern="0" dirty="0">
                <a:solidFill>
                  <a:sysClr val="windowText" lastClr="000000"/>
                </a:solidFill>
                <a:latin typeface="Arial"/>
                <a:cs typeface="Arial"/>
              </a:rPr>
              <a:t>Funded.</a:t>
            </a:r>
            <a:r>
              <a:rPr sz="716" b="1" kern="0" spc="-17" dirty="0">
                <a:solidFill>
                  <a:sysClr val="windowText" lastClr="000000"/>
                </a:solidFill>
                <a:latin typeface="Arial"/>
                <a:cs typeface="Arial"/>
              </a:rPr>
              <a:t> </a:t>
            </a:r>
            <a:r>
              <a:rPr sz="716" kern="0" dirty="0">
                <a:solidFill>
                  <a:sysClr val="windowText" lastClr="000000"/>
                </a:solidFill>
                <a:latin typeface="Arial"/>
                <a:cs typeface="Arial"/>
              </a:rPr>
              <a:t>Please</a:t>
            </a:r>
            <a:r>
              <a:rPr sz="716" kern="0" spc="-31" dirty="0">
                <a:solidFill>
                  <a:sysClr val="windowText" lastClr="000000"/>
                </a:solidFill>
                <a:latin typeface="Arial"/>
                <a:cs typeface="Arial"/>
              </a:rPr>
              <a:t> </a:t>
            </a:r>
            <a:r>
              <a:rPr sz="716" kern="0" dirty="0">
                <a:solidFill>
                  <a:sysClr val="windowText" lastClr="000000"/>
                </a:solidFill>
                <a:latin typeface="Arial"/>
                <a:cs typeface="Arial"/>
              </a:rPr>
              <a:t>include</a:t>
            </a:r>
            <a:r>
              <a:rPr sz="716" kern="0" spc="-14" dirty="0">
                <a:solidFill>
                  <a:sysClr val="windowText" lastClr="000000"/>
                </a:solidFill>
                <a:latin typeface="Arial"/>
                <a:cs typeface="Arial"/>
              </a:rPr>
              <a:t> </a:t>
            </a:r>
            <a:r>
              <a:rPr sz="716" kern="0" dirty="0">
                <a:solidFill>
                  <a:sysClr val="windowText" lastClr="000000"/>
                </a:solidFill>
                <a:latin typeface="Arial"/>
                <a:cs typeface="Arial"/>
              </a:rPr>
              <a:t>all</a:t>
            </a:r>
            <a:r>
              <a:rPr sz="716" kern="0" spc="-17" dirty="0">
                <a:solidFill>
                  <a:sysClr val="windowText" lastClr="000000"/>
                </a:solidFill>
                <a:latin typeface="Arial"/>
                <a:cs typeface="Arial"/>
              </a:rPr>
              <a:t> </a:t>
            </a:r>
            <a:r>
              <a:rPr sz="716" kern="0" spc="-14" dirty="0">
                <a:solidFill>
                  <a:sysClr val="windowText" lastClr="000000"/>
                </a:solidFill>
                <a:latin typeface="Arial"/>
                <a:cs typeface="Arial"/>
              </a:rPr>
              <a:t>four </a:t>
            </a:r>
            <a:r>
              <a:rPr sz="716" kern="0" dirty="0">
                <a:solidFill>
                  <a:sysClr val="windowText" lastClr="000000"/>
                </a:solidFill>
                <a:latin typeface="Arial"/>
                <a:cs typeface="Arial"/>
              </a:rPr>
              <a:t>projects</a:t>
            </a:r>
            <a:r>
              <a:rPr sz="716" kern="0" spc="-27" dirty="0">
                <a:solidFill>
                  <a:sysClr val="windowText" lastClr="000000"/>
                </a:solidFill>
                <a:latin typeface="Arial"/>
                <a:cs typeface="Arial"/>
              </a:rPr>
              <a:t> </a:t>
            </a:r>
            <a:r>
              <a:rPr sz="716" kern="0" dirty="0">
                <a:solidFill>
                  <a:sysClr val="windowText" lastClr="000000"/>
                </a:solidFill>
                <a:latin typeface="Arial"/>
                <a:cs typeface="Arial"/>
              </a:rPr>
              <a:t>below</a:t>
            </a:r>
            <a:r>
              <a:rPr sz="716" kern="0" spc="-17" dirty="0">
                <a:solidFill>
                  <a:sysClr val="windowText" lastClr="000000"/>
                </a:solidFill>
                <a:latin typeface="Arial"/>
                <a:cs typeface="Arial"/>
              </a:rPr>
              <a:t> </a:t>
            </a:r>
            <a:r>
              <a:rPr sz="716" kern="0" dirty="0">
                <a:solidFill>
                  <a:sysClr val="windowText" lastClr="000000"/>
                </a:solidFill>
                <a:latin typeface="Arial"/>
                <a:cs typeface="Arial"/>
              </a:rPr>
              <a:t>into</a:t>
            </a:r>
            <a:r>
              <a:rPr sz="716" kern="0" spc="-20" dirty="0">
                <a:solidFill>
                  <a:sysClr val="windowText" lastClr="000000"/>
                </a:solidFill>
                <a:latin typeface="Arial"/>
                <a:cs typeface="Arial"/>
              </a:rPr>
              <a:t> </a:t>
            </a:r>
            <a:r>
              <a:rPr sz="716" kern="0" dirty="0">
                <a:solidFill>
                  <a:sysClr val="windowText" lastClr="000000"/>
                </a:solidFill>
                <a:latin typeface="Arial"/>
                <a:cs typeface="Arial"/>
              </a:rPr>
              <a:t>the</a:t>
            </a:r>
            <a:r>
              <a:rPr sz="716" kern="0" spc="-17" dirty="0">
                <a:solidFill>
                  <a:sysClr val="windowText" lastClr="000000"/>
                </a:solidFill>
                <a:latin typeface="Arial"/>
                <a:cs typeface="Arial"/>
              </a:rPr>
              <a:t> </a:t>
            </a:r>
            <a:r>
              <a:rPr sz="716" kern="0" dirty="0">
                <a:solidFill>
                  <a:sysClr val="windowText" lastClr="000000"/>
                </a:solidFill>
                <a:latin typeface="Arial"/>
                <a:cs typeface="Arial"/>
              </a:rPr>
              <a:t>document</a:t>
            </a:r>
            <a:r>
              <a:rPr sz="716" kern="0" spc="-24" dirty="0">
                <a:solidFill>
                  <a:sysClr val="windowText" lastClr="000000"/>
                </a:solidFill>
                <a:latin typeface="Arial"/>
                <a:cs typeface="Arial"/>
              </a:rPr>
              <a:t> </a:t>
            </a:r>
            <a:r>
              <a:rPr sz="716" kern="0" dirty="0">
                <a:solidFill>
                  <a:sysClr val="windowText" lastClr="000000"/>
                </a:solidFill>
                <a:latin typeface="Arial"/>
                <a:cs typeface="Arial"/>
              </a:rPr>
              <a:t>as</a:t>
            </a:r>
            <a:r>
              <a:rPr sz="716" kern="0" spc="-17" dirty="0">
                <a:solidFill>
                  <a:sysClr val="windowText" lastClr="000000"/>
                </a:solidFill>
                <a:latin typeface="Arial"/>
                <a:cs typeface="Arial"/>
              </a:rPr>
              <a:t> </a:t>
            </a:r>
            <a:r>
              <a:rPr sz="716" kern="0" dirty="0">
                <a:solidFill>
                  <a:sysClr val="windowText" lastClr="000000"/>
                </a:solidFill>
                <a:latin typeface="Arial"/>
                <a:cs typeface="Arial"/>
              </a:rPr>
              <a:t>described</a:t>
            </a:r>
            <a:r>
              <a:rPr sz="716" kern="0" spc="-14" dirty="0">
                <a:solidFill>
                  <a:sysClr val="windowText" lastClr="000000"/>
                </a:solidFill>
                <a:latin typeface="Arial"/>
                <a:cs typeface="Arial"/>
              </a:rPr>
              <a:t> </a:t>
            </a:r>
            <a:r>
              <a:rPr sz="716" kern="0" dirty="0">
                <a:solidFill>
                  <a:sysClr val="windowText" lastClr="000000"/>
                </a:solidFill>
                <a:latin typeface="Arial"/>
                <a:cs typeface="Arial"/>
              </a:rPr>
              <a:t>in</a:t>
            </a:r>
            <a:r>
              <a:rPr sz="716" kern="0" spc="-20" dirty="0">
                <a:solidFill>
                  <a:sysClr val="windowText" lastClr="000000"/>
                </a:solidFill>
                <a:latin typeface="Arial"/>
                <a:cs typeface="Arial"/>
              </a:rPr>
              <a:t> </a:t>
            </a:r>
            <a:r>
              <a:rPr sz="716" kern="0" dirty="0">
                <a:solidFill>
                  <a:sysClr val="windowText" lastClr="000000"/>
                </a:solidFill>
                <a:latin typeface="Arial"/>
                <a:cs typeface="Arial"/>
              </a:rPr>
              <a:t>the</a:t>
            </a:r>
            <a:r>
              <a:rPr sz="716" kern="0" spc="-17" dirty="0">
                <a:solidFill>
                  <a:sysClr val="windowText" lastClr="000000"/>
                </a:solidFill>
                <a:latin typeface="Arial"/>
                <a:cs typeface="Arial"/>
              </a:rPr>
              <a:t> </a:t>
            </a:r>
            <a:r>
              <a:rPr sz="716" kern="0" spc="-7" dirty="0">
                <a:solidFill>
                  <a:sysClr val="windowText" lastClr="000000"/>
                </a:solidFill>
                <a:latin typeface="Arial"/>
                <a:cs typeface="Arial"/>
              </a:rPr>
              <a:t>table.</a:t>
            </a:r>
            <a:endParaRPr sz="716" kern="0">
              <a:solidFill>
                <a:sysClr val="windowText" lastClr="000000"/>
              </a:solidFill>
              <a:latin typeface="Arial"/>
              <a:cs typeface="Arial"/>
            </a:endParaRPr>
          </a:p>
          <a:p>
            <a:pPr defTabSz="623438">
              <a:spcBef>
                <a:spcPts val="7"/>
              </a:spcBef>
            </a:pPr>
            <a:endParaRPr sz="716" kern="0">
              <a:solidFill>
                <a:sysClr val="windowText" lastClr="000000"/>
              </a:solidFill>
              <a:latin typeface="Arial"/>
              <a:cs typeface="Arial"/>
            </a:endParaRPr>
          </a:p>
          <a:p>
            <a:pPr marL="8659" marR="3464" defTabSz="623438">
              <a:lnSpc>
                <a:spcPct val="95700"/>
              </a:lnSpc>
            </a:pPr>
            <a:r>
              <a:rPr sz="716" b="1" kern="0" dirty="0">
                <a:solidFill>
                  <a:sysClr val="windowText" lastClr="000000"/>
                </a:solidFill>
                <a:latin typeface="Arial"/>
                <a:cs typeface="Arial"/>
              </a:rPr>
              <a:t>Update</a:t>
            </a:r>
            <a:r>
              <a:rPr sz="716" b="1" kern="0" spc="-37" dirty="0">
                <a:solidFill>
                  <a:sysClr val="windowText" lastClr="000000"/>
                </a:solidFill>
                <a:latin typeface="Arial"/>
                <a:cs typeface="Arial"/>
              </a:rPr>
              <a:t> </a:t>
            </a:r>
            <a:r>
              <a:rPr sz="716" b="1" kern="0" dirty="0">
                <a:solidFill>
                  <a:sysClr val="windowText" lastClr="000000"/>
                </a:solidFill>
                <a:latin typeface="Arial"/>
                <a:cs typeface="Arial"/>
              </a:rPr>
              <a:t>Appendix</a:t>
            </a:r>
            <a:r>
              <a:rPr sz="716" b="1" kern="0" spc="-27" dirty="0">
                <a:solidFill>
                  <a:sysClr val="windowText" lastClr="000000"/>
                </a:solidFill>
                <a:latin typeface="Arial"/>
                <a:cs typeface="Arial"/>
              </a:rPr>
              <a:t> </a:t>
            </a:r>
            <a:r>
              <a:rPr sz="716" b="1" kern="0" dirty="0">
                <a:solidFill>
                  <a:sysClr val="windowText" lastClr="000000"/>
                </a:solidFill>
                <a:latin typeface="Arial"/>
                <a:cs typeface="Arial"/>
              </a:rPr>
              <a:t>D:</a:t>
            </a:r>
            <a:r>
              <a:rPr sz="716" b="1" kern="0" spc="-24" dirty="0">
                <a:solidFill>
                  <a:sysClr val="windowText" lastClr="000000"/>
                </a:solidFill>
                <a:latin typeface="Arial"/>
                <a:cs typeface="Arial"/>
              </a:rPr>
              <a:t> </a:t>
            </a:r>
            <a:r>
              <a:rPr sz="716" b="1" kern="0" dirty="0">
                <a:solidFill>
                  <a:sysClr val="windowText" lastClr="000000"/>
                </a:solidFill>
                <a:latin typeface="Arial"/>
                <a:cs typeface="Arial"/>
              </a:rPr>
              <a:t>Cost</a:t>
            </a:r>
            <a:r>
              <a:rPr sz="716" b="1" kern="0" spc="-20" dirty="0">
                <a:solidFill>
                  <a:sysClr val="windowText" lastClr="000000"/>
                </a:solidFill>
                <a:latin typeface="Arial"/>
                <a:cs typeface="Arial"/>
              </a:rPr>
              <a:t> </a:t>
            </a:r>
            <a:r>
              <a:rPr sz="716" b="1" kern="0" dirty="0">
                <a:solidFill>
                  <a:sysClr val="windowText" lastClr="000000"/>
                </a:solidFill>
                <a:latin typeface="Arial"/>
                <a:cs typeface="Arial"/>
              </a:rPr>
              <a:t>Feasible</a:t>
            </a:r>
            <a:r>
              <a:rPr sz="716" b="1" kern="0" spc="-20" dirty="0">
                <a:solidFill>
                  <a:sysClr val="windowText" lastClr="000000"/>
                </a:solidFill>
                <a:latin typeface="Arial"/>
                <a:cs typeface="Arial"/>
              </a:rPr>
              <a:t> </a:t>
            </a:r>
            <a:r>
              <a:rPr sz="716" b="1" kern="0" dirty="0">
                <a:solidFill>
                  <a:sysClr val="windowText" lastClr="000000"/>
                </a:solidFill>
                <a:latin typeface="Arial"/>
                <a:cs typeface="Arial"/>
              </a:rPr>
              <a:t>Projects</a:t>
            </a:r>
            <a:r>
              <a:rPr sz="716" b="1" kern="0" spc="-20" dirty="0">
                <a:solidFill>
                  <a:sysClr val="windowText" lastClr="000000"/>
                </a:solidFill>
                <a:latin typeface="Arial"/>
                <a:cs typeface="Arial"/>
              </a:rPr>
              <a:t> </a:t>
            </a:r>
            <a:r>
              <a:rPr sz="716" b="1" kern="0" dirty="0">
                <a:solidFill>
                  <a:sysClr val="windowText" lastClr="000000"/>
                </a:solidFill>
                <a:latin typeface="Arial"/>
                <a:cs typeface="Arial"/>
              </a:rPr>
              <a:t>Present</a:t>
            </a:r>
            <a:r>
              <a:rPr sz="716" b="1" kern="0" spc="-27" dirty="0">
                <a:solidFill>
                  <a:sysClr val="windowText" lastClr="000000"/>
                </a:solidFill>
                <a:latin typeface="Arial"/>
                <a:cs typeface="Arial"/>
              </a:rPr>
              <a:t> </a:t>
            </a:r>
            <a:r>
              <a:rPr sz="716" b="1" kern="0" dirty="0">
                <a:solidFill>
                  <a:sysClr val="windowText" lastClr="000000"/>
                </a:solidFill>
                <a:latin typeface="Arial"/>
                <a:cs typeface="Arial"/>
              </a:rPr>
              <a:t>Day</a:t>
            </a:r>
            <a:r>
              <a:rPr sz="716" b="1" kern="0" spc="-27" dirty="0">
                <a:solidFill>
                  <a:sysClr val="windowText" lastClr="000000"/>
                </a:solidFill>
                <a:latin typeface="Arial"/>
                <a:cs typeface="Arial"/>
              </a:rPr>
              <a:t> </a:t>
            </a:r>
            <a:r>
              <a:rPr sz="716" b="1" kern="0" dirty="0">
                <a:solidFill>
                  <a:sysClr val="windowText" lastClr="000000"/>
                </a:solidFill>
                <a:latin typeface="Arial"/>
                <a:cs typeface="Arial"/>
              </a:rPr>
              <a:t>Cost</a:t>
            </a:r>
            <a:r>
              <a:rPr sz="716" b="1" kern="0" spc="-20" dirty="0">
                <a:solidFill>
                  <a:sysClr val="windowText" lastClr="000000"/>
                </a:solidFill>
                <a:latin typeface="Arial"/>
                <a:cs typeface="Arial"/>
              </a:rPr>
              <a:t> </a:t>
            </a:r>
            <a:r>
              <a:rPr sz="716" b="1" kern="0" dirty="0">
                <a:solidFill>
                  <a:sysClr val="windowText" lastClr="000000"/>
                </a:solidFill>
                <a:latin typeface="Arial"/>
                <a:cs typeface="Arial"/>
              </a:rPr>
              <a:t>(PDC),</a:t>
            </a:r>
            <a:r>
              <a:rPr sz="716" b="1" kern="0" spc="-20" dirty="0">
                <a:solidFill>
                  <a:sysClr val="windowText" lastClr="000000"/>
                </a:solidFill>
                <a:latin typeface="Arial"/>
                <a:cs typeface="Arial"/>
              </a:rPr>
              <a:t> </a:t>
            </a:r>
            <a:r>
              <a:rPr sz="716" b="1" kern="0" dirty="0">
                <a:solidFill>
                  <a:sysClr val="windowText" lastClr="000000"/>
                </a:solidFill>
                <a:latin typeface="Arial"/>
                <a:cs typeface="Arial"/>
              </a:rPr>
              <a:t>2045</a:t>
            </a:r>
            <a:r>
              <a:rPr sz="716" b="1" kern="0" spc="-20" dirty="0">
                <a:solidFill>
                  <a:sysClr val="windowText" lastClr="000000"/>
                </a:solidFill>
                <a:latin typeface="Arial"/>
                <a:cs typeface="Arial"/>
              </a:rPr>
              <a:t> </a:t>
            </a:r>
            <a:r>
              <a:rPr sz="716" b="1" kern="0" dirty="0">
                <a:solidFill>
                  <a:sysClr val="windowText" lastClr="000000"/>
                </a:solidFill>
                <a:latin typeface="Arial"/>
                <a:cs typeface="Arial"/>
              </a:rPr>
              <a:t>Capacity</a:t>
            </a:r>
            <a:r>
              <a:rPr sz="716" b="1" kern="0" spc="-17" dirty="0">
                <a:solidFill>
                  <a:sysClr val="windowText" lastClr="000000"/>
                </a:solidFill>
                <a:latin typeface="Arial"/>
                <a:cs typeface="Arial"/>
              </a:rPr>
              <a:t> </a:t>
            </a:r>
            <a:r>
              <a:rPr sz="716" b="1" kern="0" spc="-7" dirty="0">
                <a:solidFill>
                  <a:sysClr val="windowText" lastClr="000000"/>
                </a:solidFill>
                <a:latin typeface="Arial"/>
                <a:cs typeface="Arial"/>
              </a:rPr>
              <a:t>Projects: </a:t>
            </a:r>
            <a:r>
              <a:rPr sz="716" b="1" kern="0" dirty="0">
                <a:solidFill>
                  <a:sysClr val="windowText" lastClr="000000"/>
                </a:solidFill>
                <a:latin typeface="Arial"/>
                <a:cs typeface="Arial"/>
              </a:rPr>
              <a:t>Fully</a:t>
            </a:r>
            <a:r>
              <a:rPr sz="716" b="1" kern="0" spc="-31" dirty="0">
                <a:solidFill>
                  <a:sysClr val="windowText" lastClr="000000"/>
                </a:solidFill>
                <a:latin typeface="Arial"/>
                <a:cs typeface="Arial"/>
              </a:rPr>
              <a:t> </a:t>
            </a:r>
            <a:r>
              <a:rPr sz="716" b="1" kern="0" dirty="0">
                <a:solidFill>
                  <a:sysClr val="windowText" lastClr="000000"/>
                </a:solidFill>
                <a:latin typeface="Arial"/>
                <a:cs typeface="Arial"/>
              </a:rPr>
              <a:t>Funded,</a:t>
            </a:r>
            <a:r>
              <a:rPr sz="716" b="1" kern="0" spc="-20" dirty="0">
                <a:solidFill>
                  <a:sysClr val="windowText" lastClr="000000"/>
                </a:solidFill>
                <a:latin typeface="Arial"/>
                <a:cs typeface="Arial"/>
              </a:rPr>
              <a:t> </a:t>
            </a:r>
            <a:r>
              <a:rPr sz="716" b="1" kern="0" dirty="0">
                <a:solidFill>
                  <a:sysClr val="windowText" lastClr="000000"/>
                </a:solidFill>
                <a:latin typeface="Arial"/>
                <a:cs typeface="Arial"/>
              </a:rPr>
              <a:t>2045</a:t>
            </a:r>
            <a:r>
              <a:rPr sz="716" b="1" kern="0" spc="-27" dirty="0">
                <a:solidFill>
                  <a:sysClr val="windowText" lastClr="000000"/>
                </a:solidFill>
                <a:latin typeface="Arial"/>
                <a:cs typeface="Arial"/>
              </a:rPr>
              <a:t> </a:t>
            </a:r>
            <a:r>
              <a:rPr sz="716" b="1" kern="0" dirty="0">
                <a:solidFill>
                  <a:sysClr val="windowText" lastClr="000000"/>
                </a:solidFill>
                <a:latin typeface="Arial"/>
                <a:cs typeface="Arial"/>
              </a:rPr>
              <a:t>Capacity</a:t>
            </a:r>
            <a:r>
              <a:rPr sz="716" b="1" kern="0" spc="-20" dirty="0">
                <a:solidFill>
                  <a:sysClr val="windowText" lastClr="000000"/>
                </a:solidFill>
                <a:latin typeface="Arial"/>
                <a:cs typeface="Arial"/>
              </a:rPr>
              <a:t> </a:t>
            </a:r>
            <a:r>
              <a:rPr sz="716" b="1" kern="0" dirty="0">
                <a:solidFill>
                  <a:sysClr val="windowText" lastClr="000000"/>
                </a:solidFill>
                <a:latin typeface="Arial"/>
                <a:cs typeface="Arial"/>
              </a:rPr>
              <a:t>Projects:</a:t>
            </a:r>
            <a:r>
              <a:rPr sz="716" b="1" kern="0" spc="-24" dirty="0">
                <a:solidFill>
                  <a:sysClr val="windowText" lastClr="000000"/>
                </a:solidFill>
                <a:latin typeface="Arial"/>
                <a:cs typeface="Arial"/>
              </a:rPr>
              <a:t> </a:t>
            </a:r>
            <a:r>
              <a:rPr sz="716" b="1" kern="0" dirty="0">
                <a:solidFill>
                  <a:sysClr val="windowText" lastClr="000000"/>
                </a:solidFill>
                <a:latin typeface="Arial"/>
                <a:cs typeface="Arial"/>
              </a:rPr>
              <a:t>Partially</a:t>
            </a:r>
            <a:r>
              <a:rPr sz="716" b="1" kern="0" spc="-31" dirty="0">
                <a:solidFill>
                  <a:sysClr val="windowText" lastClr="000000"/>
                </a:solidFill>
                <a:latin typeface="Arial"/>
                <a:cs typeface="Arial"/>
              </a:rPr>
              <a:t> </a:t>
            </a:r>
            <a:r>
              <a:rPr sz="716" b="1" kern="0" dirty="0">
                <a:solidFill>
                  <a:sysClr val="windowText" lastClr="000000"/>
                </a:solidFill>
                <a:latin typeface="Arial"/>
                <a:cs typeface="Arial"/>
              </a:rPr>
              <a:t>Funded.</a:t>
            </a:r>
            <a:r>
              <a:rPr sz="716" b="1" kern="0" spc="-20" dirty="0">
                <a:solidFill>
                  <a:sysClr val="windowText" lastClr="000000"/>
                </a:solidFill>
                <a:latin typeface="Arial"/>
                <a:cs typeface="Arial"/>
              </a:rPr>
              <a:t> </a:t>
            </a:r>
            <a:r>
              <a:rPr sz="716" kern="0" dirty="0">
                <a:solidFill>
                  <a:sysClr val="windowText" lastClr="000000"/>
                </a:solidFill>
                <a:latin typeface="Arial"/>
                <a:cs typeface="Arial"/>
              </a:rPr>
              <a:t>Please</a:t>
            </a:r>
            <a:r>
              <a:rPr sz="716" kern="0" spc="-20" dirty="0">
                <a:solidFill>
                  <a:sysClr val="windowText" lastClr="000000"/>
                </a:solidFill>
                <a:latin typeface="Arial"/>
                <a:cs typeface="Arial"/>
              </a:rPr>
              <a:t> </a:t>
            </a:r>
            <a:r>
              <a:rPr sz="716" kern="0" dirty="0">
                <a:solidFill>
                  <a:sysClr val="windowText" lastClr="000000"/>
                </a:solidFill>
                <a:latin typeface="Arial"/>
                <a:cs typeface="Arial"/>
              </a:rPr>
              <a:t>include</a:t>
            </a:r>
            <a:r>
              <a:rPr sz="716" kern="0" spc="-17" dirty="0">
                <a:solidFill>
                  <a:sysClr val="windowText" lastClr="000000"/>
                </a:solidFill>
                <a:latin typeface="Arial"/>
                <a:cs typeface="Arial"/>
              </a:rPr>
              <a:t> </a:t>
            </a:r>
            <a:r>
              <a:rPr sz="716" kern="0" dirty="0">
                <a:solidFill>
                  <a:sysClr val="windowText" lastClr="000000"/>
                </a:solidFill>
                <a:latin typeface="Arial"/>
                <a:cs typeface="Arial"/>
              </a:rPr>
              <a:t>all</a:t>
            </a:r>
            <a:r>
              <a:rPr sz="716" kern="0" spc="-17" dirty="0">
                <a:solidFill>
                  <a:sysClr val="windowText" lastClr="000000"/>
                </a:solidFill>
                <a:latin typeface="Arial"/>
                <a:cs typeface="Arial"/>
              </a:rPr>
              <a:t> </a:t>
            </a:r>
            <a:r>
              <a:rPr sz="716" kern="0" dirty="0">
                <a:solidFill>
                  <a:sysClr val="windowText" lastClr="000000"/>
                </a:solidFill>
                <a:latin typeface="Arial"/>
                <a:cs typeface="Arial"/>
              </a:rPr>
              <a:t>four</a:t>
            </a:r>
            <a:r>
              <a:rPr sz="716" kern="0" spc="-20" dirty="0">
                <a:solidFill>
                  <a:sysClr val="windowText" lastClr="000000"/>
                </a:solidFill>
                <a:latin typeface="Arial"/>
                <a:cs typeface="Arial"/>
              </a:rPr>
              <a:t> </a:t>
            </a:r>
            <a:r>
              <a:rPr sz="716" kern="0" dirty="0">
                <a:solidFill>
                  <a:sysClr val="windowText" lastClr="000000"/>
                </a:solidFill>
                <a:latin typeface="Arial"/>
                <a:cs typeface="Arial"/>
              </a:rPr>
              <a:t>projects</a:t>
            </a:r>
            <a:r>
              <a:rPr sz="716" kern="0" spc="-20" dirty="0">
                <a:solidFill>
                  <a:sysClr val="windowText" lastClr="000000"/>
                </a:solidFill>
                <a:latin typeface="Arial"/>
                <a:cs typeface="Arial"/>
              </a:rPr>
              <a:t> </a:t>
            </a:r>
            <a:r>
              <a:rPr sz="716" kern="0" spc="-7" dirty="0">
                <a:solidFill>
                  <a:sysClr val="windowText" lastClr="000000"/>
                </a:solidFill>
                <a:latin typeface="Arial"/>
                <a:cs typeface="Arial"/>
              </a:rPr>
              <a:t>below </a:t>
            </a:r>
            <a:r>
              <a:rPr sz="716" kern="0" dirty="0">
                <a:solidFill>
                  <a:sysClr val="windowText" lastClr="000000"/>
                </a:solidFill>
                <a:latin typeface="Arial"/>
                <a:cs typeface="Arial"/>
              </a:rPr>
              <a:t>into</a:t>
            </a:r>
            <a:r>
              <a:rPr sz="716" kern="0" spc="-24" dirty="0">
                <a:solidFill>
                  <a:sysClr val="windowText" lastClr="000000"/>
                </a:solidFill>
                <a:latin typeface="Arial"/>
                <a:cs typeface="Arial"/>
              </a:rPr>
              <a:t> </a:t>
            </a:r>
            <a:r>
              <a:rPr sz="716" kern="0" dirty="0">
                <a:solidFill>
                  <a:sysClr val="windowText" lastClr="000000"/>
                </a:solidFill>
                <a:latin typeface="Arial"/>
                <a:cs typeface="Arial"/>
              </a:rPr>
              <a:t>the</a:t>
            </a:r>
            <a:r>
              <a:rPr sz="716" kern="0" spc="-14" dirty="0">
                <a:solidFill>
                  <a:sysClr val="windowText" lastClr="000000"/>
                </a:solidFill>
                <a:latin typeface="Arial"/>
                <a:cs typeface="Arial"/>
              </a:rPr>
              <a:t> </a:t>
            </a:r>
            <a:r>
              <a:rPr sz="716" kern="0" dirty="0">
                <a:solidFill>
                  <a:sysClr val="windowText" lastClr="000000"/>
                </a:solidFill>
                <a:latin typeface="Arial"/>
                <a:cs typeface="Arial"/>
              </a:rPr>
              <a:t>document</a:t>
            </a:r>
            <a:r>
              <a:rPr sz="716" kern="0" spc="-17" dirty="0">
                <a:solidFill>
                  <a:sysClr val="windowText" lastClr="000000"/>
                </a:solidFill>
                <a:latin typeface="Arial"/>
                <a:cs typeface="Arial"/>
              </a:rPr>
              <a:t> </a:t>
            </a:r>
            <a:r>
              <a:rPr sz="716" kern="0" dirty="0">
                <a:solidFill>
                  <a:sysClr val="windowText" lastClr="000000"/>
                </a:solidFill>
                <a:latin typeface="Arial"/>
                <a:cs typeface="Arial"/>
              </a:rPr>
              <a:t>as</a:t>
            </a:r>
            <a:r>
              <a:rPr sz="716" kern="0" spc="-17" dirty="0">
                <a:solidFill>
                  <a:sysClr val="windowText" lastClr="000000"/>
                </a:solidFill>
                <a:latin typeface="Arial"/>
                <a:cs typeface="Arial"/>
              </a:rPr>
              <a:t> </a:t>
            </a:r>
            <a:r>
              <a:rPr sz="716" kern="0" dirty="0">
                <a:solidFill>
                  <a:sysClr val="windowText" lastClr="000000"/>
                </a:solidFill>
                <a:latin typeface="Arial"/>
                <a:cs typeface="Arial"/>
              </a:rPr>
              <a:t>described</a:t>
            </a:r>
            <a:r>
              <a:rPr sz="716" kern="0" spc="-17" dirty="0">
                <a:solidFill>
                  <a:sysClr val="windowText" lastClr="000000"/>
                </a:solidFill>
                <a:latin typeface="Arial"/>
                <a:cs typeface="Arial"/>
              </a:rPr>
              <a:t> </a:t>
            </a:r>
            <a:r>
              <a:rPr sz="716" kern="0" dirty="0">
                <a:solidFill>
                  <a:sysClr val="windowText" lastClr="000000"/>
                </a:solidFill>
                <a:latin typeface="Arial"/>
                <a:cs typeface="Arial"/>
              </a:rPr>
              <a:t>in</a:t>
            </a:r>
            <a:r>
              <a:rPr sz="716" kern="0" spc="-14" dirty="0">
                <a:solidFill>
                  <a:sysClr val="windowText" lastClr="000000"/>
                </a:solidFill>
                <a:latin typeface="Arial"/>
                <a:cs typeface="Arial"/>
              </a:rPr>
              <a:t> </a:t>
            </a:r>
            <a:r>
              <a:rPr sz="716" kern="0" dirty="0">
                <a:solidFill>
                  <a:sysClr val="windowText" lastClr="000000"/>
                </a:solidFill>
                <a:latin typeface="Arial"/>
                <a:cs typeface="Arial"/>
              </a:rPr>
              <a:t>the</a:t>
            </a:r>
            <a:r>
              <a:rPr sz="716" kern="0" spc="-14" dirty="0">
                <a:solidFill>
                  <a:sysClr val="windowText" lastClr="000000"/>
                </a:solidFill>
                <a:latin typeface="Arial"/>
                <a:cs typeface="Arial"/>
              </a:rPr>
              <a:t> </a:t>
            </a:r>
            <a:r>
              <a:rPr sz="716" kern="0" spc="-7" dirty="0">
                <a:solidFill>
                  <a:sysClr val="windowText" lastClr="000000"/>
                </a:solidFill>
                <a:latin typeface="Arial"/>
                <a:cs typeface="Arial"/>
              </a:rPr>
              <a:t>table.</a:t>
            </a:r>
            <a:endParaRPr sz="716" kern="0">
              <a:solidFill>
                <a:sysClr val="windowText" lastClr="000000"/>
              </a:solidFill>
              <a:latin typeface="Arial"/>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851900" y="6292180"/>
            <a:ext cx="487074" cy="134612"/>
          </a:xfrm>
          <a:prstGeom prst="rect">
            <a:avLst/>
          </a:prstGeom>
        </p:spPr>
        <p:txBody>
          <a:bodyPr vert="horz" wrap="square" lIns="0" tIns="8659" rIns="0" bIns="0" rtlCol="0">
            <a:spAutoFit/>
          </a:bodyPr>
          <a:lstStyle/>
          <a:p>
            <a:pPr marL="8659" defTabSz="623438">
              <a:spcBef>
                <a:spcPts val="68"/>
              </a:spcBef>
            </a:pPr>
            <a:r>
              <a:rPr sz="818" kern="0" dirty="0">
                <a:solidFill>
                  <a:srgbClr val="001F5F"/>
                </a:solidFill>
                <a:latin typeface="Times New Roman"/>
                <a:cs typeface="Times New Roman"/>
              </a:rPr>
              <a:t>Page</a:t>
            </a:r>
            <a:r>
              <a:rPr sz="818" kern="0" spc="-7" dirty="0">
                <a:solidFill>
                  <a:srgbClr val="001F5F"/>
                </a:solidFill>
                <a:latin typeface="Times New Roman"/>
                <a:cs typeface="Times New Roman"/>
              </a:rPr>
              <a:t> </a:t>
            </a:r>
            <a:r>
              <a:rPr sz="818" b="1" kern="0" dirty="0">
                <a:solidFill>
                  <a:srgbClr val="001F5F"/>
                </a:solidFill>
                <a:latin typeface="Times New Roman"/>
                <a:cs typeface="Times New Roman"/>
              </a:rPr>
              <a:t>2 </a:t>
            </a:r>
            <a:r>
              <a:rPr sz="818" kern="0" dirty="0">
                <a:solidFill>
                  <a:srgbClr val="001F5F"/>
                </a:solidFill>
                <a:latin typeface="Times New Roman"/>
                <a:cs typeface="Times New Roman"/>
              </a:rPr>
              <a:t>of</a:t>
            </a:r>
            <a:r>
              <a:rPr sz="818" kern="0" spc="-3" dirty="0">
                <a:solidFill>
                  <a:srgbClr val="001F5F"/>
                </a:solidFill>
                <a:latin typeface="Times New Roman"/>
                <a:cs typeface="Times New Roman"/>
              </a:rPr>
              <a:t> </a:t>
            </a:r>
            <a:r>
              <a:rPr sz="818" b="1" kern="0" spc="-34" dirty="0">
                <a:solidFill>
                  <a:srgbClr val="001F5F"/>
                </a:solidFill>
                <a:latin typeface="Times New Roman"/>
                <a:cs typeface="Times New Roman"/>
              </a:rPr>
              <a:t>2</a:t>
            </a:r>
            <a:endParaRPr sz="818" kern="0">
              <a:solidFill>
                <a:sysClr val="windowText" lastClr="000000"/>
              </a:solidFill>
              <a:latin typeface="Times New Roman"/>
              <a:cs typeface="Times New Roman"/>
            </a:endParaRPr>
          </a:p>
        </p:txBody>
      </p:sp>
      <p:graphicFrame>
        <p:nvGraphicFramePr>
          <p:cNvPr id="3" name="object 3"/>
          <p:cNvGraphicFramePr>
            <a:graphicFrameLocks noGrp="1"/>
          </p:cNvGraphicFramePr>
          <p:nvPr/>
        </p:nvGraphicFramePr>
        <p:xfrm>
          <a:off x="3971059" y="623455"/>
          <a:ext cx="4249881" cy="5185018"/>
        </p:xfrm>
        <a:graphic>
          <a:graphicData uri="http://schemas.openxmlformats.org/drawingml/2006/table">
            <a:tbl>
              <a:tblPr firstRow="1" bandRow="1">
                <a:tableStyleId>{2D5ABB26-0587-4C30-8999-92F81FD0307C}</a:tableStyleId>
              </a:tblPr>
              <a:tblGrid>
                <a:gridCol w="621723">
                  <a:extLst>
                    <a:ext uri="{9D8B030D-6E8A-4147-A177-3AD203B41FA5}">
                      <a16:colId xmlns:a16="http://schemas.microsoft.com/office/drawing/2014/main" val="20000"/>
                    </a:ext>
                  </a:extLst>
                </a:gridCol>
                <a:gridCol w="623888">
                  <a:extLst>
                    <a:ext uri="{9D8B030D-6E8A-4147-A177-3AD203B41FA5}">
                      <a16:colId xmlns:a16="http://schemas.microsoft.com/office/drawing/2014/main" val="20001"/>
                    </a:ext>
                  </a:extLst>
                </a:gridCol>
                <a:gridCol w="429490">
                  <a:extLst>
                    <a:ext uri="{9D8B030D-6E8A-4147-A177-3AD203B41FA5}">
                      <a16:colId xmlns:a16="http://schemas.microsoft.com/office/drawing/2014/main" val="20002"/>
                    </a:ext>
                  </a:extLst>
                </a:gridCol>
                <a:gridCol w="390092">
                  <a:extLst>
                    <a:ext uri="{9D8B030D-6E8A-4147-A177-3AD203B41FA5}">
                      <a16:colId xmlns:a16="http://schemas.microsoft.com/office/drawing/2014/main" val="20003"/>
                    </a:ext>
                  </a:extLst>
                </a:gridCol>
                <a:gridCol w="662420">
                  <a:extLst>
                    <a:ext uri="{9D8B030D-6E8A-4147-A177-3AD203B41FA5}">
                      <a16:colId xmlns:a16="http://schemas.microsoft.com/office/drawing/2014/main" val="20004"/>
                    </a:ext>
                  </a:extLst>
                </a:gridCol>
                <a:gridCol w="623888">
                  <a:extLst>
                    <a:ext uri="{9D8B030D-6E8A-4147-A177-3AD203B41FA5}">
                      <a16:colId xmlns:a16="http://schemas.microsoft.com/office/drawing/2014/main" val="20005"/>
                    </a:ext>
                  </a:extLst>
                </a:gridCol>
                <a:gridCol w="468457">
                  <a:extLst>
                    <a:ext uri="{9D8B030D-6E8A-4147-A177-3AD203B41FA5}">
                      <a16:colId xmlns:a16="http://schemas.microsoft.com/office/drawing/2014/main" val="20006"/>
                    </a:ext>
                  </a:extLst>
                </a:gridCol>
                <a:gridCol w="429923">
                  <a:extLst>
                    <a:ext uri="{9D8B030D-6E8A-4147-A177-3AD203B41FA5}">
                      <a16:colId xmlns:a16="http://schemas.microsoft.com/office/drawing/2014/main" val="20007"/>
                    </a:ext>
                  </a:extLst>
                </a:gridCol>
              </a:tblGrid>
              <a:tr h="245052">
                <a:tc>
                  <a:txBody>
                    <a:bodyPr/>
                    <a:lstStyle/>
                    <a:p>
                      <a:pPr marL="225425">
                        <a:lnSpc>
                          <a:spcPts val="1220"/>
                        </a:lnSpc>
                      </a:pPr>
                      <a:r>
                        <a:rPr sz="700" b="1" spc="-10" dirty="0">
                          <a:latin typeface="Arial"/>
                          <a:cs typeface="Arial"/>
                        </a:rPr>
                        <a:t>Facility</a:t>
                      </a:r>
                      <a:endParaRPr sz="700">
                        <a:latin typeface="Arial"/>
                        <a:cs typeface="Arial"/>
                      </a:endParaRPr>
                    </a:p>
                    <a:p>
                      <a:pPr marL="274320">
                        <a:lnSpc>
                          <a:spcPct val="100000"/>
                        </a:lnSpc>
                        <a:spcBef>
                          <a:spcPts val="135"/>
                        </a:spcBef>
                      </a:pPr>
                      <a:r>
                        <a:rPr sz="700" b="1" spc="-20" dirty="0">
                          <a:latin typeface="Arial"/>
                          <a:cs typeface="Arial"/>
                        </a:rPr>
                        <a:t>Name</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BEBEBE"/>
                    </a:solidFill>
                  </a:tcPr>
                </a:tc>
                <a:tc>
                  <a:txBody>
                    <a:bodyPr/>
                    <a:lstStyle/>
                    <a:p>
                      <a:pPr algn="ctr">
                        <a:lnSpc>
                          <a:spcPts val="1220"/>
                        </a:lnSpc>
                      </a:pPr>
                      <a:r>
                        <a:rPr sz="700" b="1" spc="-10" dirty="0">
                          <a:latin typeface="Arial"/>
                          <a:cs typeface="Arial"/>
                        </a:rPr>
                        <a:t>Project</a:t>
                      </a:r>
                      <a:endParaRPr sz="700">
                        <a:latin typeface="Arial"/>
                        <a:cs typeface="Arial"/>
                      </a:endParaRPr>
                    </a:p>
                    <a:p>
                      <a:pPr algn="ctr">
                        <a:lnSpc>
                          <a:spcPct val="100000"/>
                        </a:lnSpc>
                        <a:spcBef>
                          <a:spcPts val="135"/>
                        </a:spcBef>
                      </a:pPr>
                      <a:r>
                        <a:rPr sz="700" b="1" spc="-10" dirty="0">
                          <a:latin typeface="Arial"/>
                          <a:cs typeface="Arial"/>
                        </a:rPr>
                        <a:t>Description</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BEBEBE"/>
                    </a:solidFill>
                  </a:tcPr>
                </a:tc>
                <a:tc>
                  <a:txBody>
                    <a:bodyPr/>
                    <a:lstStyle/>
                    <a:p>
                      <a:pPr marL="89535">
                        <a:lnSpc>
                          <a:spcPts val="1220"/>
                        </a:lnSpc>
                      </a:pPr>
                      <a:r>
                        <a:rPr sz="700" b="1" spc="-10" dirty="0">
                          <a:latin typeface="Arial"/>
                          <a:cs typeface="Arial"/>
                        </a:rPr>
                        <a:t>Length</a:t>
                      </a:r>
                      <a:endParaRPr sz="700">
                        <a:latin typeface="Arial"/>
                        <a:cs typeface="Arial"/>
                      </a:endParaRPr>
                    </a:p>
                    <a:p>
                      <a:pPr marL="101600">
                        <a:lnSpc>
                          <a:spcPct val="100000"/>
                        </a:lnSpc>
                        <a:spcBef>
                          <a:spcPts val="135"/>
                        </a:spcBef>
                      </a:pPr>
                      <a:r>
                        <a:rPr sz="700" b="1" spc="-10" dirty="0">
                          <a:latin typeface="Arial"/>
                          <a:cs typeface="Arial"/>
                        </a:rPr>
                        <a:t>(Miles)</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BEBEBE"/>
                    </a:solidFill>
                  </a:tcPr>
                </a:tc>
                <a:tc>
                  <a:txBody>
                    <a:bodyPr/>
                    <a:lstStyle/>
                    <a:p>
                      <a:pPr marL="88265">
                        <a:lnSpc>
                          <a:spcPts val="1220"/>
                        </a:lnSpc>
                      </a:pPr>
                      <a:r>
                        <a:rPr sz="700" b="1" spc="-20" dirty="0">
                          <a:latin typeface="Arial"/>
                          <a:cs typeface="Arial"/>
                        </a:rPr>
                        <a:t>Phase</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BEBEBE"/>
                    </a:solidFill>
                  </a:tcPr>
                </a:tc>
                <a:tc>
                  <a:txBody>
                    <a:bodyPr/>
                    <a:lstStyle/>
                    <a:p>
                      <a:pPr algn="ctr">
                        <a:lnSpc>
                          <a:spcPts val="1220"/>
                        </a:lnSpc>
                      </a:pPr>
                      <a:r>
                        <a:rPr sz="700" b="1" dirty="0">
                          <a:latin typeface="Arial"/>
                          <a:cs typeface="Arial"/>
                        </a:rPr>
                        <a:t>Present</a:t>
                      </a:r>
                      <a:r>
                        <a:rPr sz="700" b="1" spc="-35" dirty="0">
                          <a:latin typeface="Arial"/>
                          <a:cs typeface="Arial"/>
                        </a:rPr>
                        <a:t> </a:t>
                      </a:r>
                      <a:r>
                        <a:rPr sz="700" b="1" spc="-25" dirty="0">
                          <a:latin typeface="Arial"/>
                          <a:cs typeface="Arial"/>
                        </a:rPr>
                        <a:t>Day</a:t>
                      </a:r>
                      <a:endParaRPr sz="700">
                        <a:latin typeface="Arial"/>
                        <a:cs typeface="Arial"/>
                      </a:endParaRPr>
                    </a:p>
                    <a:p>
                      <a:pPr algn="ctr">
                        <a:lnSpc>
                          <a:spcPct val="100000"/>
                        </a:lnSpc>
                        <a:spcBef>
                          <a:spcPts val="135"/>
                        </a:spcBef>
                      </a:pPr>
                      <a:r>
                        <a:rPr sz="700" b="1" spc="-20" dirty="0">
                          <a:latin typeface="Arial"/>
                          <a:cs typeface="Arial"/>
                        </a:rPr>
                        <a:t>Cost</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BEBEBE"/>
                    </a:solidFill>
                  </a:tcPr>
                </a:tc>
                <a:tc>
                  <a:txBody>
                    <a:bodyPr/>
                    <a:lstStyle/>
                    <a:p>
                      <a:pPr marL="1270" algn="ctr">
                        <a:lnSpc>
                          <a:spcPts val="1220"/>
                        </a:lnSpc>
                      </a:pPr>
                      <a:r>
                        <a:rPr sz="700" b="1" spc="-20" dirty="0">
                          <a:latin typeface="Arial"/>
                          <a:cs typeface="Arial"/>
                        </a:rPr>
                        <a:t>Time</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BEBEBE"/>
                    </a:solidFill>
                  </a:tcPr>
                </a:tc>
                <a:tc>
                  <a:txBody>
                    <a:bodyPr/>
                    <a:lstStyle/>
                    <a:p>
                      <a:pPr marL="78740">
                        <a:lnSpc>
                          <a:spcPts val="1220"/>
                        </a:lnSpc>
                      </a:pPr>
                      <a:r>
                        <a:rPr sz="700" b="1" spc="-10" dirty="0">
                          <a:latin typeface="Arial"/>
                          <a:cs typeface="Arial"/>
                        </a:rPr>
                        <a:t>Funding</a:t>
                      </a:r>
                      <a:endParaRPr sz="700">
                        <a:latin typeface="Arial"/>
                        <a:cs typeface="Arial"/>
                      </a:endParaRPr>
                    </a:p>
                    <a:p>
                      <a:pPr marL="115570">
                        <a:lnSpc>
                          <a:spcPct val="100000"/>
                        </a:lnSpc>
                        <a:spcBef>
                          <a:spcPts val="135"/>
                        </a:spcBef>
                      </a:pPr>
                      <a:r>
                        <a:rPr sz="700" b="1" spc="-10" dirty="0">
                          <a:latin typeface="Arial"/>
                          <a:cs typeface="Arial"/>
                        </a:rPr>
                        <a:t>Source</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BEBEBE"/>
                    </a:solidFill>
                  </a:tcPr>
                </a:tc>
                <a:tc>
                  <a:txBody>
                    <a:bodyPr/>
                    <a:lstStyle/>
                    <a:p>
                      <a:pPr marL="71120">
                        <a:lnSpc>
                          <a:spcPts val="1220"/>
                        </a:lnSpc>
                      </a:pPr>
                      <a:r>
                        <a:rPr sz="700" b="1" spc="-10" dirty="0">
                          <a:latin typeface="Arial"/>
                          <a:cs typeface="Arial"/>
                        </a:rPr>
                        <a:t>Funded</a:t>
                      </a:r>
                      <a:endParaRPr sz="700">
                        <a:latin typeface="Arial"/>
                        <a:cs typeface="Arial"/>
                      </a:endParaRPr>
                    </a:p>
                    <a:p>
                      <a:pPr marL="142875">
                        <a:lnSpc>
                          <a:spcPct val="100000"/>
                        </a:lnSpc>
                        <a:spcBef>
                          <a:spcPts val="135"/>
                        </a:spcBef>
                      </a:pPr>
                      <a:r>
                        <a:rPr sz="700" b="1" spc="-20" dirty="0">
                          <a:latin typeface="Arial"/>
                          <a:cs typeface="Arial"/>
                        </a:rPr>
                        <a:t>Level</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BEBEBE"/>
                    </a:solidFill>
                  </a:tcPr>
                </a:tc>
                <a:extLst>
                  <a:ext uri="{0D108BD9-81ED-4DB2-BD59-A6C34878D82A}">
                    <a16:rowId xmlns:a16="http://schemas.microsoft.com/office/drawing/2014/main" val="10000"/>
                  </a:ext>
                </a:extLst>
              </a:tr>
              <a:tr h="123392">
                <a:tc gridSpan="8">
                  <a:txBody>
                    <a:bodyPr/>
                    <a:lstStyle/>
                    <a:p>
                      <a:pPr algn="ctr">
                        <a:lnSpc>
                          <a:spcPts val="1220"/>
                        </a:lnSpc>
                      </a:pPr>
                      <a:r>
                        <a:rPr sz="700" dirty="0">
                          <a:latin typeface="Arial"/>
                          <a:cs typeface="Arial"/>
                        </a:rPr>
                        <a:t>Lake</a:t>
                      </a:r>
                      <a:r>
                        <a:rPr sz="700" spc="-30" dirty="0">
                          <a:latin typeface="Arial"/>
                          <a:cs typeface="Arial"/>
                        </a:rPr>
                        <a:t> </a:t>
                      </a:r>
                      <a:r>
                        <a:rPr sz="700" spc="-10" dirty="0">
                          <a:latin typeface="Arial"/>
                          <a:cs typeface="Arial"/>
                        </a:rPr>
                        <a:t>County</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r h="136814">
                <a:tc rowSpan="2">
                  <a:txBody>
                    <a:bodyPr/>
                    <a:lstStyle/>
                    <a:p>
                      <a:pPr marL="635" algn="ctr">
                        <a:lnSpc>
                          <a:spcPts val="1230"/>
                        </a:lnSpc>
                      </a:pPr>
                      <a:r>
                        <a:rPr sz="700" dirty="0">
                          <a:latin typeface="Arial"/>
                          <a:cs typeface="Arial"/>
                        </a:rPr>
                        <a:t>SR</a:t>
                      </a:r>
                      <a:r>
                        <a:rPr sz="700" spc="-10" dirty="0">
                          <a:latin typeface="Arial"/>
                          <a:cs typeface="Arial"/>
                        </a:rPr>
                        <a:t> </a:t>
                      </a:r>
                      <a:r>
                        <a:rPr sz="700" dirty="0">
                          <a:latin typeface="Arial"/>
                          <a:cs typeface="Arial"/>
                        </a:rPr>
                        <a:t>91</a:t>
                      </a:r>
                      <a:r>
                        <a:rPr sz="700" spc="-10" dirty="0">
                          <a:latin typeface="Arial"/>
                          <a:cs typeface="Arial"/>
                        </a:rPr>
                        <a:t> </a:t>
                      </a:r>
                      <a:r>
                        <a:rPr sz="700" spc="-50" dirty="0">
                          <a:latin typeface="Arial"/>
                          <a:cs typeface="Arial"/>
                        </a:rPr>
                        <a:t>/</a:t>
                      </a:r>
                      <a:endParaRPr sz="700">
                        <a:latin typeface="Arial"/>
                        <a:cs typeface="Arial"/>
                      </a:endParaRPr>
                    </a:p>
                    <a:p>
                      <a:pPr marL="117475" marR="109855" indent="85090" algn="just">
                        <a:lnSpc>
                          <a:spcPts val="1390"/>
                        </a:lnSpc>
                        <a:spcBef>
                          <a:spcPts val="55"/>
                        </a:spcBef>
                      </a:pPr>
                      <a:r>
                        <a:rPr sz="700" spc="-10" dirty="0">
                          <a:latin typeface="Arial"/>
                          <a:cs typeface="Arial"/>
                        </a:rPr>
                        <a:t>Florida’s Turnpike </a:t>
                      </a:r>
                      <a:r>
                        <a:rPr sz="700" dirty="0">
                          <a:latin typeface="Arial"/>
                          <a:cs typeface="Arial"/>
                        </a:rPr>
                        <a:t>from</a:t>
                      </a:r>
                      <a:r>
                        <a:rPr sz="700" spc="-10" dirty="0">
                          <a:latin typeface="Arial"/>
                          <a:cs typeface="Arial"/>
                        </a:rPr>
                        <a:t> </a:t>
                      </a:r>
                      <a:r>
                        <a:rPr sz="700" dirty="0">
                          <a:latin typeface="Arial"/>
                          <a:cs typeface="Arial"/>
                        </a:rPr>
                        <a:t>US</a:t>
                      </a:r>
                      <a:r>
                        <a:rPr sz="700" spc="-15" dirty="0">
                          <a:latin typeface="Arial"/>
                          <a:cs typeface="Arial"/>
                        </a:rPr>
                        <a:t> </a:t>
                      </a:r>
                      <a:r>
                        <a:rPr sz="700" spc="-25" dirty="0">
                          <a:latin typeface="Arial"/>
                          <a:cs typeface="Arial"/>
                        </a:rPr>
                        <a:t>27</a:t>
                      </a:r>
                      <a:endParaRPr sz="700">
                        <a:latin typeface="Arial"/>
                        <a:cs typeface="Arial"/>
                      </a:endParaRPr>
                    </a:p>
                    <a:p>
                      <a:pPr algn="ctr">
                        <a:lnSpc>
                          <a:spcPct val="100000"/>
                        </a:lnSpc>
                        <a:spcBef>
                          <a:spcPts val="60"/>
                        </a:spcBef>
                      </a:pPr>
                      <a:r>
                        <a:rPr sz="700" dirty="0">
                          <a:latin typeface="Arial"/>
                          <a:cs typeface="Arial"/>
                        </a:rPr>
                        <a:t>to</a:t>
                      </a:r>
                      <a:r>
                        <a:rPr sz="700" spc="-10" dirty="0">
                          <a:latin typeface="Arial"/>
                          <a:cs typeface="Arial"/>
                        </a:rPr>
                        <a:t> </a:t>
                      </a:r>
                      <a:r>
                        <a:rPr sz="700" dirty="0">
                          <a:latin typeface="Arial"/>
                          <a:cs typeface="Arial"/>
                        </a:rPr>
                        <a:t>CR</a:t>
                      </a:r>
                      <a:r>
                        <a:rPr sz="700" spc="-5" dirty="0">
                          <a:latin typeface="Arial"/>
                          <a:cs typeface="Arial"/>
                        </a:rPr>
                        <a:t> </a:t>
                      </a:r>
                      <a:r>
                        <a:rPr sz="700" spc="-25" dirty="0">
                          <a:latin typeface="Arial"/>
                          <a:cs typeface="Arial"/>
                        </a:rPr>
                        <a:t>470</a:t>
                      </a:r>
                      <a:endParaRPr sz="700">
                        <a:latin typeface="Arial"/>
                        <a:cs typeface="Arial"/>
                      </a:endParaRPr>
                    </a:p>
                    <a:p>
                      <a:pPr marL="1270" algn="ctr">
                        <a:lnSpc>
                          <a:spcPct val="100000"/>
                        </a:lnSpc>
                        <a:spcBef>
                          <a:spcPts val="130"/>
                        </a:spcBef>
                      </a:pPr>
                      <a:r>
                        <a:rPr sz="700" spc="-10" dirty="0">
                          <a:latin typeface="Arial"/>
                          <a:cs typeface="Arial"/>
                        </a:rPr>
                        <a:t>Interchange</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2">
                  <a:txBody>
                    <a:bodyPr/>
                    <a:lstStyle/>
                    <a:p>
                      <a:pPr algn="ctr">
                        <a:lnSpc>
                          <a:spcPts val="1230"/>
                        </a:lnSpc>
                      </a:pPr>
                      <a:r>
                        <a:rPr sz="700" dirty="0">
                          <a:latin typeface="Arial"/>
                          <a:cs typeface="Arial"/>
                        </a:rPr>
                        <a:t>Widening</a:t>
                      </a:r>
                      <a:r>
                        <a:rPr sz="700" spc="-50" dirty="0">
                          <a:latin typeface="Arial"/>
                          <a:cs typeface="Arial"/>
                        </a:rPr>
                        <a:t> </a:t>
                      </a:r>
                      <a:r>
                        <a:rPr sz="700" spc="-25" dirty="0">
                          <a:latin typeface="Arial"/>
                          <a:cs typeface="Arial"/>
                        </a:rPr>
                        <a:t>to</a:t>
                      </a:r>
                      <a:endParaRPr sz="700">
                        <a:latin typeface="Arial"/>
                        <a:cs typeface="Arial"/>
                      </a:endParaRPr>
                    </a:p>
                    <a:p>
                      <a:pPr algn="ctr">
                        <a:lnSpc>
                          <a:spcPct val="100000"/>
                        </a:lnSpc>
                        <a:spcBef>
                          <a:spcPts val="120"/>
                        </a:spcBef>
                      </a:pPr>
                      <a:r>
                        <a:rPr sz="700" dirty="0">
                          <a:latin typeface="Arial"/>
                          <a:cs typeface="Arial"/>
                        </a:rPr>
                        <a:t>8</a:t>
                      </a:r>
                      <a:r>
                        <a:rPr sz="700" spc="-5" dirty="0">
                          <a:latin typeface="Arial"/>
                          <a:cs typeface="Arial"/>
                        </a:rPr>
                        <a:t> </a:t>
                      </a:r>
                      <a:r>
                        <a:rPr sz="700" spc="-20" dirty="0">
                          <a:latin typeface="Arial"/>
                          <a:cs typeface="Arial"/>
                        </a:rPr>
                        <a:t>Lanes</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2">
                  <a:txBody>
                    <a:bodyPr/>
                    <a:lstStyle/>
                    <a:p>
                      <a:pPr marL="184150">
                        <a:lnSpc>
                          <a:spcPts val="1230"/>
                        </a:lnSpc>
                      </a:pPr>
                      <a:r>
                        <a:rPr sz="700" spc="-20" dirty="0">
                          <a:latin typeface="Arial"/>
                          <a:cs typeface="Arial"/>
                        </a:rPr>
                        <a:t>8.00</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52400">
                        <a:lnSpc>
                          <a:spcPts val="1230"/>
                        </a:lnSpc>
                      </a:pPr>
                      <a:r>
                        <a:rPr sz="700" spc="-25" dirty="0">
                          <a:latin typeface="Arial"/>
                          <a:cs typeface="Arial"/>
                        </a:rPr>
                        <a:t>CST</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R="68580" algn="r">
                        <a:lnSpc>
                          <a:spcPts val="1230"/>
                        </a:lnSpc>
                      </a:pPr>
                      <a:r>
                        <a:rPr sz="700" spc="-10" dirty="0">
                          <a:latin typeface="Arial"/>
                          <a:cs typeface="Arial"/>
                        </a:rPr>
                        <a:t>$305,704,590</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1230"/>
                        </a:lnSpc>
                      </a:pPr>
                      <a:r>
                        <a:rPr sz="700" spc="-10" dirty="0">
                          <a:latin typeface="Arial"/>
                          <a:cs typeface="Arial"/>
                        </a:rPr>
                        <a:t>2026-</a:t>
                      </a:r>
                      <a:r>
                        <a:rPr sz="700" spc="-20" dirty="0">
                          <a:latin typeface="Arial"/>
                          <a:cs typeface="Arial"/>
                        </a:rPr>
                        <a:t>2030</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230"/>
                        </a:lnSpc>
                      </a:pPr>
                      <a:r>
                        <a:rPr sz="700" spc="-20" dirty="0">
                          <a:latin typeface="Arial"/>
                          <a:cs typeface="Arial"/>
                        </a:rPr>
                        <a:t>PKBD</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2">
                  <a:txBody>
                    <a:bodyPr/>
                    <a:lstStyle/>
                    <a:p>
                      <a:pPr algn="ctr">
                        <a:lnSpc>
                          <a:spcPts val="1230"/>
                        </a:lnSpc>
                      </a:pPr>
                      <a:r>
                        <a:rPr sz="700" spc="-10" dirty="0">
                          <a:latin typeface="Arial"/>
                          <a:cs typeface="Arial"/>
                        </a:rPr>
                        <a:t>Fully</a:t>
                      </a:r>
                      <a:endParaRPr sz="700">
                        <a:latin typeface="Arial"/>
                        <a:cs typeface="Arial"/>
                      </a:endParaRPr>
                    </a:p>
                    <a:p>
                      <a:pPr algn="ctr">
                        <a:lnSpc>
                          <a:spcPct val="100000"/>
                        </a:lnSpc>
                        <a:spcBef>
                          <a:spcPts val="120"/>
                        </a:spcBef>
                      </a:pPr>
                      <a:r>
                        <a:rPr sz="700" spc="-10" dirty="0">
                          <a:latin typeface="Arial"/>
                          <a:cs typeface="Arial"/>
                        </a:rPr>
                        <a:t>Funded</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588818">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73355">
                        <a:lnSpc>
                          <a:spcPts val="1220"/>
                        </a:lnSpc>
                      </a:pPr>
                      <a:r>
                        <a:rPr sz="700" spc="-25" dirty="0">
                          <a:latin typeface="Arial"/>
                          <a:cs typeface="Arial"/>
                        </a:rPr>
                        <a:t>CEI</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R="105410" algn="r">
                        <a:lnSpc>
                          <a:spcPts val="1220"/>
                        </a:lnSpc>
                      </a:pPr>
                      <a:r>
                        <a:rPr sz="700" spc="-10" dirty="0">
                          <a:latin typeface="Arial"/>
                          <a:cs typeface="Arial"/>
                        </a:rPr>
                        <a:t>$24,918,154</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1220"/>
                        </a:lnSpc>
                      </a:pPr>
                      <a:r>
                        <a:rPr sz="700" spc="-10" dirty="0">
                          <a:latin typeface="Arial"/>
                          <a:cs typeface="Arial"/>
                        </a:rPr>
                        <a:t>2026-</a:t>
                      </a:r>
                      <a:r>
                        <a:rPr sz="700" spc="-20" dirty="0">
                          <a:latin typeface="Arial"/>
                          <a:cs typeface="Arial"/>
                        </a:rPr>
                        <a:t>2030</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220"/>
                        </a:lnSpc>
                      </a:pPr>
                      <a:r>
                        <a:rPr sz="700" spc="-20" dirty="0">
                          <a:latin typeface="Arial"/>
                          <a:cs typeface="Arial"/>
                        </a:rPr>
                        <a:t>PKBD</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159760">
                <a:tc rowSpan="5">
                  <a:txBody>
                    <a:bodyPr/>
                    <a:lstStyle/>
                    <a:p>
                      <a:pPr marL="635" algn="ctr">
                        <a:lnSpc>
                          <a:spcPts val="1220"/>
                        </a:lnSpc>
                      </a:pPr>
                      <a:r>
                        <a:rPr sz="700" dirty="0">
                          <a:latin typeface="Arial"/>
                          <a:cs typeface="Arial"/>
                        </a:rPr>
                        <a:t>SR</a:t>
                      </a:r>
                      <a:r>
                        <a:rPr sz="700" spc="-10" dirty="0">
                          <a:latin typeface="Arial"/>
                          <a:cs typeface="Arial"/>
                        </a:rPr>
                        <a:t> </a:t>
                      </a:r>
                      <a:r>
                        <a:rPr sz="700" dirty="0">
                          <a:latin typeface="Arial"/>
                          <a:cs typeface="Arial"/>
                        </a:rPr>
                        <a:t>91</a:t>
                      </a:r>
                      <a:r>
                        <a:rPr sz="700" spc="-10" dirty="0">
                          <a:latin typeface="Arial"/>
                          <a:cs typeface="Arial"/>
                        </a:rPr>
                        <a:t> </a:t>
                      </a:r>
                      <a:r>
                        <a:rPr sz="700" spc="-50" dirty="0">
                          <a:latin typeface="Arial"/>
                          <a:cs typeface="Arial"/>
                        </a:rPr>
                        <a:t>/</a:t>
                      </a:r>
                      <a:endParaRPr sz="700">
                        <a:latin typeface="Arial"/>
                        <a:cs typeface="Arial"/>
                      </a:endParaRPr>
                    </a:p>
                    <a:p>
                      <a:pPr marL="76200" marR="69850" indent="635" algn="ctr">
                        <a:lnSpc>
                          <a:spcPct val="110200"/>
                        </a:lnSpc>
                      </a:pPr>
                      <a:r>
                        <a:rPr sz="700" spc="-10" dirty="0">
                          <a:latin typeface="Arial"/>
                          <a:cs typeface="Arial"/>
                        </a:rPr>
                        <a:t>Florida’s Turnpike </a:t>
                      </a:r>
                      <a:r>
                        <a:rPr sz="700" dirty="0">
                          <a:latin typeface="Arial"/>
                          <a:cs typeface="Arial"/>
                        </a:rPr>
                        <a:t>from</a:t>
                      </a:r>
                      <a:r>
                        <a:rPr sz="700" spc="-15" dirty="0">
                          <a:latin typeface="Arial"/>
                          <a:cs typeface="Arial"/>
                        </a:rPr>
                        <a:t> </a:t>
                      </a:r>
                      <a:r>
                        <a:rPr sz="700" dirty="0">
                          <a:latin typeface="Arial"/>
                          <a:cs typeface="Arial"/>
                        </a:rPr>
                        <a:t>CR</a:t>
                      </a:r>
                      <a:r>
                        <a:rPr sz="700" spc="-10" dirty="0">
                          <a:latin typeface="Arial"/>
                          <a:cs typeface="Arial"/>
                        </a:rPr>
                        <a:t> </a:t>
                      </a:r>
                      <a:r>
                        <a:rPr sz="700" spc="-25" dirty="0">
                          <a:latin typeface="Arial"/>
                          <a:cs typeface="Arial"/>
                        </a:rPr>
                        <a:t>470 </a:t>
                      </a:r>
                      <a:r>
                        <a:rPr sz="700" spc="-10" dirty="0">
                          <a:latin typeface="Arial"/>
                          <a:cs typeface="Arial"/>
                        </a:rPr>
                        <a:t>Interchange </a:t>
                      </a:r>
                      <a:r>
                        <a:rPr sz="700" spc="-25" dirty="0">
                          <a:latin typeface="Arial"/>
                          <a:cs typeface="Arial"/>
                        </a:rPr>
                        <a:t>to </a:t>
                      </a:r>
                      <a:r>
                        <a:rPr sz="700" spc="-10" dirty="0">
                          <a:latin typeface="Arial"/>
                          <a:cs typeface="Arial"/>
                        </a:rPr>
                        <a:t>Lake/Sumter </a:t>
                      </a:r>
                      <a:r>
                        <a:rPr sz="700" dirty="0">
                          <a:latin typeface="Arial"/>
                          <a:cs typeface="Arial"/>
                        </a:rPr>
                        <a:t>County</a:t>
                      </a:r>
                      <a:r>
                        <a:rPr sz="700" spc="-40" dirty="0">
                          <a:latin typeface="Arial"/>
                          <a:cs typeface="Arial"/>
                        </a:rPr>
                        <a:t> </a:t>
                      </a:r>
                      <a:r>
                        <a:rPr sz="700" spc="-20" dirty="0">
                          <a:latin typeface="Arial"/>
                          <a:cs typeface="Arial"/>
                        </a:rPr>
                        <a:t>Line</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5">
                  <a:txBody>
                    <a:bodyPr/>
                    <a:lstStyle/>
                    <a:p>
                      <a:pPr algn="ctr">
                        <a:lnSpc>
                          <a:spcPts val="1220"/>
                        </a:lnSpc>
                      </a:pPr>
                      <a:r>
                        <a:rPr sz="700" dirty="0">
                          <a:latin typeface="Arial"/>
                          <a:cs typeface="Arial"/>
                        </a:rPr>
                        <a:t>Widening</a:t>
                      </a:r>
                      <a:r>
                        <a:rPr sz="700" spc="-50" dirty="0">
                          <a:latin typeface="Arial"/>
                          <a:cs typeface="Arial"/>
                        </a:rPr>
                        <a:t> </a:t>
                      </a:r>
                      <a:r>
                        <a:rPr sz="700" spc="-25" dirty="0">
                          <a:latin typeface="Arial"/>
                          <a:cs typeface="Arial"/>
                        </a:rPr>
                        <a:t>to</a:t>
                      </a:r>
                      <a:endParaRPr sz="700">
                        <a:latin typeface="Arial"/>
                        <a:cs typeface="Arial"/>
                      </a:endParaRPr>
                    </a:p>
                    <a:p>
                      <a:pPr algn="ctr">
                        <a:lnSpc>
                          <a:spcPct val="100000"/>
                        </a:lnSpc>
                        <a:spcBef>
                          <a:spcPts val="130"/>
                        </a:spcBef>
                      </a:pPr>
                      <a:r>
                        <a:rPr sz="700" dirty="0">
                          <a:latin typeface="Arial"/>
                          <a:cs typeface="Arial"/>
                        </a:rPr>
                        <a:t>8</a:t>
                      </a:r>
                      <a:r>
                        <a:rPr sz="700" spc="-5" dirty="0">
                          <a:latin typeface="Arial"/>
                          <a:cs typeface="Arial"/>
                        </a:rPr>
                        <a:t> </a:t>
                      </a:r>
                      <a:r>
                        <a:rPr sz="700" spc="-20" dirty="0">
                          <a:latin typeface="Arial"/>
                          <a:cs typeface="Arial"/>
                        </a:rPr>
                        <a:t>Lanes</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5">
                  <a:txBody>
                    <a:bodyPr/>
                    <a:lstStyle/>
                    <a:p>
                      <a:pPr marL="184150">
                        <a:lnSpc>
                          <a:spcPts val="1220"/>
                        </a:lnSpc>
                      </a:pPr>
                      <a:r>
                        <a:rPr sz="700" spc="-20" dirty="0">
                          <a:latin typeface="Arial"/>
                          <a:cs typeface="Arial"/>
                        </a:rPr>
                        <a:t>0.54</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8740">
                        <a:lnSpc>
                          <a:spcPts val="1220"/>
                        </a:lnSpc>
                      </a:pPr>
                      <a:r>
                        <a:rPr sz="700" spc="-10" dirty="0">
                          <a:latin typeface="Arial"/>
                          <a:cs typeface="Arial"/>
                        </a:rPr>
                        <a:t>PD&amp;E</a:t>
                      </a:r>
                      <a:r>
                        <a:rPr sz="700" spc="-15" baseline="27777" dirty="0">
                          <a:latin typeface="Arial"/>
                          <a:cs typeface="Arial"/>
                        </a:rPr>
                        <a:t>1</a:t>
                      </a:r>
                      <a:endParaRPr sz="700" baseline="27777">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50495">
                        <a:lnSpc>
                          <a:spcPts val="1220"/>
                        </a:lnSpc>
                      </a:pPr>
                      <a:r>
                        <a:rPr sz="700" spc="-10" dirty="0">
                          <a:latin typeface="Arial"/>
                          <a:cs typeface="Arial"/>
                        </a:rPr>
                        <a:t>$3,700,000</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220"/>
                        </a:lnSpc>
                      </a:pPr>
                      <a:r>
                        <a:rPr sz="700" spc="-10" dirty="0">
                          <a:latin typeface="Arial"/>
                          <a:cs typeface="Arial"/>
                        </a:rPr>
                        <a:t>COMPLETE</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220"/>
                        </a:lnSpc>
                      </a:pPr>
                      <a:r>
                        <a:rPr sz="700" spc="-20" dirty="0">
                          <a:latin typeface="Arial"/>
                          <a:cs typeface="Arial"/>
                        </a:rPr>
                        <a:t>PKYI</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5">
                  <a:txBody>
                    <a:bodyPr/>
                    <a:lstStyle/>
                    <a:p>
                      <a:pPr marL="75565">
                        <a:lnSpc>
                          <a:spcPts val="1220"/>
                        </a:lnSpc>
                      </a:pPr>
                      <a:r>
                        <a:rPr sz="700" spc="-10" dirty="0">
                          <a:latin typeface="Arial"/>
                          <a:cs typeface="Arial"/>
                        </a:rPr>
                        <a:t>Partially</a:t>
                      </a:r>
                      <a:endParaRPr sz="700">
                        <a:latin typeface="Arial"/>
                        <a:cs typeface="Arial"/>
                      </a:endParaRPr>
                    </a:p>
                    <a:p>
                      <a:pPr marL="86360">
                        <a:lnSpc>
                          <a:spcPct val="100000"/>
                        </a:lnSpc>
                        <a:spcBef>
                          <a:spcPts val="130"/>
                        </a:spcBef>
                      </a:pPr>
                      <a:r>
                        <a:rPr sz="700" spc="-10" dirty="0">
                          <a:latin typeface="Arial"/>
                          <a:cs typeface="Arial"/>
                        </a:rPr>
                        <a:t>Funded</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159760">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1220"/>
                        </a:lnSpc>
                      </a:pPr>
                      <a:r>
                        <a:rPr sz="700" spc="-25" dirty="0">
                          <a:latin typeface="Arial"/>
                          <a:cs typeface="Arial"/>
                        </a:rPr>
                        <a:t>PE</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07010">
                        <a:lnSpc>
                          <a:spcPts val="1220"/>
                        </a:lnSpc>
                      </a:pPr>
                      <a:r>
                        <a:rPr sz="700" spc="-10" dirty="0">
                          <a:latin typeface="Arial"/>
                          <a:cs typeface="Arial"/>
                        </a:rPr>
                        <a:t>$925,204</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1220"/>
                        </a:lnSpc>
                      </a:pPr>
                      <a:r>
                        <a:rPr sz="700" spc="-10" dirty="0">
                          <a:latin typeface="Arial"/>
                          <a:cs typeface="Arial"/>
                        </a:rPr>
                        <a:t>2026-</a:t>
                      </a:r>
                      <a:r>
                        <a:rPr sz="700" spc="-20" dirty="0">
                          <a:latin typeface="Arial"/>
                          <a:cs typeface="Arial"/>
                        </a:rPr>
                        <a:t>2030</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220"/>
                        </a:lnSpc>
                      </a:pPr>
                      <a:r>
                        <a:rPr sz="700" spc="-20" dirty="0">
                          <a:latin typeface="Arial"/>
                          <a:cs typeface="Arial"/>
                        </a:rPr>
                        <a:t>PKYI</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159760">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1920">
                        <a:lnSpc>
                          <a:spcPts val="1220"/>
                        </a:lnSpc>
                      </a:pPr>
                      <a:r>
                        <a:rPr sz="700" spc="-25" dirty="0">
                          <a:latin typeface="Arial"/>
                          <a:cs typeface="Arial"/>
                        </a:rPr>
                        <a:t>ROW</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07010">
                        <a:lnSpc>
                          <a:spcPts val="1220"/>
                        </a:lnSpc>
                      </a:pPr>
                      <a:r>
                        <a:rPr sz="700" spc="-10" dirty="0">
                          <a:latin typeface="Arial"/>
                          <a:cs typeface="Arial"/>
                        </a:rPr>
                        <a:t>$520,910</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1220"/>
                        </a:lnSpc>
                      </a:pPr>
                      <a:r>
                        <a:rPr sz="700" spc="-10" dirty="0">
                          <a:latin typeface="Arial"/>
                          <a:cs typeface="Arial"/>
                        </a:rPr>
                        <a:t>2026-</a:t>
                      </a:r>
                      <a:r>
                        <a:rPr sz="700" spc="-20" dirty="0">
                          <a:latin typeface="Arial"/>
                          <a:cs typeface="Arial"/>
                        </a:rPr>
                        <a:t>2030</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220"/>
                        </a:lnSpc>
                      </a:pPr>
                      <a:r>
                        <a:rPr sz="700" spc="-20" dirty="0">
                          <a:latin typeface="Arial"/>
                          <a:cs typeface="Arial"/>
                        </a:rPr>
                        <a:t>PKYI</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r h="161059">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52400">
                        <a:lnSpc>
                          <a:spcPts val="1230"/>
                        </a:lnSpc>
                      </a:pPr>
                      <a:r>
                        <a:rPr sz="700" spc="-25" dirty="0">
                          <a:latin typeface="Arial"/>
                          <a:cs typeface="Arial"/>
                        </a:rPr>
                        <a:t>CST</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230"/>
                        </a:lnSpc>
                      </a:pPr>
                      <a:r>
                        <a:rPr sz="700" spc="-25" dirty="0">
                          <a:latin typeface="Arial"/>
                          <a:cs typeface="Arial"/>
                        </a:rPr>
                        <a:t>N/A</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ts val="1230"/>
                        </a:lnSpc>
                      </a:pPr>
                      <a:r>
                        <a:rPr sz="700" spc="-25" dirty="0">
                          <a:latin typeface="Arial"/>
                          <a:cs typeface="Arial"/>
                        </a:rPr>
                        <a:t>N/A</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1230"/>
                        </a:lnSpc>
                      </a:pPr>
                      <a:r>
                        <a:rPr sz="700" spc="-25" dirty="0">
                          <a:latin typeface="Arial"/>
                          <a:cs typeface="Arial"/>
                        </a:rPr>
                        <a:t>N/A</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7"/>
                  </a:ext>
                </a:extLst>
              </a:tr>
              <a:tr h="325148">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73355">
                        <a:lnSpc>
                          <a:spcPts val="1220"/>
                        </a:lnSpc>
                      </a:pPr>
                      <a:r>
                        <a:rPr sz="700" spc="-25" dirty="0">
                          <a:latin typeface="Arial"/>
                          <a:cs typeface="Arial"/>
                        </a:rPr>
                        <a:t>CEI</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220"/>
                        </a:lnSpc>
                      </a:pPr>
                      <a:r>
                        <a:rPr sz="700" spc="-25" dirty="0">
                          <a:latin typeface="Arial"/>
                          <a:cs typeface="Arial"/>
                        </a:rPr>
                        <a:t>N/A</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ts val="1220"/>
                        </a:lnSpc>
                      </a:pPr>
                      <a:r>
                        <a:rPr sz="700" spc="-25" dirty="0">
                          <a:latin typeface="Arial"/>
                          <a:cs typeface="Arial"/>
                        </a:rPr>
                        <a:t>N/A</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1220"/>
                        </a:lnSpc>
                      </a:pPr>
                      <a:r>
                        <a:rPr sz="700" spc="-25" dirty="0">
                          <a:latin typeface="Arial"/>
                          <a:cs typeface="Arial"/>
                        </a:rPr>
                        <a:t>N/A</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8"/>
                  </a:ext>
                </a:extLst>
              </a:tr>
              <a:tr h="124691">
                <a:tc gridSpan="8">
                  <a:txBody>
                    <a:bodyPr/>
                    <a:lstStyle/>
                    <a:p>
                      <a:pPr algn="ctr">
                        <a:lnSpc>
                          <a:spcPts val="1220"/>
                        </a:lnSpc>
                      </a:pPr>
                      <a:r>
                        <a:rPr sz="700" dirty="0">
                          <a:latin typeface="Arial"/>
                          <a:cs typeface="Arial"/>
                        </a:rPr>
                        <a:t>Sumter</a:t>
                      </a:r>
                      <a:r>
                        <a:rPr sz="700" spc="-30" dirty="0">
                          <a:latin typeface="Arial"/>
                          <a:cs typeface="Arial"/>
                        </a:rPr>
                        <a:t> </a:t>
                      </a:r>
                      <a:r>
                        <a:rPr sz="700" spc="-10" dirty="0">
                          <a:latin typeface="Arial"/>
                          <a:cs typeface="Arial"/>
                        </a:rPr>
                        <a:t>County</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9"/>
                  </a:ext>
                </a:extLst>
              </a:tr>
              <a:tr h="159760">
                <a:tc rowSpan="5">
                  <a:txBody>
                    <a:bodyPr/>
                    <a:lstStyle/>
                    <a:p>
                      <a:pPr marL="635" algn="ctr">
                        <a:lnSpc>
                          <a:spcPts val="1220"/>
                        </a:lnSpc>
                      </a:pPr>
                      <a:r>
                        <a:rPr sz="700" dirty="0">
                          <a:latin typeface="Arial"/>
                          <a:cs typeface="Arial"/>
                        </a:rPr>
                        <a:t>SR</a:t>
                      </a:r>
                      <a:r>
                        <a:rPr sz="700" spc="-10" dirty="0">
                          <a:latin typeface="Arial"/>
                          <a:cs typeface="Arial"/>
                        </a:rPr>
                        <a:t> </a:t>
                      </a:r>
                      <a:r>
                        <a:rPr sz="700" dirty="0">
                          <a:latin typeface="Arial"/>
                          <a:cs typeface="Arial"/>
                        </a:rPr>
                        <a:t>91</a:t>
                      </a:r>
                      <a:r>
                        <a:rPr sz="700" spc="-10" dirty="0">
                          <a:latin typeface="Arial"/>
                          <a:cs typeface="Arial"/>
                        </a:rPr>
                        <a:t> </a:t>
                      </a:r>
                      <a:r>
                        <a:rPr sz="700" spc="-50" dirty="0">
                          <a:latin typeface="Arial"/>
                          <a:cs typeface="Arial"/>
                        </a:rPr>
                        <a:t>/</a:t>
                      </a:r>
                      <a:endParaRPr sz="700">
                        <a:latin typeface="Arial"/>
                        <a:cs typeface="Arial"/>
                      </a:endParaRPr>
                    </a:p>
                    <a:p>
                      <a:pPr marL="76200" marR="69850" indent="635" algn="ctr">
                        <a:lnSpc>
                          <a:spcPts val="1390"/>
                        </a:lnSpc>
                        <a:spcBef>
                          <a:spcPts val="55"/>
                        </a:spcBef>
                      </a:pPr>
                      <a:r>
                        <a:rPr sz="700" spc="-10" dirty="0">
                          <a:latin typeface="Arial"/>
                          <a:cs typeface="Arial"/>
                        </a:rPr>
                        <a:t>Florida’s Turnpike </a:t>
                      </a:r>
                      <a:r>
                        <a:rPr sz="700" spc="-20" dirty="0">
                          <a:latin typeface="Arial"/>
                          <a:cs typeface="Arial"/>
                        </a:rPr>
                        <a:t>from</a:t>
                      </a:r>
                      <a:endParaRPr sz="700">
                        <a:latin typeface="Arial"/>
                        <a:cs typeface="Arial"/>
                      </a:endParaRPr>
                    </a:p>
                    <a:p>
                      <a:pPr marL="76200" marR="69850" algn="ctr">
                        <a:lnSpc>
                          <a:spcPts val="1380"/>
                        </a:lnSpc>
                        <a:spcBef>
                          <a:spcPts val="15"/>
                        </a:spcBef>
                      </a:pPr>
                      <a:r>
                        <a:rPr sz="700" spc="-10" dirty="0">
                          <a:latin typeface="Arial"/>
                          <a:cs typeface="Arial"/>
                        </a:rPr>
                        <a:t>Lake/Sumter </a:t>
                      </a:r>
                      <a:r>
                        <a:rPr sz="700" dirty="0">
                          <a:latin typeface="Arial"/>
                          <a:cs typeface="Arial"/>
                        </a:rPr>
                        <a:t>County</a:t>
                      </a:r>
                      <a:r>
                        <a:rPr sz="700" spc="-40" dirty="0">
                          <a:latin typeface="Arial"/>
                          <a:cs typeface="Arial"/>
                        </a:rPr>
                        <a:t> </a:t>
                      </a:r>
                      <a:r>
                        <a:rPr sz="700" spc="-20" dirty="0">
                          <a:latin typeface="Arial"/>
                          <a:cs typeface="Arial"/>
                        </a:rPr>
                        <a:t>Line</a:t>
                      </a:r>
                      <a:endParaRPr sz="700">
                        <a:latin typeface="Arial"/>
                        <a:cs typeface="Arial"/>
                      </a:endParaRPr>
                    </a:p>
                    <a:p>
                      <a:pPr algn="ctr">
                        <a:lnSpc>
                          <a:spcPct val="100000"/>
                        </a:lnSpc>
                        <a:spcBef>
                          <a:spcPts val="65"/>
                        </a:spcBef>
                      </a:pPr>
                      <a:r>
                        <a:rPr sz="700" dirty="0">
                          <a:latin typeface="Arial"/>
                          <a:cs typeface="Arial"/>
                        </a:rPr>
                        <a:t>to</a:t>
                      </a:r>
                      <a:r>
                        <a:rPr sz="700" spc="-10" dirty="0">
                          <a:latin typeface="Arial"/>
                          <a:cs typeface="Arial"/>
                        </a:rPr>
                        <a:t> </a:t>
                      </a:r>
                      <a:r>
                        <a:rPr sz="700" dirty="0">
                          <a:latin typeface="Arial"/>
                          <a:cs typeface="Arial"/>
                        </a:rPr>
                        <a:t>US</a:t>
                      </a:r>
                      <a:r>
                        <a:rPr sz="700" spc="-10" dirty="0">
                          <a:latin typeface="Arial"/>
                          <a:cs typeface="Arial"/>
                        </a:rPr>
                        <a:t> </a:t>
                      </a:r>
                      <a:r>
                        <a:rPr sz="700" spc="-25" dirty="0">
                          <a:latin typeface="Arial"/>
                          <a:cs typeface="Arial"/>
                        </a:rPr>
                        <a:t>301</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5">
                  <a:txBody>
                    <a:bodyPr/>
                    <a:lstStyle/>
                    <a:p>
                      <a:pPr algn="ctr">
                        <a:lnSpc>
                          <a:spcPts val="1220"/>
                        </a:lnSpc>
                      </a:pPr>
                      <a:r>
                        <a:rPr sz="700" dirty="0">
                          <a:latin typeface="Arial"/>
                          <a:cs typeface="Arial"/>
                        </a:rPr>
                        <a:t>Widening</a:t>
                      </a:r>
                      <a:r>
                        <a:rPr sz="700" spc="-50" dirty="0">
                          <a:latin typeface="Arial"/>
                          <a:cs typeface="Arial"/>
                        </a:rPr>
                        <a:t> </a:t>
                      </a:r>
                      <a:r>
                        <a:rPr sz="700" spc="-25" dirty="0">
                          <a:latin typeface="Arial"/>
                          <a:cs typeface="Arial"/>
                        </a:rPr>
                        <a:t>to</a:t>
                      </a:r>
                      <a:endParaRPr sz="700">
                        <a:latin typeface="Arial"/>
                        <a:cs typeface="Arial"/>
                      </a:endParaRPr>
                    </a:p>
                    <a:p>
                      <a:pPr algn="ctr">
                        <a:lnSpc>
                          <a:spcPct val="100000"/>
                        </a:lnSpc>
                        <a:spcBef>
                          <a:spcPts val="120"/>
                        </a:spcBef>
                      </a:pPr>
                      <a:r>
                        <a:rPr sz="700" dirty="0">
                          <a:latin typeface="Arial"/>
                          <a:cs typeface="Arial"/>
                        </a:rPr>
                        <a:t>8</a:t>
                      </a:r>
                      <a:r>
                        <a:rPr sz="700" spc="-5" dirty="0">
                          <a:latin typeface="Arial"/>
                          <a:cs typeface="Arial"/>
                        </a:rPr>
                        <a:t> </a:t>
                      </a:r>
                      <a:r>
                        <a:rPr sz="700" spc="-20" dirty="0">
                          <a:latin typeface="Arial"/>
                          <a:cs typeface="Arial"/>
                        </a:rPr>
                        <a:t>Lanes</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5">
                  <a:txBody>
                    <a:bodyPr/>
                    <a:lstStyle/>
                    <a:p>
                      <a:pPr marL="184150">
                        <a:lnSpc>
                          <a:spcPts val="1220"/>
                        </a:lnSpc>
                      </a:pPr>
                      <a:r>
                        <a:rPr sz="700" spc="-20" dirty="0">
                          <a:latin typeface="Arial"/>
                          <a:cs typeface="Arial"/>
                        </a:rPr>
                        <a:t>6.29</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8740">
                        <a:lnSpc>
                          <a:spcPts val="1220"/>
                        </a:lnSpc>
                      </a:pPr>
                      <a:r>
                        <a:rPr sz="700" spc="-10" dirty="0">
                          <a:latin typeface="Arial"/>
                          <a:cs typeface="Arial"/>
                        </a:rPr>
                        <a:t>PD&amp;E</a:t>
                      </a:r>
                      <a:r>
                        <a:rPr sz="700" spc="-15" baseline="27777" dirty="0">
                          <a:latin typeface="Arial"/>
                          <a:cs typeface="Arial"/>
                        </a:rPr>
                        <a:t>1</a:t>
                      </a:r>
                      <a:endParaRPr sz="700" baseline="27777">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50495">
                        <a:lnSpc>
                          <a:spcPts val="1220"/>
                        </a:lnSpc>
                      </a:pPr>
                      <a:r>
                        <a:rPr sz="700" spc="-10" dirty="0">
                          <a:latin typeface="Arial"/>
                          <a:cs typeface="Arial"/>
                        </a:rPr>
                        <a:t>$3,700,000</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220"/>
                        </a:lnSpc>
                      </a:pPr>
                      <a:r>
                        <a:rPr sz="700" spc="-10" dirty="0">
                          <a:latin typeface="Arial"/>
                          <a:cs typeface="Arial"/>
                        </a:rPr>
                        <a:t>COMPLETE</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220"/>
                        </a:lnSpc>
                      </a:pPr>
                      <a:r>
                        <a:rPr sz="700" spc="-20" dirty="0">
                          <a:latin typeface="Arial"/>
                          <a:cs typeface="Arial"/>
                        </a:rPr>
                        <a:t>PKYI</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5">
                  <a:txBody>
                    <a:bodyPr/>
                    <a:lstStyle/>
                    <a:p>
                      <a:pPr marL="75565">
                        <a:lnSpc>
                          <a:spcPts val="1220"/>
                        </a:lnSpc>
                      </a:pPr>
                      <a:r>
                        <a:rPr sz="700" spc="-10" dirty="0">
                          <a:latin typeface="Arial"/>
                          <a:cs typeface="Arial"/>
                        </a:rPr>
                        <a:t>Partially</a:t>
                      </a:r>
                      <a:endParaRPr sz="700">
                        <a:latin typeface="Arial"/>
                        <a:cs typeface="Arial"/>
                      </a:endParaRPr>
                    </a:p>
                    <a:p>
                      <a:pPr marL="86360">
                        <a:lnSpc>
                          <a:spcPct val="100000"/>
                        </a:lnSpc>
                        <a:spcBef>
                          <a:spcPts val="120"/>
                        </a:spcBef>
                      </a:pPr>
                      <a:r>
                        <a:rPr sz="700" spc="-10" dirty="0">
                          <a:latin typeface="Arial"/>
                          <a:cs typeface="Arial"/>
                        </a:rPr>
                        <a:t>Funded</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0"/>
                  </a:ext>
                </a:extLst>
              </a:tr>
              <a:tr h="159760">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1220"/>
                        </a:lnSpc>
                      </a:pPr>
                      <a:r>
                        <a:rPr sz="700" spc="-25" dirty="0">
                          <a:latin typeface="Arial"/>
                          <a:cs typeface="Arial"/>
                        </a:rPr>
                        <a:t>PE</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R="104775" algn="r">
                        <a:lnSpc>
                          <a:spcPts val="1220"/>
                        </a:lnSpc>
                      </a:pPr>
                      <a:r>
                        <a:rPr sz="700" spc="-10" dirty="0">
                          <a:latin typeface="Arial"/>
                          <a:cs typeface="Arial"/>
                        </a:rPr>
                        <a:t>$15,029,605</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220"/>
                        </a:lnSpc>
                      </a:pPr>
                      <a:r>
                        <a:rPr sz="700" spc="-20" dirty="0">
                          <a:latin typeface="Arial"/>
                          <a:cs typeface="Arial"/>
                        </a:rPr>
                        <a:t>2025</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220"/>
                        </a:lnSpc>
                      </a:pPr>
                      <a:r>
                        <a:rPr sz="700" spc="-20" dirty="0">
                          <a:latin typeface="Arial"/>
                          <a:cs typeface="Arial"/>
                        </a:rPr>
                        <a:t>PKYI</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1"/>
                  </a:ext>
                </a:extLst>
              </a:tr>
              <a:tr h="159760">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1920">
                        <a:lnSpc>
                          <a:spcPts val="1220"/>
                        </a:lnSpc>
                      </a:pPr>
                      <a:r>
                        <a:rPr sz="700" spc="-25" dirty="0">
                          <a:latin typeface="Arial"/>
                          <a:cs typeface="Arial"/>
                        </a:rPr>
                        <a:t>ROW</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50495">
                        <a:lnSpc>
                          <a:spcPts val="1220"/>
                        </a:lnSpc>
                      </a:pPr>
                      <a:r>
                        <a:rPr sz="700" spc="-10" dirty="0">
                          <a:latin typeface="Arial"/>
                          <a:cs typeface="Arial"/>
                        </a:rPr>
                        <a:t>$4,986,148</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1220"/>
                        </a:lnSpc>
                      </a:pPr>
                      <a:r>
                        <a:rPr sz="700" spc="-10" dirty="0">
                          <a:latin typeface="Arial"/>
                          <a:cs typeface="Arial"/>
                        </a:rPr>
                        <a:t>2026-</a:t>
                      </a:r>
                      <a:r>
                        <a:rPr sz="700" spc="-20" dirty="0">
                          <a:latin typeface="Arial"/>
                          <a:cs typeface="Arial"/>
                        </a:rPr>
                        <a:t>2030</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220"/>
                        </a:lnSpc>
                      </a:pPr>
                      <a:r>
                        <a:rPr sz="700" spc="-20" dirty="0">
                          <a:latin typeface="Arial"/>
                          <a:cs typeface="Arial"/>
                        </a:rPr>
                        <a:t>PKYI</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2"/>
                  </a:ext>
                </a:extLst>
              </a:tr>
              <a:tr h="159760">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52400">
                        <a:lnSpc>
                          <a:spcPts val="1220"/>
                        </a:lnSpc>
                      </a:pPr>
                      <a:r>
                        <a:rPr sz="700" spc="-25" dirty="0">
                          <a:latin typeface="Arial"/>
                          <a:cs typeface="Arial"/>
                        </a:rPr>
                        <a:t>CST</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220"/>
                        </a:lnSpc>
                      </a:pPr>
                      <a:r>
                        <a:rPr sz="700" spc="-25" dirty="0">
                          <a:latin typeface="Arial"/>
                          <a:cs typeface="Arial"/>
                        </a:rPr>
                        <a:t>N/A</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ts val="1220"/>
                        </a:lnSpc>
                      </a:pPr>
                      <a:r>
                        <a:rPr sz="700" spc="-25" dirty="0">
                          <a:latin typeface="Arial"/>
                          <a:cs typeface="Arial"/>
                        </a:rPr>
                        <a:t>N/A</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1220"/>
                        </a:lnSpc>
                      </a:pPr>
                      <a:r>
                        <a:rPr sz="700" spc="-25" dirty="0">
                          <a:latin typeface="Arial"/>
                          <a:cs typeface="Arial"/>
                        </a:rPr>
                        <a:t>N/A</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3"/>
                  </a:ext>
                </a:extLst>
              </a:tr>
              <a:tr h="205653">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73355">
                        <a:lnSpc>
                          <a:spcPts val="1220"/>
                        </a:lnSpc>
                      </a:pPr>
                      <a:r>
                        <a:rPr sz="700" spc="-25" dirty="0">
                          <a:latin typeface="Arial"/>
                          <a:cs typeface="Arial"/>
                        </a:rPr>
                        <a:t>CEI</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220"/>
                        </a:lnSpc>
                      </a:pPr>
                      <a:r>
                        <a:rPr sz="700" spc="-25" dirty="0">
                          <a:latin typeface="Arial"/>
                          <a:cs typeface="Arial"/>
                        </a:rPr>
                        <a:t>N/A</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ts val="1220"/>
                        </a:lnSpc>
                      </a:pPr>
                      <a:r>
                        <a:rPr sz="700" spc="-25" dirty="0">
                          <a:latin typeface="Arial"/>
                          <a:cs typeface="Arial"/>
                        </a:rPr>
                        <a:t>N/A</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1220"/>
                        </a:lnSpc>
                      </a:pPr>
                      <a:r>
                        <a:rPr sz="700" spc="-25" dirty="0">
                          <a:latin typeface="Arial"/>
                          <a:cs typeface="Arial"/>
                        </a:rPr>
                        <a:t>N/A</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4"/>
                  </a:ext>
                </a:extLst>
              </a:tr>
              <a:tr h="159760">
                <a:tc rowSpan="5">
                  <a:txBody>
                    <a:bodyPr/>
                    <a:lstStyle/>
                    <a:p>
                      <a:pPr marL="635" algn="ctr">
                        <a:lnSpc>
                          <a:spcPts val="1220"/>
                        </a:lnSpc>
                      </a:pPr>
                      <a:r>
                        <a:rPr sz="700" dirty="0">
                          <a:latin typeface="Arial"/>
                          <a:cs typeface="Arial"/>
                        </a:rPr>
                        <a:t>SR</a:t>
                      </a:r>
                      <a:r>
                        <a:rPr sz="700" spc="-10" dirty="0">
                          <a:latin typeface="Arial"/>
                          <a:cs typeface="Arial"/>
                        </a:rPr>
                        <a:t> </a:t>
                      </a:r>
                      <a:r>
                        <a:rPr sz="700" dirty="0">
                          <a:latin typeface="Arial"/>
                          <a:cs typeface="Arial"/>
                        </a:rPr>
                        <a:t>91</a:t>
                      </a:r>
                      <a:r>
                        <a:rPr sz="700" spc="-10" dirty="0">
                          <a:latin typeface="Arial"/>
                          <a:cs typeface="Arial"/>
                        </a:rPr>
                        <a:t> </a:t>
                      </a:r>
                      <a:r>
                        <a:rPr sz="700" spc="-50" dirty="0">
                          <a:latin typeface="Arial"/>
                          <a:cs typeface="Arial"/>
                        </a:rPr>
                        <a:t>/</a:t>
                      </a:r>
                      <a:endParaRPr sz="700">
                        <a:latin typeface="Arial"/>
                        <a:cs typeface="Arial"/>
                      </a:endParaRPr>
                    </a:p>
                    <a:p>
                      <a:pPr marL="80645" marR="73025" indent="-635" algn="ctr">
                        <a:lnSpc>
                          <a:spcPct val="110200"/>
                        </a:lnSpc>
                        <a:spcBef>
                          <a:spcPts val="5"/>
                        </a:spcBef>
                      </a:pPr>
                      <a:r>
                        <a:rPr sz="700" spc="-10" dirty="0">
                          <a:latin typeface="Arial"/>
                          <a:cs typeface="Arial"/>
                        </a:rPr>
                        <a:t>Florida’s Turnpike </a:t>
                      </a:r>
                      <a:r>
                        <a:rPr sz="700" dirty="0">
                          <a:latin typeface="Arial"/>
                          <a:cs typeface="Arial"/>
                        </a:rPr>
                        <a:t>from</a:t>
                      </a:r>
                      <a:r>
                        <a:rPr sz="700" spc="-10" dirty="0">
                          <a:latin typeface="Arial"/>
                          <a:cs typeface="Arial"/>
                        </a:rPr>
                        <a:t> </a:t>
                      </a:r>
                      <a:r>
                        <a:rPr sz="700" dirty="0">
                          <a:latin typeface="Arial"/>
                          <a:cs typeface="Arial"/>
                        </a:rPr>
                        <a:t>US</a:t>
                      </a:r>
                      <a:r>
                        <a:rPr sz="700" spc="-15" dirty="0">
                          <a:latin typeface="Arial"/>
                          <a:cs typeface="Arial"/>
                        </a:rPr>
                        <a:t> </a:t>
                      </a:r>
                      <a:r>
                        <a:rPr sz="700" spc="-25" dirty="0">
                          <a:latin typeface="Arial"/>
                          <a:cs typeface="Arial"/>
                        </a:rPr>
                        <a:t>301 </a:t>
                      </a:r>
                      <a:r>
                        <a:rPr sz="700" dirty="0">
                          <a:latin typeface="Arial"/>
                          <a:cs typeface="Arial"/>
                        </a:rPr>
                        <a:t>to</a:t>
                      </a:r>
                      <a:r>
                        <a:rPr sz="700" spc="-10" dirty="0">
                          <a:latin typeface="Arial"/>
                          <a:cs typeface="Arial"/>
                        </a:rPr>
                        <a:t> I-</a:t>
                      </a:r>
                      <a:r>
                        <a:rPr sz="700" spc="-25" dirty="0">
                          <a:latin typeface="Arial"/>
                          <a:cs typeface="Arial"/>
                        </a:rPr>
                        <a:t>75</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5">
                  <a:txBody>
                    <a:bodyPr/>
                    <a:lstStyle/>
                    <a:p>
                      <a:pPr algn="ctr">
                        <a:lnSpc>
                          <a:spcPts val="1220"/>
                        </a:lnSpc>
                      </a:pPr>
                      <a:r>
                        <a:rPr sz="700" dirty="0">
                          <a:latin typeface="Arial"/>
                          <a:cs typeface="Arial"/>
                        </a:rPr>
                        <a:t>Widening</a:t>
                      </a:r>
                      <a:r>
                        <a:rPr sz="700" spc="-50" dirty="0">
                          <a:latin typeface="Arial"/>
                          <a:cs typeface="Arial"/>
                        </a:rPr>
                        <a:t> </a:t>
                      </a:r>
                      <a:r>
                        <a:rPr sz="700" spc="-25" dirty="0">
                          <a:latin typeface="Arial"/>
                          <a:cs typeface="Arial"/>
                        </a:rPr>
                        <a:t>to</a:t>
                      </a:r>
                      <a:endParaRPr sz="700">
                        <a:latin typeface="Arial"/>
                        <a:cs typeface="Arial"/>
                      </a:endParaRPr>
                    </a:p>
                    <a:p>
                      <a:pPr algn="ctr">
                        <a:lnSpc>
                          <a:spcPct val="100000"/>
                        </a:lnSpc>
                        <a:spcBef>
                          <a:spcPts val="135"/>
                        </a:spcBef>
                      </a:pPr>
                      <a:r>
                        <a:rPr sz="700" dirty="0">
                          <a:latin typeface="Arial"/>
                          <a:cs typeface="Arial"/>
                        </a:rPr>
                        <a:t>8</a:t>
                      </a:r>
                      <a:r>
                        <a:rPr sz="700" spc="-5" dirty="0">
                          <a:latin typeface="Arial"/>
                          <a:cs typeface="Arial"/>
                        </a:rPr>
                        <a:t> </a:t>
                      </a:r>
                      <a:r>
                        <a:rPr sz="700" spc="-20" dirty="0">
                          <a:latin typeface="Arial"/>
                          <a:cs typeface="Arial"/>
                        </a:rPr>
                        <a:t>Lanes</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5">
                  <a:txBody>
                    <a:bodyPr/>
                    <a:lstStyle/>
                    <a:p>
                      <a:pPr marL="184150">
                        <a:lnSpc>
                          <a:spcPts val="1220"/>
                        </a:lnSpc>
                      </a:pPr>
                      <a:r>
                        <a:rPr sz="700" spc="-20" dirty="0">
                          <a:latin typeface="Arial"/>
                          <a:cs typeface="Arial"/>
                        </a:rPr>
                        <a:t>4.38</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8740">
                        <a:lnSpc>
                          <a:spcPts val="1220"/>
                        </a:lnSpc>
                      </a:pPr>
                      <a:r>
                        <a:rPr sz="700" spc="-10" dirty="0">
                          <a:latin typeface="Arial"/>
                          <a:cs typeface="Arial"/>
                        </a:rPr>
                        <a:t>PD&amp;E</a:t>
                      </a:r>
                      <a:r>
                        <a:rPr sz="700" spc="-15" baseline="27777" dirty="0">
                          <a:latin typeface="Arial"/>
                          <a:cs typeface="Arial"/>
                        </a:rPr>
                        <a:t>1</a:t>
                      </a:r>
                      <a:endParaRPr sz="700" baseline="27777">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50495">
                        <a:lnSpc>
                          <a:spcPts val="1220"/>
                        </a:lnSpc>
                      </a:pPr>
                      <a:r>
                        <a:rPr sz="700" spc="-10" dirty="0">
                          <a:latin typeface="Arial"/>
                          <a:cs typeface="Arial"/>
                        </a:rPr>
                        <a:t>$3,700,000</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220"/>
                        </a:lnSpc>
                      </a:pPr>
                      <a:r>
                        <a:rPr sz="700" spc="-10" dirty="0">
                          <a:latin typeface="Arial"/>
                          <a:cs typeface="Arial"/>
                        </a:rPr>
                        <a:t>COMPLETE</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220"/>
                        </a:lnSpc>
                      </a:pPr>
                      <a:r>
                        <a:rPr sz="700" spc="-20" dirty="0">
                          <a:latin typeface="Arial"/>
                          <a:cs typeface="Arial"/>
                        </a:rPr>
                        <a:t>PKYI</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5">
                  <a:txBody>
                    <a:bodyPr/>
                    <a:lstStyle/>
                    <a:p>
                      <a:pPr marL="75565">
                        <a:lnSpc>
                          <a:spcPts val="1220"/>
                        </a:lnSpc>
                      </a:pPr>
                      <a:r>
                        <a:rPr sz="700" spc="-10" dirty="0">
                          <a:latin typeface="Arial"/>
                          <a:cs typeface="Arial"/>
                        </a:rPr>
                        <a:t>Partially</a:t>
                      </a:r>
                      <a:endParaRPr sz="700">
                        <a:latin typeface="Arial"/>
                        <a:cs typeface="Arial"/>
                      </a:endParaRPr>
                    </a:p>
                    <a:p>
                      <a:pPr marL="86360">
                        <a:lnSpc>
                          <a:spcPct val="100000"/>
                        </a:lnSpc>
                        <a:spcBef>
                          <a:spcPts val="135"/>
                        </a:spcBef>
                      </a:pPr>
                      <a:r>
                        <a:rPr sz="700" spc="-10" dirty="0">
                          <a:latin typeface="Arial"/>
                          <a:cs typeface="Arial"/>
                        </a:rPr>
                        <a:t>Funded</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5"/>
                  </a:ext>
                </a:extLst>
              </a:tr>
              <a:tr h="160193">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1220"/>
                        </a:lnSpc>
                      </a:pPr>
                      <a:r>
                        <a:rPr sz="700" spc="-25" dirty="0">
                          <a:latin typeface="Arial"/>
                          <a:cs typeface="Arial"/>
                        </a:rPr>
                        <a:t>PE</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50495">
                        <a:lnSpc>
                          <a:spcPts val="1220"/>
                        </a:lnSpc>
                      </a:pPr>
                      <a:r>
                        <a:rPr sz="700" spc="-10" dirty="0">
                          <a:latin typeface="Arial"/>
                          <a:cs typeface="Arial"/>
                        </a:rPr>
                        <a:t>$4,538,759</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1220"/>
                        </a:lnSpc>
                      </a:pPr>
                      <a:r>
                        <a:rPr sz="700" spc="-10" dirty="0">
                          <a:latin typeface="Arial"/>
                          <a:cs typeface="Arial"/>
                        </a:rPr>
                        <a:t>2026-</a:t>
                      </a:r>
                      <a:r>
                        <a:rPr sz="700" spc="-20" dirty="0">
                          <a:latin typeface="Arial"/>
                          <a:cs typeface="Arial"/>
                        </a:rPr>
                        <a:t>2030</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220"/>
                        </a:lnSpc>
                      </a:pPr>
                      <a:r>
                        <a:rPr sz="700" spc="-20" dirty="0">
                          <a:latin typeface="Arial"/>
                          <a:cs typeface="Arial"/>
                        </a:rPr>
                        <a:t>PKYI</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6"/>
                  </a:ext>
                </a:extLst>
              </a:tr>
              <a:tr h="159760">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1920">
                        <a:lnSpc>
                          <a:spcPts val="1220"/>
                        </a:lnSpc>
                      </a:pPr>
                      <a:r>
                        <a:rPr sz="700" spc="-25" dirty="0">
                          <a:latin typeface="Arial"/>
                          <a:cs typeface="Arial"/>
                        </a:rPr>
                        <a:t>ROW</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50495">
                        <a:lnSpc>
                          <a:spcPts val="1220"/>
                        </a:lnSpc>
                      </a:pPr>
                      <a:r>
                        <a:rPr sz="700" spc="-10" dirty="0">
                          <a:latin typeface="Arial"/>
                          <a:cs typeface="Arial"/>
                        </a:rPr>
                        <a:t>$1,693,950</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1220"/>
                        </a:lnSpc>
                      </a:pPr>
                      <a:r>
                        <a:rPr sz="700" spc="-10" dirty="0">
                          <a:latin typeface="Arial"/>
                          <a:cs typeface="Arial"/>
                        </a:rPr>
                        <a:t>2026-</a:t>
                      </a:r>
                      <a:r>
                        <a:rPr sz="700" spc="-20" dirty="0">
                          <a:latin typeface="Arial"/>
                          <a:cs typeface="Arial"/>
                        </a:rPr>
                        <a:t>2030</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220"/>
                        </a:lnSpc>
                      </a:pPr>
                      <a:r>
                        <a:rPr sz="700" spc="-20" dirty="0">
                          <a:latin typeface="Arial"/>
                          <a:cs typeface="Arial"/>
                        </a:rPr>
                        <a:t>PKYI</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7"/>
                  </a:ext>
                </a:extLst>
              </a:tr>
              <a:tr h="159760">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52400">
                        <a:lnSpc>
                          <a:spcPts val="1220"/>
                        </a:lnSpc>
                      </a:pPr>
                      <a:r>
                        <a:rPr sz="700" spc="-25" dirty="0">
                          <a:latin typeface="Arial"/>
                          <a:cs typeface="Arial"/>
                        </a:rPr>
                        <a:t>CST</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220"/>
                        </a:lnSpc>
                      </a:pPr>
                      <a:r>
                        <a:rPr sz="700" spc="-25" dirty="0">
                          <a:latin typeface="Arial"/>
                          <a:cs typeface="Arial"/>
                        </a:rPr>
                        <a:t>N/A</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ts val="1220"/>
                        </a:lnSpc>
                      </a:pPr>
                      <a:r>
                        <a:rPr sz="700" spc="-25" dirty="0">
                          <a:latin typeface="Arial"/>
                          <a:cs typeface="Arial"/>
                        </a:rPr>
                        <a:t>N/A</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1220"/>
                        </a:lnSpc>
                      </a:pPr>
                      <a:r>
                        <a:rPr sz="700" spc="-25" dirty="0">
                          <a:latin typeface="Arial"/>
                          <a:cs typeface="Arial"/>
                        </a:rPr>
                        <a:t>N/A</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8"/>
                  </a:ext>
                </a:extLst>
              </a:tr>
              <a:tr h="161059">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73355">
                        <a:lnSpc>
                          <a:spcPts val="1230"/>
                        </a:lnSpc>
                      </a:pPr>
                      <a:r>
                        <a:rPr sz="700" spc="-25" dirty="0">
                          <a:latin typeface="Arial"/>
                          <a:cs typeface="Arial"/>
                        </a:rPr>
                        <a:t>CEI</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230"/>
                        </a:lnSpc>
                      </a:pPr>
                      <a:r>
                        <a:rPr sz="700" spc="-25" dirty="0">
                          <a:latin typeface="Arial"/>
                          <a:cs typeface="Arial"/>
                        </a:rPr>
                        <a:t>N/A</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ts val="1230"/>
                        </a:lnSpc>
                      </a:pPr>
                      <a:r>
                        <a:rPr sz="700" spc="-25" dirty="0">
                          <a:latin typeface="Arial"/>
                          <a:cs typeface="Arial"/>
                        </a:rPr>
                        <a:t>N/A</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1230"/>
                        </a:lnSpc>
                      </a:pPr>
                      <a:r>
                        <a:rPr sz="700" spc="-25" dirty="0">
                          <a:latin typeface="Arial"/>
                          <a:cs typeface="Arial"/>
                        </a:rPr>
                        <a:t>N/A</a:t>
                      </a:r>
                      <a:endParaRPr sz="7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9"/>
                  </a:ext>
                </a:extLst>
              </a:tr>
            </a:tbl>
          </a:graphicData>
        </a:graphic>
      </p:graphicFrame>
      <p:sp>
        <p:nvSpPr>
          <p:cNvPr id="5" name="object 5"/>
          <p:cNvSpPr txBox="1"/>
          <p:nvPr/>
        </p:nvSpPr>
        <p:spPr>
          <a:xfrm>
            <a:off x="4061321" y="5741496"/>
            <a:ext cx="134216" cy="119339"/>
          </a:xfrm>
          <a:prstGeom prst="rect">
            <a:avLst/>
          </a:prstGeom>
        </p:spPr>
        <p:txBody>
          <a:bodyPr vert="horz" wrap="square" lIns="0" tIns="9092" rIns="0" bIns="0" rtlCol="0">
            <a:spAutoFit/>
          </a:bodyPr>
          <a:lstStyle/>
          <a:p>
            <a:pPr marL="8659" defTabSz="623438">
              <a:spcBef>
                <a:spcPts val="72"/>
              </a:spcBef>
            </a:pPr>
            <a:r>
              <a:rPr sz="716" kern="0" spc="-17" dirty="0">
                <a:solidFill>
                  <a:sysClr val="windowText" lastClr="000000"/>
                </a:solidFill>
                <a:latin typeface="Arial"/>
                <a:cs typeface="Arial"/>
              </a:rPr>
              <a:t>c</a:t>
            </a:r>
            <a:endParaRPr sz="716" kern="0" dirty="0">
              <a:solidFill>
                <a:sysClr val="windowText" lastClr="000000"/>
              </a:solidFill>
              <a:latin typeface="Arial"/>
              <a:cs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A5F6E0-6E64-4194-B4AE-BCD19C1C5706}"/>
              </a:ext>
            </a:extLst>
          </p:cNvPr>
          <p:cNvSpPr>
            <a:spLocks noGrp="1"/>
          </p:cNvSpPr>
          <p:nvPr>
            <p:ph type="body" sz="quarter" idx="10"/>
          </p:nvPr>
        </p:nvSpPr>
        <p:spPr>
          <a:xfrm>
            <a:off x="206734" y="166977"/>
            <a:ext cx="11767930" cy="6407993"/>
          </a:xfrm>
        </p:spPr>
        <p:txBody>
          <a:bodyPr>
            <a:normAutofit/>
          </a:bodyPr>
          <a:lstStyle/>
          <a:p>
            <a:pPr marL="0" indent="0">
              <a:buNone/>
            </a:pPr>
            <a:r>
              <a:rPr lang="en-US" sz="2400" b="0" i="0" u="none" strike="noStrike" baseline="0" dirty="0">
                <a:latin typeface="Calibri Light" panose="020F0302020204030204" pitchFamily="34" charset="0"/>
              </a:rPr>
              <a:t> </a:t>
            </a:r>
            <a:r>
              <a:rPr lang="en-US" sz="4400" b="1" dirty="0">
                <a:latin typeface="Calibri" panose="020F0502020204030204" pitchFamily="34" charset="0"/>
                <a:cs typeface="Calibri" panose="020F0502020204030204" pitchFamily="34" charset="0"/>
              </a:rPr>
              <a:t>DISCUSSION </a:t>
            </a:r>
            <a:r>
              <a:rPr lang="en-US" sz="4400" b="1" i="0" u="none" strike="noStrike" baseline="0" dirty="0">
                <a:latin typeface="Calibri" panose="020F0502020204030204" pitchFamily="34" charset="0"/>
                <a:cs typeface="Calibri" panose="020F0502020204030204" pitchFamily="34" charset="0"/>
              </a:rPr>
              <a:t>ITEM </a:t>
            </a:r>
            <a:r>
              <a:rPr lang="en-US" sz="4400" b="1" dirty="0">
                <a:latin typeface="Calibri" panose="020F0502020204030204" pitchFamily="34" charset="0"/>
                <a:cs typeface="Calibri" panose="020F0502020204030204" pitchFamily="34" charset="0"/>
              </a:rPr>
              <a:t>D</a:t>
            </a:r>
            <a:r>
              <a:rPr lang="en-US" sz="4400" b="1" i="0" u="none" strike="noStrike" baseline="0" dirty="0">
                <a:latin typeface="Calibri" panose="020F0502020204030204" pitchFamily="34" charset="0"/>
                <a:cs typeface="Calibri" panose="020F0502020204030204" pitchFamily="34" charset="0"/>
              </a:rPr>
              <a:t>.</a:t>
            </a:r>
          </a:p>
          <a:p>
            <a:pPr marL="0" indent="0">
              <a:buNone/>
            </a:pPr>
            <a:endParaRPr lang="en-US" sz="4400" b="1" i="0" u="none" strike="noStrike" baseline="0" dirty="0">
              <a:latin typeface="Calibri" panose="020F0502020204030204" pitchFamily="34" charset="0"/>
              <a:cs typeface="Calibri" panose="020F0502020204030204" pitchFamily="34" charset="0"/>
            </a:endParaRPr>
          </a:p>
          <a:p>
            <a:pPr marL="0" indent="0">
              <a:buNone/>
            </a:pPr>
            <a:r>
              <a:rPr lang="en-US"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Lake County 2023 Transit Development Plan Major Update</a:t>
            </a:r>
          </a:p>
          <a:p>
            <a:pPr marL="0" indent="0">
              <a:buNone/>
            </a:pPr>
            <a:endParaRPr lang="en-US" sz="2800" dirty="0">
              <a:effectLst/>
              <a:latin typeface="Calibri" panose="020F0502020204030204" pitchFamily="34" charset="0"/>
              <a:ea typeface="Times New Roman" panose="02020603050405020304" pitchFamily="18" charset="0"/>
              <a:cs typeface="Guardian Sans Light"/>
            </a:endParaRPr>
          </a:p>
          <a:p>
            <a:pPr marL="0" indent="0">
              <a:buNone/>
            </a:pPr>
            <a:r>
              <a:rPr lang="en-US" sz="2400" dirty="0">
                <a:effectLst/>
                <a:latin typeface="Calibri" panose="020F0502020204030204" pitchFamily="34" charset="0"/>
                <a:ea typeface="Times New Roman" panose="02020603050405020304" pitchFamily="18" charset="0"/>
                <a:cs typeface="Calibri" panose="020F0502020204030204" pitchFamily="34" charset="0"/>
              </a:rPr>
              <a:t>The Transit Development Plan (TDP) Major Update is a 10-year planning, policy, and service development tool required by the Florida Department of Transportation (FDOT) to qualify for State of Florida Public Transit Block Grant (PTBG) Program funding. The 2023 TDP Major Update represents LakeXpress' strategic vision for public transportation and enhanced connectivity across Lake County for residents and visitors.</a:t>
            </a:r>
            <a:endParaRPr lang="en-US" sz="2400" dirty="0">
              <a:effectLst/>
              <a:latin typeface="Calibri" panose="020F0502020204030204" pitchFamily="34" charset="0"/>
              <a:ea typeface="Times New Roman" panose="02020603050405020304" pitchFamily="18" charset="0"/>
              <a:cs typeface="Guardian Sans Light"/>
            </a:endParaRPr>
          </a:p>
          <a:p>
            <a:pPr marL="0" indent="0">
              <a:buNone/>
            </a:pPr>
            <a:endParaRPr lang="en-US" sz="4400" b="1"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9BD7EB4-A219-2B63-B1A0-0C2024504D6A}"/>
              </a:ext>
            </a:extLst>
          </p:cNvPr>
          <p:cNvPicPr>
            <a:picLocks noChangeAspect="1"/>
          </p:cNvPicPr>
          <p:nvPr/>
        </p:nvPicPr>
        <p:blipFill>
          <a:blip r:embed="rId2"/>
          <a:stretch>
            <a:fillRect/>
          </a:stretch>
        </p:blipFill>
        <p:spPr>
          <a:xfrm>
            <a:off x="10419059" y="283030"/>
            <a:ext cx="1499746" cy="993734"/>
          </a:xfrm>
          <a:prstGeom prst="rect">
            <a:avLst/>
          </a:prstGeom>
        </p:spPr>
      </p:pic>
    </p:spTree>
    <p:extLst>
      <p:ext uri="{BB962C8B-B14F-4D97-AF65-F5344CB8AC3E}">
        <p14:creationId xmlns:p14="http://schemas.microsoft.com/office/powerpoint/2010/main" val="397912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2EDD2-8222-2BA6-E375-B910D4F12598}"/>
              </a:ext>
            </a:extLst>
          </p:cNvPr>
          <p:cNvSpPr>
            <a:spLocks noGrp="1"/>
          </p:cNvSpPr>
          <p:nvPr>
            <p:ph type="ctrTitle"/>
          </p:nvPr>
        </p:nvSpPr>
        <p:spPr>
          <a:xfrm>
            <a:off x="383177" y="1122362"/>
            <a:ext cx="6316881" cy="4079875"/>
          </a:xfrm>
        </p:spPr>
        <p:txBody>
          <a:bodyPr/>
          <a:lstStyle/>
          <a:p>
            <a:r>
              <a:rPr lang="en-US"/>
              <a:t>Lake County</a:t>
            </a:r>
            <a:br>
              <a:rPr lang="en-US"/>
            </a:br>
            <a:r>
              <a:rPr lang="en-US"/>
              <a:t>Transit Development Plan</a:t>
            </a:r>
          </a:p>
        </p:txBody>
      </p:sp>
      <p:sp>
        <p:nvSpPr>
          <p:cNvPr id="3" name="Subtitle 2">
            <a:extLst>
              <a:ext uri="{FF2B5EF4-FFF2-40B4-BE49-F238E27FC236}">
                <a16:creationId xmlns:a16="http://schemas.microsoft.com/office/drawing/2014/main" id="{2704974B-A267-BAFC-6DB1-AF86A19FA0CF}"/>
              </a:ext>
            </a:extLst>
          </p:cNvPr>
          <p:cNvSpPr>
            <a:spLocks noGrp="1"/>
          </p:cNvSpPr>
          <p:nvPr>
            <p:ph type="subTitle" idx="1"/>
          </p:nvPr>
        </p:nvSpPr>
        <p:spPr>
          <a:xfrm>
            <a:off x="383177" y="5364336"/>
            <a:ext cx="9599023" cy="1211031"/>
          </a:xfrm>
        </p:spPr>
        <p:txBody>
          <a:bodyPr/>
          <a:lstStyle/>
          <a:p>
            <a:r>
              <a:rPr lang="en-US" dirty="0"/>
              <a:t>MPO Technical &amp; Community Advisory Committees</a:t>
            </a:r>
          </a:p>
          <a:p>
            <a:r>
              <a:rPr lang="en-US" dirty="0"/>
              <a:t>October 11, 2023</a:t>
            </a:r>
          </a:p>
        </p:txBody>
      </p:sp>
    </p:spTree>
    <p:extLst>
      <p:ext uri="{BB962C8B-B14F-4D97-AF65-F5344CB8AC3E}">
        <p14:creationId xmlns:p14="http://schemas.microsoft.com/office/powerpoint/2010/main" val="1345726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AA646-5044-8D1F-B2D3-169DA02B5583}"/>
              </a:ext>
            </a:extLst>
          </p:cNvPr>
          <p:cNvSpPr>
            <a:spLocks noGrp="1"/>
          </p:cNvSpPr>
          <p:nvPr>
            <p:ph type="title"/>
          </p:nvPr>
        </p:nvSpPr>
        <p:spPr/>
        <p:txBody>
          <a:bodyPr>
            <a:normAutofit/>
          </a:bodyPr>
          <a:lstStyle/>
          <a:p>
            <a:r>
              <a:rPr lang="en-US" sz="6000" b="0"/>
              <a:t>Today</a:t>
            </a:r>
          </a:p>
        </p:txBody>
      </p:sp>
      <p:sp>
        <p:nvSpPr>
          <p:cNvPr id="4" name="Content Placeholder 2">
            <a:extLst>
              <a:ext uri="{FF2B5EF4-FFF2-40B4-BE49-F238E27FC236}">
                <a16:creationId xmlns:a16="http://schemas.microsoft.com/office/drawing/2014/main" id="{7DD90F21-4676-693B-B7C7-67285B9140CA}"/>
              </a:ext>
            </a:extLst>
          </p:cNvPr>
          <p:cNvSpPr txBox="1">
            <a:spLocks/>
          </p:cNvSpPr>
          <p:nvPr/>
        </p:nvSpPr>
        <p:spPr>
          <a:xfrm>
            <a:off x="629194" y="1571315"/>
            <a:ext cx="10515600" cy="48561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US" sz="3000"/>
              <a:t>Project Status</a:t>
            </a:r>
          </a:p>
          <a:p>
            <a:pPr marL="457200" indent="-457200" algn="l">
              <a:buFont typeface="Arial" panose="020B0604020202020204" pitchFamily="34" charset="0"/>
              <a:buChar char="•"/>
            </a:pPr>
            <a:r>
              <a:rPr lang="en-US" sz="3000"/>
              <a:t>Existing Services Evaluation</a:t>
            </a:r>
          </a:p>
          <a:p>
            <a:pPr marL="457200" indent="-457200" algn="l">
              <a:buFont typeface="Arial" panose="020B0604020202020204" pitchFamily="34" charset="0"/>
              <a:buChar char="•"/>
            </a:pPr>
            <a:r>
              <a:rPr lang="en-US" sz="3000"/>
              <a:t>Public Outreach Summary</a:t>
            </a:r>
          </a:p>
          <a:p>
            <a:pPr marL="457200" indent="-457200" algn="l">
              <a:buFont typeface="Arial" panose="020B0604020202020204" pitchFamily="34" charset="0"/>
              <a:buChar char="•"/>
            </a:pPr>
            <a:r>
              <a:rPr lang="en-US" sz="3000"/>
              <a:t>Service and Capital Needs</a:t>
            </a:r>
            <a:endParaRPr lang="en-US" sz="2600"/>
          </a:p>
          <a:p>
            <a:pPr marL="457200" indent="-457200" algn="l">
              <a:buFont typeface="Arial" panose="020B0604020202020204" pitchFamily="34" charset="0"/>
              <a:buChar char="•"/>
            </a:pPr>
            <a:r>
              <a:rPr lang="en-US" sz="3000"/>
              <a:t>Preliminary Financial Summary</a:t>
            </a:r>
          </a:p>
          <a:p>
            <a:pPr marL="457200" indent="-457200" algn="l">
              <a:buFont typeface="Arial" panose="020B0604020202020204" pitchFamily="34" charset="0"/>
              <a:buChar char="•"/>
            </a:pPr>
            <a:r>
              <a:rPr lang="en-US" sz="3000"/>
              <a:t>Next Steps</a:t>
            </a:r>
          </a:p>
          <a:p>
            <a:endParaRPr lang="en-US"/>
          </a:p>
        </p:txBody>
      </p:sp>
      <p:pic>
        <p:nvPicPr>
          <p:cNvPr id="3" name="Picture 2">
            <a:extLst>
              <a:ext uri="{FF2B5EF4-FFF2-40B4-BE49-F238E27FC236}">
                <a16:creationId xmlns:a16="http://schemas.microsoft.com/office/drawing/2014/main" id="{88746558-B1FF-93A9-1606-C3931E0D6F9B}"/>
              </a:ext>
            </a:extLst>
          </p:cNvPr>
          <p:cNvPicPr>
            <a:picLocks noChangeAspect="1"/>
          </p:cNvPicPr>
          <p:nvPr/>
        </p:nvPicPr>
        <p:blipFill>
          <a:blip r:embed="rId2"/>
          <a:stretch>
            <a:fillRect/>
          </a:stretch>
        </p:blipFill>
        <p:spPr>
          <a:xfrm>
            <a:off x="6761018" y="1451430"/>
            <a:ext cx="3281907" cy="2451513"/>
          </a:xfrm>
          <a:prstGeom prst="rect">
            <a:avLst/>
          </a:prstGeom>
          <a:ln>
            <a:solidFill>
              <a:schemeClr val="tx1"/>
            </a:solidFill>
          </a:ln>
        </p:spPr>
      </p:pic>
      <p:pic>
        <p:nvPicPr>
          <p:cNvPr id="5" name="Picture 4" descr="Image">
            <a:extLst>
              <a:ext uri="{FF2B5EF4-FFF2-40B4-BE49-F238E27FC236}">
                <a16:creationId xmlns:a16="http://schemas.microsoft.com/office/drawing/2014/main" id="{DB219028-63CE-FFB0-B888-4B171990427C}"/>
              </a:ext>
            </a:extLst>
          </p:cNvPr>
          <p:cNvPicPr>
            <a:picLocks noChangeAspect="1"/>
          </p:cNvPicPr>
          <p:nvPr/>
        </p:nvPicPr>
        <p:blipFill rotWithShape="1">
          <a:blip r:embed="rId3"/>
          <a:srcRect l="7995" t="5748" r="8894" b="17368"/>
          <a:stretch/>
        </p:blipFill>
        <p:spPr>
          <a:xfrm>
            <a:off x="8210737" y="4101758"/>
            <a:ext cx="3273826" cy="2307834"/>
          </a:xfrm>
          <a:prstGeom prst="rect">
            <a:avLst/>
          </a:prstGeom>
          <a:ln>
            <a:solidFill>
              <a:schemeClr val="tx1"/>
            </a:solidFill>
          </a:ln>
        </p:spPr>
      </p:pic>
    </p:spTree>
    <p:extLst>
      <p:ext uri="{BB962C8B-B14F-4D97-AF65-F5344CB8AC3E}">
        <p14:creationId xmlns:p14="http://schemas.microsoft.com/office/powerpoint/2010/main" val="616499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38A72A-69F3-3140-21DF-516488F8C7BF}"/>
              </a:ext>
            </a:extLst>
          </p:cNvPr>
          <p:cNvSpPr/>
          <p:nvPr/>
        </p:nvSpPr>
        <p:spPr>
          <a:xfrm>
            <a:off x="0" y="1209964"/>
            <a:ext cx="12192000" cy="5648036"/>
          </a:xfrm>
          <a:prstGeom prst="rect">
            <a:avLst/>
          </a:prstGeom>
          <a:solidFill>
            <a:schemeClr val="bg1">
              <a:lumMod val="75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ED867A-68A0-5124-68CF-272CA6EB6CF8}"/>
              </a:ext>
            </a:extLst>
          </p:cNvPr>
          <p:cNvSpPr>
            <a:spLocks noGrp="1"/>
          </p:cNvSpPr>
          <p:nvPr>
            <p:ph type="title"/>
          </p:nvPr>
        </p:nvSpPr>
        <p:spPr>
          <a:xfrm>
            <a:off x="739487" y="2795299"/>
            <a:ext cx="10515600" cy="2852737"/>
          </a:xfrm>
        </p:spPr>
        <p:txBody>
          <a:bodyPr/>
          <a:lstStyle/>
          <a:p>
            <a:r>
              <a:rPr lang="en-US" b="0">
                <a:solidFill>
                  <a:schemeClr val="tx1"/>
                </a:solidFill>
              </a:rPr>
              <a:t>Project Status</a:t>
            </a:r>
          </a:p>
        </p:txBody>
      </p:sp>
    </p:spTree>
    <p:extLst>
      <p:ext uri="{BB962C8B-B14F-4D97-AF65-F5344CB8AC3E}">
        <p14:creationId xmlns:p14="http://schemas.microsoft.com/office/powerpoint/2010/main" val="36625722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AA646-5044-8D1F-B2D3-169DA02B5583}"/>
              </a:ext>
            </a:extLst>
          </p:cNvPr>
          <p:cNvSpPr>
            <a:spLocks noGrp="1"/>
          </p:cNvSpPr>
          <p:nvPr>
            <p:ph type="title"/>
          </p:nvPr>
        </p:nvSpPr>
        <p:spPr/>
        <p:txBody>
          <a:bodyPr/>
          <a:lstStyle/>
          <a:p>
            <a:r>
              <a:rPr lang="en-US" sz="6000" b="0"/>
              <a:t>What is a TDP?</a:t>
            </a:r>
          </a:p>
        </p:txBody>
      </p:sp>
      <p:sp>
        <p:nvSpPr>
          <p:cNvPr id="3" name="Content Placeholder 2">
            <a:extLst>
              <a:ext uri="{FF2B5EF4-FFF2-40B4-BE49-F238E27FC236}">
                <a16:creationId xmlns:a16="http://schemas.microsoft.com/office/drawing/2014/main" id="{3918C9A4-15AC-0D5B-E3A6-CAA87839C27D}"/>
              </a:ext>
            </a:extLst>
          </p:cNvPr>
          <p:cNvSpPr txBox="1">
            <a:spLocks/>
          </p:cNvSpPr>
          <p:nvPr/>
        </p:nvSpPr>
        <p:spPr>
          <a:xfrm>
            <a:off x="524691" y="1769735"/>
            <a:ext cx="10515600" cy="215419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3200"/>
              <a:t>10-Year Planning, Policy, and Service Development Guide</a:t>
            </a:r>
          </a:p>
          <a:p>
            <a:pPr marL="342900" indent="-342900" algn="l">
              <a:buFont typeface="Arial" panose="020B0604020202020204" pitchFamily="34" charset="0"/>
              <a:buChar char="•"/>
            </a:pPr>
            <a:r>
              <a:rPr lang="en-US" sz="3200"/>
              <a:t>FDOT Rule - Florida Administrative Code (FAC) 14-73</a:t>
            </a:r>
          </a:p>
          <a:p>
            <a:pPr marL="342900" indent="-342900" algn="l">
              <a:buFont typeface="Arial" panose="020B0604020202020204" pitchFamily="34" charset="0"/>
              <a:buChar char="•"/>
            </a:pPr>
            <a:r>
              <a:rPr lang="en-US" sz="3200"/>
              <a:t>Public Transportation Block Grant (PTBG)</a:t>
            </a:r>
          </a:p>
          <a:p>
            <a:pPr marL="342900" indent="-342900" algn="l">
              <a:buFont typeface="Arial" panose="020B0604020202020204" pitchFamily="34" charset="0"/>
              <a:buChar char="•"/>
            </a:pPr>
            <a:r>
              <a:rPr lang="en-US" sz="3200"/>
              <a:t>Major Updates vs. Annual Progress Reports</a:t>
            </a:r>
          </a:p>
          <a:p>
            <a:endParaRPr lang="en-US"/>
          </a:p>
        </p:txBody>
      </p:sp>
      <p:pic>
        <p:nvPicPr>
          <p:cNvPr id="5" name="Picture 4">
            <a:extLst>
              <a:ext uri="{FF2B5EF4-FFF2-40B4-BE49-F238E27FC236}">
                <a16:creationId xmlns:a16="http://schemas.microsoft.com/office/drawing/2014/main" id="{10849E0E-57EE-07CA-63EE-14460262AA68}"/>
              </a:ext>
            </a:extLst>
          </p:cNvPr>
          <p:cNvPicPr>
            <a:picLocks noChangeAspect="1"/>
          </p:cNvPicPr>
          <p:nvPr/>
        </p:nvPicPr>
        <p:blipFill>
          <a:blip r:embed="rId2"/>
          <a:stretch>
            <a:fillRect/>
          </a:stretch>
        </p:blipFill>
        <p:spPr>
          <a:xfrm>
            <a:off x="0" y="4075304"/>
            <a:ext cx="12192000" cy="1914144"/>
          </a:xfrm>
          <a:prstGeom prst="rect">
            <a:avLst/>
          </a:prstGeom>
        </p:spPr>
      </p:pic>
    </p:spTree>
    <p:extLst>
      <p:ext uri="{BB962C8B-B14F-4D97-AF65-F5344CB8AC3E}">
        <p14:creationId xmlns:p14="http://schemas.microsoft.com/office/powerpoint/2010/main" val="640852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AA646-5044-8D1F-B2D3-169DA02B5583}"/>
              </a:ext>
            </a:extLst>
          </p:cNvPr>
          <p:cNvSpPr>
            <a:spLocks noGrp="1"/>
          </p:cNvSpPr>
          <p:nvPr>
            <p:ph type="title"/>
          </p:nvPr>
        </p:nvSpPr>
        <p:spPr/>
        <p:txBody>
          <a:bodyPr/>
          <a:lstStyle/>
          <a:p>
            <a:r>
              <a:rPr lang="en-US" sz="6000" b="0"/>
              <a:t>Project Status</a:t>
            </a:r>
          </a:p>
        </p:txBody>
      </p:sp>
      <p:pic>
        <p:nvPicPr>
          <p:cNvPr id="9" name="Picture 8">
            <a:extLst>
              <a:ext uri="{FF2B5EF4-FFF2-40B4-BE49-F238E27FC236}">
                <a16:creationId xmlns:a16="http://schemas.microsoft.com/office/drawing/2014/main" id="{6B282CB4-268A-B22C-BDC4-51D5078D17AE}"/>
              </a:ext>
            </a:extLst>
          </p:cNvPr>
          <p:cNvPicPr>
            <a:picLocks noChangeAspect="1"/>
          </p:cNvPicPr>
          <p:nvPr/>
        </p:nvPicPr>
        <p:blipFill>
          <a:blip r:embed="rId2"/>
          <a:stretch>
            <a:fillRect/>
          </a:stretch>
        </p:blipFill>
        <p:spPr>
          <a:xfrm>
            <a:off x="349100" y="1617192"/>
            <a:ext cx="11604317" cy="4440707"/>
          </a:xfrm>
          <a:prstGeom prst="rect">
            <a:avLst/>
          </a:prstGeom>
        </p:spPr>
      </p:pic>
    </p:spTree>
    <p:extLst>
      <p:ext uri="{BB962C8B-B14F-4D97-AF65-F5344CB8AC3E}">
        <p14:creationId xmlns:p14="http://schemas.microsoft.com/office/powerpoint/2010/main" val="1081105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38A72A-69F3-3140-21DF-516488F8C7BF}"/>
              </a:ext>
            </a:extLst>
          </p:cNvPr>
          <p:cNvSpPr/>
          <p:nvPr/>
        </p:nvSpPr>
        <p:spPr>
          <a:xfrm>
            <a:off x="0" y="1209964"/>
            <a:ext cx="12192000" cy="5648036"/>
          </a:xfrm>
          <a:prstGeom prst="rect">
            <a:avLst/>
          </a:prstGeom>
          <a:solidFill>
            <a:schemeClr val="bg1">
              <a:lumMod val="75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ED867A-68A0-5124-68CF-272CA6EB6CF8}"/>
              </a:ext>
            </a:extLst>
          </p:cNvPr>
          <p:cNvSpPr>
            <a:spLocks noGrp="1"/>
          </p:cNvSpPr>
          <p:nvPr>
            <p:ph type="title"/>
          </p:nvPr>
        </p:nvSpPr>
        <p:spPr>
          <a:xfrm>
            <a:off x="739487" y="2795299"/>
            <a:ext cx="10515600" cy="2852737"/>
          </a:xfrm>
        </p:spPr>
        <p:txBody>
          <a:bodyPr/>
          <a:lstStyle/>
          <a:p>
            <a:r>
              <a:rPr lang="en-US" b="0">
                <a:solidFill>
                  <a:schemeClr val="tx1"/>
                </a:solidFill>
              </a:rPr>
              <a:t>What Services Are Available Today?</a:t>
            </a:r>
          </a:p>
        </p:txBody>
      </p:sp>
    </p:spTree>
    <p:extLst>
      <p:ext uri="{BB962C8B-B14F-4D97-AF65-F5344CB8AC3E}">
        <p14:creationId xmlns:p14="http://schemas.microsoft.com/office/powerpoint/2010/main" val="2358016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AA646-5044-8D1F-B2D3-169DA02B5583}"/>
              </a:ext>
            </a:extLst>
          </p:cNvPr>
          <p:cNvSpPr>
            <a:spLocks noGrp="1"/>
          </p:cNvSpPr>
          <p:nvPr>
            <p:ph type="title"/>
          </p:nvPr>
        </p:nvSpPr>
        <p:spPr>
          <a:xfrm>
            <a:off x="539816" y="0"/>
            <a:ext cx="10515600" cy="1213657"/>
          </a:xfrm>
        </p:spPr>
        <p:txBody>
          <a:bodyPr/>
          <a:lstStyle/>
          <a:p>
            <a:r>
              <a:rPr lang="en-US" sz="6000" b="0" err="1"/>
              <a:t>LakeXpress</a:t>
            </a:r>
            <a:r>
              <a:rPr lang="en-US" sz="6000" b="0"/>
              <a:t> Service</a:t>
            </a:r>
          </a:p>
        </p:txBody>
      </p:sp>
      <p:sp>
        <p:nvSpPr>
          <p:cNvPr id="3" name="Content Placeholder 2">
            <a:extLst>
              <a:ext uri="{FF2B5EF4-FFF2-40B4-BE49-F238E27FC236}">
                <a16:creationId xmlns:a16="http://schemas.microsoft.com/office/drawing/2014/main" id="{2A5E0958-2687-506F-2535-454DF31691A9}"/>
              </a:ext>
            </a:extLst>
          </p:cNvPr>
          <p:cNvSpPr txBox="1">
            <a:spLocks/>
          </p:cNvSpPr>
          <p:nvPr/>
        </p:nvSpPr>
        <p:spPr>
          <a:xfrm>
            <a:off x="147704" y="1596297"/>
            <a:ext cx="10859587" cy="50045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914400" lvl="1" indent="-457200" algn="l">
              <a:spcAft>
                <a:spcPts val="600"/>
              </a:spcAft>
              <a:buFont typeface="Arial" panose="020B0604020202020204" pitchFamily="34" charset="0"/>
              <a:buChar char="•"/>
            </a:pPr>
            <a:r>
              <a:rPr lang="en-US" sz="2600"/>
              <a:t>8 Fixed Routes (FR)</a:t>
            </a:r>
          </a:p>
          <a:p>
            <a:pPr marL="914400" lvl="1" indent="-457200" algn="l">
              <a:buFont typeface="Arial" panose="020B0604020202020204" pitchFamily="34" charset="0"/>
              <a:buChar char="•"/>
            </a:pPr>
            <a:r>
              <a:rPr lang="en-US" sz="2600"/>
              <a:t>Frequency:  30 and 60 minutes</a:t>
            </a:r>
          </a:p>
          <a:p>
            <a:pPr marL="1371600" lvl="2" indent="-457200" algn="l">
              <a:spcAft>
                <a:spcPts val="600"/>
              </a:spcAft>
              <a:buFont typeface="Arial" panose="020B0604020202020204" pitchFamily="34" charset="0"/>
              <a:buChar char="•"/>
            </a:pPr>
            <a:r>
              <a:rPr lang="en-US" sz="2400"/>
              <a:t>Except Altoona Route</a:t>
            </a:r>
          </a:p>
          <a:p>
            <a:pPr marL="914400" lvl="1" indent="-457200" algn="l">
              <a:spcAft>
                <a:spcPts val="600"/>
              </a:spcAft>
              <a:buFont typeface="Arial" panose="020B0604020202020204" pitchFamily="34" charset="0"/>
              <a:buChar char="•"/>
            </a:pPr>
            <a:r>
              <a:rPr lang="en-US" sz="2600"/>
              <a:t>ADA Complementary Service</a:t>
            </a:r>
          </a:p>
          <a:p>
            <a:pPr marL="914400" lvl="1" indent="-457200" algn="l">
              <a:spcAft>
                <a:spcPts val="600"/>
              </a:spcAft>
              <a:buFont typeface="Arial" panose="020B0604020202020204" pitchFamily="34" charset="0"/>
              <a:buChar char="•"/>
            </a:pPr>
            <a:r>
              <a:rPr lang="en-US" sz="2600"/>
              <a:t>Weekday Service Only</a:t>
            </a:r>
          </a:p>
          <a:p>
            <a:pPr marL="914400" lvl="1" indent="-457200" algn="l">
              <a:buFont typeface="Arial" panose="020B0604020202020204" pitchFamily="34" charset="0"/>
              <a:buChar char="•"/>
            </a:pPr>
            <a:r>
              <a:rPr lang="en-US" sz="2600"/>
              <a:t>FY 2022 General Performance</a:t>
            </a:r>
          </a:p>
          <a:p>
            <a:pPr marL="1371600" lvl="2" indent="-457200" algn="l">
              <a:buFont typeface="Arial" panose="020B0604020202020204" pitchFamily="34" charset="0"/>
              <a:buChar char="•"/>
            </a:pPr>
            <a:r>
              <a:rPr lang="en-US" sz="2400"/>
              <a:t>Passenger Trips – 199,138</a:t>
            </a:r>
          </a:p>
          <a:p>
            <a:pPr marL="1371600" lvl="2" indent="-457200" algn="l">
              <a:buFont typeface="Arial" panose="020B0604020202020204" pitchFamily="34" charset="0"/>
              <a:buChar char="•"/>
            </a:pPr>
            <a:r>
              <a:rPr lang="en-US" sz="2400"/>
              <a:t>Passenger Miles – 1,280,457</a:t>
            </a:r>
          </a:p>
          <a:p>
            <a:pPr marL="1371600" lvl="2" indent="-457200" algn="l">
              <a:buFont typeface="Arial" panose="020B0604020202020204" pitchFamily="34" charset="0"/>
              <a:buChar char="•"/>
            </a:pPr>
            <a:r>
              <a:rPr lang="en-US" sz="2400"/>
              <a:t>Revenue Hours – 33,196</a:t>
            </a:r>
          </a:p>
          <a:p>
            <a:pPr lvl="2" algn="l">
              <a:spcAft>
                <a:spcPts val="600"/>
              </a:spcAft>
            </a:pPr>
            <a:endParaRPr lang="en-US" sz="2400"/>
          </a:p>
          <a:p>
            <a:endParaRPr lang="en-US"/>
          </a:p>
        </p:txBody>
      </p:sp>
      <p:sp>
        <p:nvSpPr>
          <p:cNvPr id="7" name="TextBox 6">
            <a:extLst>
              <a:ext uri="{FF2B5EF4-FFF2-40B4-BE49-F238E27FC236}">
                <a16:creationId xmlns:a16="http://schemas.microsoft.com/office/drawing/2014/main" id="{6F96C915-EB8B-D939-BCB8-2EEA6E805C41}"/>
              </a:ext>
            </a:extLst>
          </p:cNvPr>
          <p:cNvSpPr txBox="1"/>
          <p:nvPr/>
        </p:nvSpPr>
        <p:spPr>
          <a:xfrm>
            <a:off x="613707" y="5861379"/>
            <a:ext cx="4093027" cy="369332"/>
          </a:xfrm>
          <a:prstGeom prst="rect">
            <a:avLst/>
          </a:prstGeom>
          <a:noFill/>
        </p:spPr>
        <p:txBody>
          <a:bodyPr wrap="square">
            <a:spAutoFit/>
          </a:bodyPr>
          <a:lstStyle/>
          <a:p>
            <a:r>
              <a:rPr lang="en-US">
                <a:hlinkClick r:id="rId3"/>
              </a:rPr>
              <a:t>https://ridelakexpress.com/schedules</a:t>
            </a:r>
            <a:r>
              <a:rPr lang="en-US"/>
              <a:t> </a:t>
            </a:r>
          </a:p>
        </p:txBody>
      </p:sp>
      <p:pic>
        <p:nvPicPr>
          <p:cNvPr id="4" name="Picture 3">
            <a:extLst>
              <a:ext uri="{FF2B5EF4-FFF2-40B4-BE49-F238E27FC236}">
                <a16:creationId xmlns:a16="http://schemas.microsoft.com/office/drawing/2014/main" id="{E81F5EB1-2064-1982-E05B-864D48F3F7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892636" y="0"/>
            <a:ext cx="5299363" cy="6858000"/>
          </a:xfrm>
          <a:prstGeom prst="rect">
            <a:avLst/>
          </a:prstGeom>
        </p:spPr>
      </p:pic>
    </p:spTree>
    <p:extLst>
      <p:ext uri="{BB962C8B-B14F-4D97-AF65-F5344CB8AC3E}">
        <p14:creationId xmlns:p14="http://schemas.microsoft.com/office/powerpoint/2010/main" val="2555096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A5F6E0-6E64-4194-B4AE-BCD19C1C5706}"/>
              </a:ext>
            </a:extLst>
          </p:cNvPr>
          <p:cNvSpPr>
            <a:spLocks noGrp="1"/>
          </p:cNvSpPr>
          <p:nvPr>
            <p:ph type="body" sz="quarter" idx="10"/>
          </p:nvPr>
        </p:nvSpPr>
        <p:spPr>
          <a:xfrm>
            <a:off x="508000" y="604968"/>
            <a:ext cx="11081657" cy="6125027"/>
          </a:xfrm>
        </p:spPr>
        <p:txBody>
          <a:bodyPr/>
          <a:lstStyle/>
          <a:p>
            <a:r>
              <a:rPr lang="en-US" sz="1800" b="1" i="0" u="none" strike="noStrike" baseline="0" dirty="0">
                <a:solidFill>
                  <a:srgbClr val="2296D3"/>
                </a:solidFill>
                <a:latin typeface="Times New Roman" panose="02020603050405020304" pitchFamily="18" charset="0"/>
              </a:rPr>
              <a:t>II.                                                   </a:t>
            </a:r>
            <a:endParaRPr lang="en-US" sz="1800" b="0" i="0" u="none" strike="noStrike" baseline="0" dirty="0">
              <a:solidFill>
                <a:srgbClr val="000000"/>
              </a:solidFill>
              <a:latin typeface="Calibri Light" panose="020F0302020204030204" pitchFamily="34" charset="0"/>
            </a:endParaRPr>
          </a:p>
          <a:p>
            <a:pPr marL="0" indent="0" algn="ctr">
              <a:buNone/>
            </a:pPr>
            <a:r>
              <a:rPr lang="en-US" sz="4000" b="0" i="0" u="none" strike="noStrike" baseline="0" dirty="0">
                <a:latin typeface="Calibri-Light"/>
              </a:rPr>
              <a:t>OPPORTUNITY FOR PUBLIC COMMENT on Agenda or General </a:t>
            </a:r>
            <a:r>
              <a:rPr lang="en-US" sz="4000" dirty="0">
                <a:latin typeface="Calibri-Light"/>
              </a:rPr>
              <a:t>C</a:t>
            </a:r>
            <a:r>
              <a:rPr lang="en-US" sz="4000" b="0" i="0" u="none" strike="noStrike" baseline="0" dirty="0">
                <a:latin typeface="Calibri-Light"/>
              </a:rPr>
              <a:t>omments</a:t>
            </a:r>
            <a:endParaRPr lang="en-US" sz="4000" b="0" i="0" u="none" strike="noStrike" baseline="0" dirty="0">
              <a:latin typeface="Calibri Light" panose="020F0302020204030204" pitchFamily="34" charset="0"/>
            </a:endParaRPr>
          </a:p>
          <a:p>
            <a:pPr marL="0" indent="0">
              <a:buNone/>
            </a:pPr>
            <a:r>
              <a:rPr lang="en-US" sz="3600" b="0" i="0" u="none" strike="noStrike" baseline="0" dirty="0">
                <a:latin typeface="Calibri Light" panose="020F0302020204030204" pitchFamily="34" charset="0"/>
              </a:rPr>
              <a:t>At this point in the meeting, the </a:t>
            </a:r>
            <a:r>
              <a:rPr lang="en-US" sz="3600" dirty="0">
                <a:latin typeface="Calibri Light" panose="020F0302020204030204" pitchFamily="34" charset="0"/>
              </a:rPr>
              <a:t>Committee</a:t>
            </a:r>
            <a:r>
              <a:rPr lang="en-US" sz="3600" b="0" i="0" u="none" strike="noStrike" baseline="0" dirty="0">
                <a:latin typeface="Calibri Light" panose="020F0302020204030204" pitchFamily="34" charset="0"/>
              </a:rPr>
              <a:t> will hear citizens' questions, comments, and concerns. If the issue raised is not on today's Agenda, the </a:t>
            </a:r>
            <a:r>
              <a:rPr lang="en-US" sz="3600" dirty="0">
                <a:latin typeface="Calibri Light" panose="020F0302020204030204" pitchFamily="34" charset="0"/>
              </a:rPr>
              <a:t>Committee</a:t>
            </a:r>
            <a:r>
              <a:rPr lang="en-US" sz="3600" b="0" i="0" u="none" strike="noStrike" baseline="0" dirty="0">
                <a:latin typeface="Calibri Light" panose="020F0302020204030204" pitchFamily="34" charset="0"/>
              </a:rPr>
              <a:t> will not take action at this meeting. Questions may be answered by staff or referred for appropriate staff action. If further action is necessary, the item may be placed on a future </a:t>
            </a:r>
            <a:r>
              <a:rPr lang="en-US" sz="3600" dirty="0">
                <a:latin typeface="Calibri Light" panose="020F0302020204030204" pitchFamily="34" charset="0"/>
              </a:rPr>
              <a:t>committee</a:t>
            </a:r>
            <a:r>
              <a:rPr lang="en-US" sz="3600" b="0" i="0" u="none" strike="noStrike" baseline="0" dirty="0">
                <a:latin typeface="Calibri Light" panose="020F0302020204030204" pitchFamily="34" charset="0"/>
              </a:rPr>
              <a:t> agenda. Public comment shall be limited to three minutes per person.</a:t>
            </a:r>
          </a:p>
          <a:p>
            <a:endParaRPr lang="en-US" dirty="0"/>
          </a:p>
        </p:txBody>
      </p:sp>
      <p:pic>
        <p:nvPicPr>
          <p:cNvPr id="2" name="Picture 1">
            <a:extLst>
              <a:ext uri="{FF2B5EF4-FFF2-40B4-BE49-F238E27FC236}">
                <a16:creationId xmlns:a16="http://schemas.microsoft.com/office/drawing/2014/main" id="{F96AF65E-FA15-C04E-CA7D-9E901B2DDCE0}"/>
              </a:ext>
            </a:extLst>
          </p:cNvPr>
          <p:cNvPicPr>
            <a:picLocks noChangeAspect="1"/>
          </p:cNvPicPr>
          <p:nvPr/>
        </p:nvPicPr>
        <p:blipFill>
          <a:blip r:embed="rId2"/>
          <a:stretch>
            <a:fillRect/>
          </a:stretch>
        </p:blipFill>
        <p:spPr>
          <a:xfrm>
            <a:off x="10466767" y="108101"/>
            <a:ext cx="1499746" cy="993734"/>
          </a:xfrm>
          <a:prstGeom prst="rect">
            <a:avLst/>
          </a:prstGeom>
        </p:spPr>
      </p:pic>
    </p:spTree>
    <p:extLst>
      <p:ext uri="{BB962C8B-B14F-4D97-AF65-F5344CB8AC3E}">
        <p14:creationId xmlns:p14="http://schemas.microsoft.com/office/powerpoint/2010/main" val="97658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AA646-5044-8D1F-B2D3-169DA02B5583}"/>
              </a:ext>
            </a:extLst>
          </p:cNvPr>
          <p:cNvSpPr>
            <a:spLocks noGrp="1"/>
          </p:cNvSpPr>
          <p:nvPr>
            <p:ph type="title"/>
          </p:nvPr>
        </p:nvSpPr>
        <p:spPr/>
        <p:txBody>
          <a:bodyPr/>
          <a:lstStyle/>
          <a:p>
            <a:r>
              <a:rPr lang="en-US" sz="6000" b="0"/>
              <a:t>Ridership Trend</a:t>
            </a:r>
          </a:p>
        </p:txBody>
      </p:sp>
      <p:sp>
        <p:nvSpPr>
          <p:cNvPr id="8" name="Rectangle 7">
            <a:extLst>
              <a:ext uri="{FF2B5EF4-FFF2-40B4-BE49-F238E27FC236}">
                <a16:creationId xmlns:a16="http://schemas.microsoft.com/office/drawing/2014/main" id="{25CEB588-B63E-E63D-C6E0-DD16DCADF366}"/>
              </a:ext>
            </a:extLst>
          </p:cNvPr>
          <p:cNvSpPr/>
          <p:nvPr/>
        </p:nvSpPr>
        <p:spPr>
          <a:xfrm>
            <a:off x="1757779" y="6338656"/>
            <a:ext cx="9969623" cy="253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Chart 14">
            <a:extLst>
              <a:ext uri="{FF2B5EF4-FFF2-40B4-BE49-F238E27FC236}">
                <a16:creationId xmlns:a16="http://schemas.microsoft.com/office/drawing/2014/main" id="{012698A7-01A2-7952-C1CA-75A3B51D5C4A}"/>
              </a:ext>
            </a:extLst>
          </p:cNvPr>
          <p:cNvGraphicFramePr>
            <a:graphicFrameLocks/>
          </p:cNvGraphicFramePr>
          <p:nvPr/>
        </p:nvGraphicFramePr>
        <p:xfrm>
          <a:off x="946727" y="1480389"/>
          <a:ext cx="10515599" cy="48582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878212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38A72A-69F3-3140-21DF-516488F8C7BF}"/>
              </a:ext>
            </a:extLst>
          </p:cNvPr>
          <p:cNvSpPr/>
          <p:nvPr/>
        </p:nvSpPr>
        <p:spPr>
          <a:xfrm>
            <a:off x="0" y="1209964"/>
            <a:ext cx="12192000" cy="5648036"/>
          </a:xfrm>
          <a:prstGeom prst="rect">
            <a:avLst/>
          </a:prstGeom>
          <a:solidFill>
            <a:schemeClr val="bg1">
              <a:lumMod val="75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ED867A-68A0-5124-68CF-272CA6EB6CF8}"/>
              </a:ext>
            </a:extLst>
          </p:cNvPr>
          <p:cNvSpPr>
            <a:spLocks noGrp="1"/>
          </p:cNvSpPr>
          <p:nvPr>
            <p:ph type="title"/>
          </p:nvPr>
        </p:nvSpPr>
        <p:spPr>
          <a:xfrm>
            <a:off x="739487" y="2795299"/>
            <a:ext cx="10515600" cy="2852737"/>
          </a:xfrm>
        </p:spPr>
        <p:txBody>
          <a:bodyPr/>
          <a:lstStyle/>
          <a:p>
            <a:r>
              <a:rPr lang="en-US" b="0">
                <a:solidFill>
                  <a:schemeClr val="tx1"/>
                </a:solidFill>
              </a:rPr>
              <a:t>What have we heard so far?</a:t>
            </a:r>
          </a:p>
        </p:txBody>
      </p:sp>
    </p:spTree>
    <p:extLst>
      <p:ext uri="{BB962C8B-B14F-4D97-AF65-F5344CB8AC3E}">
        <p14:creationId xmlns:p14="http://schemas.microsoft.com/office/powerpoint/2010/main" val="4413475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AA646-5044-8D1F-B2D3-169DA02B5583}"/>
              </a:ext>
            </a:extLst>
          </p:cNvPr>
          <p:cNvSpPr>
            <a:spLocks noGrp="1"/>
          </p:cNvSpPr>
          <p:nvPr>
            <p:ph type="title"/>
          </p:nvPr>
        </p:nvSpPr>
        <p:spPr>
          <a:xfrm>
            <a:off x="494213" y="0"/>
            <a:ext cx="10515600" cy="1213657"/>
          </a:xfrm>
        </p:spPr>
        <p:txBody>
          <a:bodyPr/>
          <a:lstStyle/>
          <a:p>
            <a:r>
              <a:rPr lang="en-US" sz="6000" b="0"/>
              <a:t>Outreach</a:t>
            </a:r>
          </a:p>
        </p:txBody>
      </p:sp>
      <p:sp>
        <p:nvSpPr>
          <p:cNvPr id="3" name="Content Placeholder 2">
            <a:extLst>
              <a:ext uri="{FF2B5EF4-FFF2-40B4-BE49-F238E27FC236}">
                <a16:creationId xmlns:a16="http://schemas.microsoft.com/office/drawing/2014/main" id="{2A5E0958-2687-506F-2535-454DF31691A9}"/>
              </a:ext>
            </a:extLst>
          </p:cNvPr>
          <p:cNvSpPr txBox="1">
            <a:spLocks/>
          </p:cNvSpPr>
          <p:nvPr/>
        </p:nvSpPr>
        <p:spPr>
          <a:xfrm>
            <a:off x="494213" y="1596297"/>
            <a:ext cx="10859587" cy="46477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p>
        </p:txBody>
      </p:sp>
      <p:sp>
        <p:nvSpPr>
          <p:cNvPr id="6" name="Content Placeholder 2">
            <a:extLst>
              <a:ext uri="{FF2B5EF4-FFF2-40B4-BE49-F238E27FC236}">
                <a16:creationId xmlns:a16="http://schemas.microsoft.com/office/drawing/2014/main" id="{88A5617D-4A43-7001-EBA5-3C232899EE83}"/>
              </a:ext>
            </a:extLst>
          </p:cNvPr>
          <p:cNvSpPr txBox="1">
            <a:spLocks/>
          </p:cNvSpPr>
          <p:nvPr/>
        </p:nvSpPr>
        <p:spPr>
          <a:xfrm>
            <a:off x="0" y="2567146"/>
            <a:ext cx="10859587" cy="46477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endParaRPr lang="en-US" sz="2400"/>
          </a:p>
        </p:txBody>
      </p:sp>
      <p:sp>
        <p:nvSpPr>
          <p:cNvPr id="5" name="Content Placeholder 2">
            <a:extLst>
              <a:ext uri="{FF2B5EF4-FFF2-40B4-BE49-F238E27FC236}">
                <a16:creationId xmlns:a16="http://schemas.microsoft.com/office/drawing/2014/main" id="{3E775EB4-334A-F3F3-5473-B5B3464770C8}"/>
              </a:ext>
            </a:extLst>
          </p:cNvPr>
          <p:cNvSpPr txBox="1">
            <a:spLocks/>
          </p:cNvSpPr>
          <p:nvPr/>
        </p:nvSpPr>
        <p:spPr>
          <a:xfrm>
            <a:off x="343987" y="1301526"/>
            <a:ext cx="7953954" cy="5320947"/>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100"/>
              <a:t>Activities Completed To Date</a:t>
            </a:r>
          </a:p>
          <a:p>
            <a:pPr marL="457200" indent="-457200" algn="l">
              <a:buFont typeface="Arial" panose="020B0604020202020204" pitchFamily="34" charset="0"/>
              <a:buChar char="•"/>
            </a:pPr>
            <a:endParaRPr lang="en-US" sz="800"/>
          </a:p>
          <a:p>
            <a:pPr marL="914400" lvl="1" indent="-457200" algn="l">
              <a:buFont typeface="Arial" panose="020B0604020202020204" pitchFamily="34" charset="0"/>
              <a:buChar char="•"/>
            </a:pPr>
            <a:r>
              <a:rPr lang="en-US" sz="2600"/>
              <a:t>Public Workshops</a:t>
            </a:r>
          </a:p>
          <a:p>
            <a:pPr lvl="1" algn="l"/>
            <a:endParaRPr lang="en-US" sz="2600"/>
          </a:p>
          <a:p>
            <a:pPr marL="914400" lvl="1" indent="-457200" algn="l">
              <a:buFont typeface="Arial" panose="020B0604020202020204" pitchFamily="34" charset="0"/>
              <a:buChar char="•"/>
            </a:pPr>
            <a:r>
              <a:rPr lang="en-US" sz="2600"/>
              <a:t>Grassroots Outreach</a:t>
            </a:r>
          </a:p>
          <a:p>
            <a:pPr marL="1371600" lvl="2" indent="-457200" algn="l">
              <a:buFont typeface="Arial" panose="020B0604020202020204" pitchFamily="34" charset="0"/>
              <a:buChar char="•"/>
            </a:pPr>
            <a:r>
              <a:rPr lang="en-US" sz="2400"/>
              <a:t>Four Corners Farmers Market (</a:t>
            </a:r>
            <a:r>
              <a:rPr lang="en-US" sz="2400" err="1"/>
              <a:t>Cagans</a:t>
            </a:r>
            <a:r>
              <a:rPr lang="en-US" sz="2400"/>
              <a:t> Crossing)</a:t>
            </a:r>
          </a:p>
          <a:p>
            <a:pPr marL="914400" lvl="1" indent="-457200" algn="l">
              <a:buFont typeface="Arial" panose="020B0604020202020204" pitchFamily="34" charset="0"/>
              <a:buChar char="•"/>
            </a:pPr>
            <a:endParaRPr lang="en-US" sz="2600"/>
          </a:p>
          <a:p>
            <a:pPr marL="914400" lvl="1" indent="-457200" algn="l">
              <a:buFont typeface="Arial" panose="020B0604020202020204" pitchFamily="34" charset="0"/>
              <a:buChar char="•"/>
            </a:pPr>
            <a:r>
              <a:rPr lang="en-US" sz="2600"/>
              <a:t>On-Board Survey</a:t>
            </a:r>
          </a:p>
          <a:p>
            <a:pPr lvl="1" algn="l"/>
            <a:endParaRPr lang="en-US" sz="2600"/>
          </a:p>
          <a:p>
            <a:pPr marL="914400" lvl="1" indent="-457200" algn="l">
              <a:buFont typeface="Arial" panose="020B0604020202020204" pitchFamily="34" charset="0"/>
              <a:buChar char="•"/>
            </a:pPr>
            <a:r>
              <a:rPr lang="en-US" sz="2600"/>
              <a:t>Board Presentations</a:t>
            </a:r>
          </a:p>
          <a:p>
            <a:pPr marL="1371600" lvl="2" indent="-457200" algn="l">
              <a:buFont typeface="Arial" panose="020B0604020202020204" pitchFamily="34" charset="0"/>
              <a:buChar char="•"/>
            </a:pPr>
            <a:r>
              <a:rPr lang="en-US" sz="2400"/>
              <a:t>TD Coordinating Board – September 18</a:t>
            </a:r>
            <a:r>
              <a:rPr lang="en-US" sz="2400" baseline="30000"/>
              <a:t>th</a:t>
            </a:r>
            <a:r>
              <a:rPr lang="en-US" sz="2400"/>
              <a:t> </a:t>
            </a:r>
          </a:p>
          <a:p>
            <a:pPr marL="1371600" lvl="2" indent="-457200" algn="l">
              <a:buFont typeface="Arial" panose="020B0604020202020204" pitchFamily="34" charset="0"/>
              <a:buChar char="•"/>
            </a:pPr>
            <a:r>
              <a:rPr lang="en-US" sz="2400"/>
              <a:t>BCC – September 26</a:t>
            </a:r>
            <a:r>
              <a:rPr lang="en-US" sz="2400" baseline="30000"/>
              <a:t>th</a:t>
            </a:r>
            <a:r>
              <a:rPr lang="en-US" sz="2400"/>
              <a:t> </a:t>
            </a:r>
          </a:p>
          <a:p>
            <a:pPr marL="914400" lvl="1" indent="-457200" algn="l">
              <a:buFont typeface="Arial" panose="020B0604020202020204" pitchFamily="34" charset="0"/>
              <a:buChar char="•"/>
            </a:pPr>
            <a:endParaRPr lang="en-US" sz="2600"/>
          </a:p>
          <a:p>
            <a:pPr marL="914400" lvl="1" indent="-457200" algn="l">
              <a:buFont typeface="Arial" panose="020B0604020202020204" pitchFamily="34" charset="0"/>
              <a:buChar char="•"/>
            </a:pPr>
            <a:r>
              <a:rPr lang="en-US" sz="2600"/>
              <a:t>Career Fairs</a:t>
            </a:r>
          </a:p>
          <a:p>
            <a:pPr marL="1371600" lvl="2" indent="-457200" algn="l">
              <a:buFont typeface="Arial" panose="020B0604020202020204" pitchFamily="34" charset="0"/>
              <a:buChar char="•"/>
            </a:pPr>
            <a:r>
              <a:rPr lang="en-US" sz="2400"/>
              <a:t>Leesburg – September 12</a:t>
            </a:r>
            <a:r>
              <a:rPr lang="en-US" sz="2400" baseline="30000"/>
              <a:t>th</a:t>
            </a:r>
            <a:r>
              <a:rPr lang="en-US" sz="2400"/>
              <a:t> </a:t>
            </a:r>
          </a:p>
          <a:p>
            <a:pPr marL="1371600" lvl="2" indent="-457200" algn="l">
              <a:buFont typeface="Arial" panose="020B0604020202020204" pitchFamily="34" charset="0"/>
              <a:buChar char="•"/>
            </a:pPr>
            <a:r>
              <a:rPr lang="en-US" sz="2400"/>
              <a:t>Clermont – September 20</a:t>
            </a:r>
            <a:r>
              <a:rPr lang="en-US" sz="2400" baseline="30000"/>
              <a:t>th</a:t>
            </a:r>
            <a:r>
              <a:rPr lang="en-US" sz="2400"/>
              <a:t> </a:t>
            </a:r>
          </a:p>
          <a:p>
            <a:endParaRPr lang="en-US"/>
          </a:p>
        </p:txBody>
      </p:sp>
      <p:pic>
        <p:nvPicPr>
          <p:cNvPr id="9" name="Picture 8">
            <a:extLst>
              <a:ext uri="{FF2B5EF4-FFF2-40B4-BE49-F238E27FC236}">
                <a16:creationId xmlns:a16="http://schemas.microsoft.com/office/drawing/2014/main" id="{238662A1-74BE-11D5-B857-CECA58AAB266}"/>
              </a:ext>
            </a:extLst>
          </p:cNvPr>
          <p:cNvPicPr>
            <a:picLocks noChangeAspect="1"/>
          </p:cNvPicPr>
          <p:nvPr/>
        </p:nvPicPr>
        <p:blipFill>
          <a:blip r:embed="rId2"/>
          <a:stretch>
            <a:fillRect/>
          </a:stretch>
        </p:blipFill>
        <p:spPr>
          <a:xfrm>
            <a:off x="7841673" y="1320003"/>
            <a:ext cx="3856114" cy="4993529"/>
          </a:xfrm>
          <a:prstGeom prst="rect">
            <a:avLst/>
          </a:prstGeom>
          <a:ln>
            <a:solidFill>
              <a:schemeClr val="tx1"/>
            </a:solidFill>
          </a:ln>
        </p:spPr>
      </p:pic>
      <p:sp>
        <p:nvSpPr>
          <p:cNvPr id="10" name="Arrow: Right 9">
            <a:extLst>
              <a:ext uri="{FF2B5EF4-FFF2-40B4-BE49-F238E27FC236}">
                <a16:creationId xmlns:a16="http://schemas.microsoft.com/office/drawing/2014/main" id="{14030CF2-151C-440F-BC12-F54916429D2A}"/>
              </a:ext>
            </a:extLst>
          </p:cNvPr>
          <p:cNvSpPr/>
          <p:nvPr/>
        </p:nvSpPr>
        <p:spPr>
          <a:xfrm>
            <a:off x="4024813" y="1947835"/>
            <a:ext cx="3472873" cy="355498"/>
          </a:xfrm>
          <a:prstGeom prst="rightArrow">
            <a:avLst>
              <a:gd name="adj1" fmla="val 34411"/>
              <a:gd name="adj2" fmla="val 50000"/>
            </a:avLst>
          </a:prstGeom>
          <a:solidFill>
            <a:srgbClr val="2C4E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38143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AA646-5044-8D1F-B2D3-169DA02B5583}"/>
              </a:ext>
            </a:extLst>
          </p:cNvPr>
          <p:cNvSpPr>
            <a:spLocks noGrp="1"/>
          </p:cNvSpPr>
          <p:nvPr>
            <p:ph type="title"/>
          </p:nvPr>
        </p:nvSpPr>
        <p:spPr/>
        <p:txBody>
          <a:bodyPr/>
          <a:lstStyle/>
          <a:p>
            <a:r>
              <a:rPr lang="en-US" sz="6000" b="0"/>
              <a:t>Outreach</a:t>
            </a:r>
          </a:p>
        </p:txBody>
      </p:sp>
      <p:sp>
        <p:nvSpPr>
          <p:cNvPr id="11" name="TextBox 10">
            <a:extLst>
              <a:ext uri="{FF2B5EF4-FFF2-40B4-BE49-F238E27FC236}">
                <a16:creationId xmlns:a16="http://schemas.microsoft.com/office/drawing/2014/main" id="{2C85BD55-56C7-94DE-E678-1F92040A4AC0}"/>
              </a:ext>
            </a:extLst>
          </p:cNvPr>
          <p:cNvSpPr txBox="1"/>
          <p:nvPr/>
        </p:nvSpPr>
        <p:spPr>
          <a:xfrm>
            <a:off x="729673" y="1314939"/>
            <a:ext cx="1062412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latin typeface="Arial"/>
                <a:ea typeface="+mj-ea"/>
                <a:cs typeface="Arial"/>
              </a:rPr>
              <a:t>How would you rate your bus service experience in the past year? </a:t>
            </a:r>
            <a:endParaRPr lang="en-GB" sz="2400" b="1">
              <a:latin typeface="Arial"/>
              <a:cs typeface="Arial"/>
            </a:endParaRPr>
          </a:p>
        </p:txBody>
      </p:sp>
      <p:graphicFrame>
        <p:nvGraphicFramePr>
          <p:cNvPr id="4" name="Chart 3">
            <a:extLst>
              <a:ext uri="{FF2B5EF4-FFF2-40B4-BE49-F238E27FC236}">
                <a16:creationId xmlns:a16="http://schemas.microsoft.com/office/drawing/2014/main" id="{00000000-0008-0000-0200-000002000000}"/>
              </a:ext>
            </a:extLst>
          </p:cNvPr>
          <p:cNvGraphicFramePr>
            <a:graphicFrameLocks/>
          </p:cNvGraphicFramePr>
          <p:nvPr/>
        </p:nvGraphicFramePr>
        <p:xfrm>
          <a:off x="2355264" y="1908694"/>
          <a:ext cx="7481471" cy="4398038"/>
        </p:xfrm>
        <a:graphic>
          <a:graphicData uri="http://schemas.openxmlformats.org/drawingml/2006/chart">
            <c:chart xmlns:c="http://schemas.openxmlformats.org/drawingml/2006/chart" xmlns:r="http://schemas.openxmlformats.org/officeDocument/2006/relationships" r:id="rId2"/>
          </a:graphicData>
        </a:graphic>
      </p:graphicFrame>
      <p:sp>
        <p:nvSpPr>
          <p:cNvPr id="3" name="Oval 2">
            <a:extLst>
              <a:ext uri="{FF2B5EF4-FFF2-40B4-BE49-F238E27FC236}">
                <a16:creationId xmlns:a16="http://schemas.microsoft.com/office/drawing/2014/main" id="{11352974-5282-B1B4-852A-A71F69F21D60}"/>
              </a:ext>
            </a:extLst>
          </p:cNvPr>
          <p:cNvSpPr/>
          <p:nvPr/>
        </p:nvSpPr>
        <p:spPr>
          <a:xfrm>
            <a:off x="7509164" y="2790852"/>
            <a:ext cx="3435927" cy="251921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85%</a:t>
            </a:r>
          </a:p>
          <a:p>
            <a:pPr algn="ctr"/>
            <a:r>
              <a:rPr lang="en-US" sz="3600" b="1">
                <a:solidFill>
                  <a:srgbClr val="FF0000"/>
                </a:solidFill>
              </a:rPr>
              <a:t>Good or Very Good</a:t>
            </a:r>
          </a:p>
        </p:txBody>
      </p:sp>
    </p:spTree>
    <p:extLst>
      <p:ext uri="{BB962C8B-B14F-4D97-AF65-F5344CB8AC3E}">
        <p14:creationId xmlns:p14="http://schemas.microsoft.com/office/powerpoint/2010/main" val="109621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AA646-5044-8D1F-B2D3-169DA02B5583}"/>
              </a:ext>
            </a:extLst>
          </p:cNvPr>
          <p:cNvSpPr>
            <a:spLocks noGrp="1"/>
          </p:cNvSpPr>
          <p:nvPr>
            <p:ph type="title"/>
          </p:nvPr>
        </p:nvSpPr>
        <p:spPr/>
        <p:txBody>
          <a:bodyPr/>
          <a:lstStyle/>
          <a:p>
            <a:r>
              <a:rPr lang="en-US" sz="6000" b="0"/>
              <a:t>Outreach</a:t>
            </a:r>
          </a:p>
        </p:txBody>
      </p:sp>
      <p:sp>
        <p:nvSpPr>
          <p:cNvPr id="3" name="TextBox 2">
            <a:extLst>
              <a:ext uri="{FF2B5EF4-FFF2-40B4-BE49-F238E27FC236}">
                <a16:creationId xmlns:a16="http://schemas.microsoft.com/office/drawing/2014/main" id="{87F7E6C1-6816-894B-F301-2A33A5696E76}"/>
              </a:ext>
            </a:extLst>
          </p:cNvPr>
          <p:cNvSpPr txBox="1"/>
          <p:nvPr/>
        </p:nvSpPr>
        <p:spPr>
          <a:xfrm>
            <a:off x="424874" y="1345663"/>
            <a:ext cx="1092892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t>What three service improvements would make </a:t>
            </a:r>
            <a:r>
              <a:rPr lang="en-US" sz="2400" b="1" err="1"/>
              <a:t>LakeXpress</a:t>
            </a:r>
            <a:r>
              <a:rPr lang="en-US" sz="2400" b="1"/>
              <a:t> better for you to use?</a:t>
            </a:r>
            <a:endParaRPr lang="en-US" sz="2400" b="1">
              <a:cs typeface="Calibri"/>
            </a:endParaRPr>
          </a:p>
        </p:txBody>
      </p:sp>
      <p:graphicFrame>
        <p:nvGraphicFramePr>
          <p:cNvPr id="5" name="Chart 4">
            <a:extLst>
              <a:ext uri="{FF2B5EF4-FFF2-40B4-BE49-F238E27FC236}">
                <a16:creationId xmlns:a16="http://schemas.microsoft.com/office/drawing/2014/main" id="{00000000-0008-0000-1000-000002000000}"/>
              </a:ext>
            </a:extLst>
          </p:cNvPr>
          <p:cNvGraphicFramePr>
            <a:graphicFrameLocks/>
          </p:cNvGraphicFramePr>
          <p:nvPr/>
        </p:nvGraphicFramePr>
        <p:xfrm>
          <a:off x="549563" y="1939334"/>
          <a:ext cx="11092873" cy="43980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486366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AA646-5044-8D1F-B2D3-169DA02B5583}"/>
              </a:ext>
            </a:extLst>
          </p:cNvPr>
          <p:cNvSpPr>
            <a:spLocks noGrp="1"/>
          </p:cNvSpPr>
          <p:nvPr>
            <p:ph type="title"/>
          </p:nvPr>
        </p:nvSpPr>
        <p:spPr/>
        <p:txBody>
          <a:bodyPr/>
          <a:lstStyle/>
          <a:p>
            <a:r>
              <a:rPr lang="en-US" sz="6000" b="0"/>
              <a:t>Outreach</a:t>
            </a:r>
          </a:p>
        </p:txBody>
      </p:sp>
      <p:sp>
        <p:nvSpPr>
          <p:cNvPr id="3" name="TextBox 2">
            <a:extLst>
              <a:ext uri="{FF2B5EF4-FFF2-40B4-BE49-F238E27FC236}">
                <a16:creationId xmlns:a16="http://schemas.microsoft.com/office/drawing/2014/main" id="{87F7E6C1-6816-894B-F301-2A33A5696E76}"/>
              </a:ext>
            </a:extLst>
          </p:cNvPr>
          <p:cNvSpPr txBox="1"/>
          <p:nvPr/>
        </p:nvSpPr>
        <p:spPr>
          <a:xfrm>
            <a:off x="1647093" y="1271772"/>
            <a:ext cx="889781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333333"/>
                </a:solidFill>
                <a:latin typeface="Arial"/>
                <a:cs typeface="Arial"/>
              </a:rPr>
              <a:t>What is the most important reason you use the bus?</a:t>
            </a:r>
            <a:endParaRPr lang="en-US" sz="2400"/>
          </a:p>
        </p:txBody>
      </p:sp>
      <p:graphicFrame>
        <p:nvGraphicFramePr>
          <p:cNvPr id="5" name="Chart 4">
            <a:extLst>
              <a:ext uri="{FF2B5EF4-FFF2-40B4-BE49-F238E27FC236}">
                <a16:creationId xmlns:a16="http://schemas.microsoft.com/office/drawing/2014/main" id="{00000000-0008-0000-0800-000002000000}"/>
              </a:ext>
            </a:extLst>
          </p:cNvPr>
          <p:cNvGraphicFramePr>
            <a:graphicFrameLocks/>
          </p:cNvGraphicFramePr>
          <p:nvPr/>
        </p:nvGraphicFramePr>
        <p:xfrm>
          <a:off x="1055970" y="1839188"/>
          <a:ext cx="10080060" cy="4398036"/>
        </p:xfrm>
        <a:graphic>
          <a:graphicData uri="http://schemas.openxmlformats.org/drawingml/2006/chart">
            <c:chart xmlns:c="http://schemas.openxmlformats.org/drawingml/2006/chart" xmlns:r="http://schemas.openxmlformats.org/officeDocument/2006/relationships" r:id="rId2"/>
          </a:graphicData>
        </a:graphic>
      </p:graphicFrame>
      <p:sp>
        <p:nvSpPr>
          <p:cNvPr id="7" name="Oval 6">
            <a:extLst>
              <a:ext uri="{FF2B5EF4-FFF2-40B4-BE49-F238E27FC236}">
                <a16:creationId xmlns:a16="http://schemas.microsoft.com/office/drawing/2014/main" id="{38FFF38C-1DFF-0A5A-EEEC-9F876B4CD829}"/>
              </a:ext>
            </a:extLst>
          </p:cNvPr>
          <p:cNvSpPr/>
          <p:nvPr/>
        </p:nvSpPr>
        <p:spPr>
          <a:xfrm>
            <a:off x="7516446" y="3022828"/>
            <a:ext cx="2918158" cy="203075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solidFill>
                  <a:srgbClr val="FF0000"/>
                </a:solidFill>
              </a:rPr>
              <a:t>77%</a:t>
            </a:r>
            <a:endParaRPr lang="en-US" sz="2800" b="1">
              <a:solidFill>
                <a:srgbClr val="FF0000"/>
              </a:solidFill>
              <a:cs typeface="Calibri"/>
            </a:endParaRPr>
          </a:p>
          <a:p>
            <a:pPr algn="ctr"/>
            <a:r>
              <a:rPr lang="en-US" sz="2800" b="1">
                <a:solidFill>
                  <a:srgbClr val="FF0000"/>
                </a:solidFill>
              </a:rPr>
              <a:t>Cannot drive themselves</a:t>
            </a:r>
            <a:endParaRPr lang="en-US" sz="2800" b="1">
              <a:solidFill>
                <a:srgbClr val="FF0000"/>
              </a:solidFill>
              <a:cs typeface="Calibri"/>
            </a:endParaRPr>
          </a:p>
        </p:txBody>
      </p:sp>
    </p:spTree>
    <p:extLst>
      <p:ext uri="{BB962C8B-B14F-4D97-AF65-F5344CB8AC3E}">
        <p14:creationId xmlns:p14="http://schemas.microsoft.com/office/powerpoint/2010/main" val="333481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38A72A-69F3-3140-21DF-516488F8C7BF}"/>
              </a:ext>
            </a:extLst>
          </p:cNvPr>
          <p:cNvSpPr/>
          <p:nvPr/>
        </p:nvSpPr>
        <p:spPr>
          <a:xfrm>
            <a:off x="0" y="1209964"/>
            <a:ext cx="12192000" cy="5648036"/>
          </a:xfrm>
          <a:prstGeom prst="rect">
            <a:avLst/>
          </a:prstGeom>
          <a:solidFill>
            <a:schemeClr val="bg1">
              <a:lumMod val="75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ED867A-68A0-5124-68CF-272CA6EB6CF8}"/>
              </a:ext>
            </a:extLst>
          </p:cNvPr>
          <p:cNvSpPr>
            <a:spLocks noGrp="1"/>
          </p:cNvSpPr>
          <p:nvPr>
            <p:ph type="title"/>
          </p:nvPr>
        </p:nvSpPr>
        <p:spPr>
          <a:xfrm>
            <a:off x="739487" y="2795299"/>
            <a:ext cx="10515600" cy="2852737"/>
          </a:xfrm>
        </p:spPr>
        <p:txBody>
          <a:bodyPr/>
          <a:lstStyle/>
          <a:p>
            <a:r>
              <a:rPr lang="en-US" b="0">
                <a:solidFill>
                  <a:schemeClr val="tx1"/>
                </a:solidFill>
              </a:rPr>
              <a:t>Service and Capital Needs</a:t>
            </a:r>
          </a:p>
        </p:txBody>
      </p:sp>
    </p:spTree>
    <p:extLst>
      <p:ext uri="{BB962C8B-B14F-4D97-AF65-F5344CB8AC3E}">
        <p14:creationId xmlns:p14="http://schemas.microsoft.com/office/powerpoint/2010/main" val="8307332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66279-367A-2079-2456-A042CC81AB28}"/>
              </a:ext>
            </a:extLst>
          </p:cNvPr>
          <p:cNvSpPr>
            <a:spLocks noGrp="1"/>
          </p:cNvSpPr>
          <p:nvPr>
            <p:ph type="title"/>
          </p:nvPr>
        </p:nvSpPr>
        <p:spPr>
          <a:xfrm>
            <a:off x="838200" y="0"/>
            <a:ext cx="10515600" cy="1213657"/>
          </a:xfrm>
        </p:spPr>
        <p:txBody>
          <a:bodyPr/>
          <a:lstStyle/>
          <a:p>
            <a:r>
              <a:rPr lang="en-US" sz="6000" b="0"/>
              <a:t>Service Proposals</a:t>
            </a:r>
          </a:p>
        </p:txBody>
      </p:sp>
      <p:sp>
        <p:nvSpPr>
          <p:cNvPr id="4" name="Content Placeholder 4">
            <a:extLst>
              <a:ext uri="{FF2B5EF4-FFF2-40B4-BE49-F238E27FC236}">
                <a16:creationId xmlns:a16="http://schemas.microsoft.com/office/drawing/2014/main" id="{BC9ED409-BB58-8DFD-35E8-715761C683EA}"/>
              </a:ext>
            </a:extLst>
          </p:cNvPr>
          <p:cNvSpPr>
            <a:spLocks noGrp="1"/>
          </p:cNvSpPr>
          <p:nvPr>
            <p:ph idx="1"/>
          </p:nvPr>
        </p:nvSpPr>
        <p:spPr>
          <a:xfrm>
            <a:off x="718128" y="1686161"/>
            <a:ext cx="7772400" cy="4112110"/>
          </a:xfrm>
        </p:spPr>
        <p:txBody>
          <a:bodyPr>
            <a:normAutofit/>
          </a:bodyPr>
          <a:lstStyle/>
          <a:p>
            <a:r>
              <a:rPr lang="en-US"/>
              <a:t>More Frequent Service</a:t>
            </a:r>
          </a:p>
          <a:p>
            <a:r>
              <a:rPr lang="en-US"/>
              <a:t>Later Evening Service</a:t>
            </a:r>
          </a:p>
          <a:p>
            <a:r>
              <a:rPr lang="en-US"/>
              <a:t>Weekend Service</a:t>
            </a:r>
          </a:p>
          <a:p>
            <a:r>
              <a:rPr lang="en-US"/>
              <a:t>Route Modifications</a:t>
            </a:r>
          </a:p>
          <a:p>
            <a:r>
              <a:rPr lang="en-US"/>
              <a:t>New Routes</a:t>
            </a:r>
          </a:p>
          <a:p>
            <a:r>
              <a:rPr lang="en-US"/>
              <a:t>New On-Demand Service</a:t>
            </a:r>
          </a:p>
          <a:p>
            <a:endParaRPr lang="en-US"/>
          </a:p>
          <a:p>
            <a:pPr marL="0" indent="0">
              <a:buNone/>
            </a:pPr>
            <a:endParaRPr lang="en-US"/>
          </a:p>
        </p:txBody>
      </p:sp>
      <p:pic>
        <p:nvPicPr>
          <p:cNvPr id="3" name="Picture 2">
            <a:extLst>
              <a:ext uri="{FF2B5EF4-FFF2-40B4-BE49-F238E27FC236}">
                <a16:creationId xmlns:a16="http://schemas.microsoft.com/office/drawing/2014/main" id="{E88187D0-64D7-AF75-6AA2-B4C494E8717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892636" y="0"/>
            <a:ext cx="5299363" cy="6857999"/>
          </a:xfrm>
          <a:prstGeom prst="rect">
            <a:avLst/>
          </a:prstGeom>
        </p:spPr>
      </p:pic>
      <p:pic>
        <p:nvPicPr>
          <p:cNvPr id="6" name="Picture 5" descr="A calendar with a number and a red ribbon&#10;&#10;Description automatically generated">
            <a:extLst>
              <a:ext uri="{FF2B5EF4-FFF2-40B4-BE49-F238E27FC236}">
                <a16:creationId xmlns:a16="http://schemas.microsoft.com/office/drawing/2014/main" id="{2A584E17-CF69-BE7F-E100-0DDBB777C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9947" y="2742195"/>
            <a:ext cx="879904" cy="439952"/>
          </a:xfrm>
          <a:prstGeom prst="rect">
            <a:avLst/>
          </a:prstGeom>
        </p:spPr>
      </p:pic>
      <p:pic>
        <p:nvPicPr>
          <p:cNvPr id="8" name="Picture 7" descr="A moon and stars on a black background&#10;&#10;Description automatically generated">
            <a:extLst>
              <a:ext uri="{FF2B5EF4-FFF2-40B4-BE49-F238E27FC236}">
                <a16:creationId xmlns:a16="http://schemas.microsoft.com/office/drawing/2014/main" id="{9273F266-5A01-6DC0-4C4F-2E6464B797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1948" y="2217587"/>
            <a:ext cx="387848" cy="387848"/>
          </a:xfrm>
          <a:prstGeom prst="rect">
            <a:avLst/>
          </a:prstGeom>
        </p:spPr>
      </p:pic>
      <p:pic>
        <p:nvPicPr>
          <p:cNvPr id="10" name="Picture 9" descr="A blue and yellow clock&#10;&#10;Description automatically generated">
            <a:extLst>
              <a:ext uri="{FF2B5EF4-FFF2-40B4-BE49-F238E27FC236}">
                <a16:creationId xmlns:a16="http://schemas.microsoft.com/office/drawing/2014/main" id="{C6DC42CE-0041-4A56-937D-0FBD74A9F4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3475" y="1666301"/>
            <a:ext cx="601706" cy="451280"/>
          </a:xfrm>
          <a:prstGeom prst="rect">
            <a:avLst/>
          </a:prstGeom>
        </p:spPr>
      </p:pic>
    </p:spTree>
    <p:extLst>
      <p:ext uri="{BB962C8B-B14F-4D97-AF65-F5344CB8AC3E}">
        <p14:creationId xmlns:p14="http://schemas.microsoft.com/office/powerpoint/2010/main" val="32796255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AA646-5044-8D1F-B2D3-169DA02B5583}"/>
              </a:ext>
            </a:extLst>
          </p:cNvPr>
          <p:cNvSpPr>
            <a:spLocks noGrp="1"/>
          </p:cNvSpPr>
          <p:nvPr>
            <p:ph type="title"/>
          </p:nvPr>
        </p:nvSpPr>
        <p:spPr>
          <a:xfrm>
            <a:off x="494213" y="0"/>
            <a:ext cx="10515600" cy="1213657"/>
          </a:xfrm>
        </p:spPr>
        <p:txBody>
          <a:bodyPr/>
          <a:lstStyle/>
          <a:p>
            <a:r>
              <a:rPr lang="en-US" sz="6000" b="0"/>
              <a:t>27 Express</a:t>
            </a:r>
          </a:p>
        </p:txBody>
      </p:sp>
      <p:sp>
        <p:nvSpPr>
          <p:cNvPr id="3" name="Content Placeholder 2">
            <a:extLst>
              <a:ext uri="{FF2B5EF4-FFF2-40B4-BE49-F238E27FC236}">
                <a16:creationId xmlns:a16="http://schemas.microsoft.com/office/drawing/2014/main" id="{2A5E0958-2687-506F-2535-454DF31691A9}"/>
              </a:ext>
            </a:extLst>
          </p:cNvPr>
          <p:cNvSpPr txBox="1">
            <a:spLocks/>
          </p:cNvSpPr>
          <p:nvPr/>
        </p:nvSpPr>
        <p:spPr>
          <a:xfrm>
            <a:off x="494213" y="1596297"/>
            <a:ext cx="10859587" cy="46477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p>
        </p:txBody>
      </p:sp>
      <p:sp>
        <p:nvSpPr>
          <p:cNvPr id="6" name="Content Placeholder 2">
            <a:extLst>
              <a:ext uri="{FF2B5EF4-FFF2-40B4-BE49-F238E27FC236}">
                <a16:creationId xmlns:a16="http://schemas.microsoft.com/office/drawing/2014/main" id="{88A5617D-4A43-7001-EBA5-3C232899EE83}"/>
              </a:ext>
            </a:extLst>
          </p:cNvPr>
          <p:cNvSpPr txBox="1">
            <a:spLocks/>
          </p:cNvSpPr>
          <p:nvPr/>
        </p:nvSpPr>
        <p:spPr>
          <a:xfrm>
            <a:off x="0" y="2677978"/>
            <a:ext cx="10859587" cy="46477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endParaRPr lang="en-US" sz="2400"/>
          </a:p>
        </p:txBody>
      </p:sp>
      <p:sp>
        <p:nvSpPr>
          <p:cNvPr id="5" name="Content Placeholder 2">
            <a:extLst>
              <a:ext uri="{FF2B5EF4-FFF2-40B4-BE49-F238E27FC236}">
                <a16:creationId xmlns:a16="http://schemas.microsoft.com/office/drawing/2014/main" id="{3E775EB4-334A-F3F3-5473-B5B3464770C8}"/>
              </a:ext>
            </a:extLst>
          </p:cNvPr>
          <p:cNvSpPr txBox="1">
            <a:spLocks/>
          </p:cNvSpPr>
          <p:nvPr/>
        </p:nvSpPr>
        <p:spPr>
          <a:xfrm>
            <a:off x="0" y="1596297"/>
            <a:ext cx="6696364" cy="486110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endParaRPr lang="en-US" sz="800"/>
          </a:p>
          <a:p>
            <a:pPr lvl="1" algn="l"/>
            <a:r>
              <a:rPr lang="en-US" sz="3200" b="1"/>
              <a:t>Operating Characteristics</a:t>
            </a:r>
          </a:p>
          <a:p>
            <a:pPr marL="914400" lvl="1" indent="-457200" algn="l">
              <a:buFont typeface="Arial" panose="020B0604020202020204" pitchFamily="34" charset="0"/>
              <a:buChar char="•"/>
            </a:pPr>
            <a:r>
              <a:rPr lang="en-US" sz="2600"/>
              <a:t>Leesburg to Clermont via US 27</a:t>
            </a:r>
          </a:p>
          <a:p>
            <a:pPr marL="914400" lvl="1" indent="-457200" algn="l">
              <a:buFont typeface="Arial" panose="020B0604020202020204" pitchFamily="34" charset="0"/>
              <a:buChar char="•"/>
            </a:pPr>
            <a:r>
              <a:rPr lang="en-US" sz="2600"/>
              <a:t>Peak Hour Service</a:t>
            </a:r>
          </a:p>
          <a:p>
            <a:pPr marL="914400" lvl="1" indent="-457200" algn="l">
              <a:buFont typeface="Arial" panose="020B0604020202020204" pitchFamily="34" charset="0"/>
              <a:buChar char="•"/>
            </a:pPr>
            <a:r>
              <a:rPr lang="en-US" sz="2600"/>
              <a:t>Weekdays</a:t>
            </a:r>
          </a:p>
          <a:p>
            <a:pPr marL="914400" lvl="1" indent="-457200" algn="l">
              <a:buFont typeface="Arial" panose="020B0604020202020204" pitchFamily="34" charset="0"/>
              <a:buChar char="•"/>
            </a:pPr>
            <a:r>
              <a:rPr lang="en-US" sz="2600"/>
              <a:t>Clermont Park and Ride Connection </a:t>
            </a:r>
          </a:p>
          <a:p>
            <a:pPr marL="914400" lvl="1" indent="-457200" algn="l">
              <a:buFont typeface="Arial" panose="020B0604020202020204" pitchFamily="34" charset="0"/>
              <a:buChar char="•"/>
            </a:pPr>
            <a:r>
              <a:rPr lang="en-US" sz="2600"/>
              <a:t>Connection to Ford Commerce Park</a:t>
            </a:r>
          </a:p>
          <a:p>
            <a:pPr marL="914400" lvl="1" indent="-457200" algn="l">
              <a:buFont typeface="Arial" panose="020B0604020202020204" pitchFamily="34" charset="0"/>
              <a:buChar char="•"/>
            </a:pPr>
            <a:endParaRPr lang="en-US" sz="2600"/>
          </a:p>
          <a:p>
            <a:pPr lvl="1" algn="l"/>
            <a:r>
              <a:rPr lang="en-US" sz="3200" b="1"/>
              <a:t>Funding</a:t>
            </a:r>
          </a:p>
          <a:p>
            <a:pPr marL="914400" lvl="1" indent="-457200" algn="l">
              <a:buFont typeface="Arial" panose="020B0604020202020204" pitchFamily="34" charset="0"/>
              <a:buChar char="•"/>
            </a:pPr>
            <a:r>
              <a:rPr lang="en-US" sz="2600"/>
              <a:t>Service Development Grant Application submitted to FDOT for FY 2025 funding</a:t>
            </a:r>
          </a:p>
          <a:p>
            <a:pPr lvl="1" algn="l"/>
            <a:endParaRPr lang="en-US" sz="2400"/>
          </a:p>
          <a:p>
            <a:endParaRPr lang="en-US"/>
          </a:p>
        </p:txBody>
      </p:sp>
      <p:pic>
        <p:nvPicPr>
          <p:cNvPr id="4" name="Picture 3">
            <a:extLst>
              <a:ext uri="{FF2B5EF4-FFF2-40B4-BE49-F238E27FC236}">
                <a16:creationId xmlns:a16="http://schemas.microsoft.com/office/drawing/2014/main" id="{A2417B12-DF33-16AB-8BA0-046AC9B0BD6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892637" y="0"/>
            <a:ext cx="5299363" cy="6858000"/>
          </a:xfrm>
          <a:prstGeom prst="rect">
            <a:avLst/>
          </a:prstGeom>
        </p:spPr>
      </p:pic>
    </p:spTree>
    <p:extLst>
      <p:ext uri="{BB962C8B-B14F-4D97-AF65-F5344CB8AC3E}">
        <p14:creationId xmlns:p14="http://schemas.microsoft.com/office/powerpoint/2010/main" val="18195693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DEA6C-B460-E4FE-E4E8-E3E7979A426A}"/>
              </a:ext>
            </a:extLst>
          </p:cNvPr>
          <p:cNvSpPr>
            <a:spLocks noGrp="1"/>
          </p:cNvSpPr>
          <p:nvPr>
            <p:ph type="title"/>
          </p:nvPr>
        </p:nvSpPr>
        <p:spPr>
          <a:xfrm>
            <a:off x="838200" y="0"/>
            <a:ext cx="10515600" cy="1213657"/>
          </a:xfrm>
        </p:spPr>
        <p:txBody>
          <a:bodyPr/>
          <a:lstStyle/>
          <a:p>
            <a:r>
              <a:rPr lang="en-US" sz="6000" b="0"/>
              <a:t>Capital/Technology</a:t>
            </a:r>
          </a:p>
        </p:txBody>
      </p:sp>
      <p:sp>
        <p:nvSpPr>
          <p:cNvPr id="3" name="Content Placeholder 4">
            <a:extLst>
              <a:ext uri="{FF2B5EF4-FFF2-40B4-BE49-F238E27FC236}">
                <a16:creationId xmlns:a16="http://schemas.microsoft.com/office/drawing/2014/main" id="{85C3C818-37E3-46AE-7E98-80295884BD2B}"/>
              </a:ext>
            </a:extLst>
          </p:cNvPr>
          <p:cNvSpPr>
            <a:spLocks noGrp="1"/>
          </p:cNvSpPr>
          <p:nvPr>
            <p:ph idx="1"/>
          </p:nvPr>
        </p:nvSpPr>
        <p:spPr>
          <a:xfrm>
            <a:off x="497675" y="1552575"/>
            <a:ext cx="6120822" cy="5010149"/>
          </a:xfrm>
        </p:spPr>
        <p:txBody>
          <a:bodyPr>
            <a:normAutofit/>
          </a:bodyPr>
          <a:lstStyle/>
          <a:p>
            <a:pPr>
              <a:lnSpc>
                <a:spcPct val="100000"/>
              </a:lnSpc>
              <a:spcAft>
                <a:spcPts val="400"/>
              </a:spcAft>
            </a:pPr>
            <a:r>
              <a:rPr lang="en-US"/>
              <a:t>Vehicle Replacement</a:t>
            </a:r>
          </a:p>
          <a:p>
            <a:pPr>
              <a:lnSpc>
                <a:spcPct val="100000"/>
              </a:lnSpc>
              <a:spcAft>
                <a:spcPts val="400"/>
              </a:spcAft>
            </a:pPr>
            <a:r>
              <a:rPr lang="en-US"/>
              <a:t>Mobile Ticketing</a:t>
            </a:r>
          </a:p>
          <a:p>
            <a:pPr>
              <a:lnSpc>
                <a:spcPct val="100000"/>
              </a:lnSpc>
              <a:spcAft>
                <a:spcPts val="400"/>
              </a:spcAft>
            </a:pPr>
            <a:r>
              <a:rPr lang="en-US"/>
              <a:t>Real Time Bus Arrival Information</a:t>
            </a:r>
          </a:p>
          <a:p>
            <a:pPr>
              <a:lnSpc>
                <a:spcPct val="100000"/>
              </a:lnSpc>
              <a:spcAft>
                <a:spcPts val="400"/>
              </a:spcAft>
            </a:pPr>
            <a:r>
              <a:rPr lang="en-US"/>
              <a:t>Stop Amenities (Shelters and benches)</a:t>
            </a:r>
          </a:p>
          <a:p>
            <a:pPr>
              <a:lnSpc>
                <a:spcPct val="100000"/>
              </a:lnSpc>
              <a:spcAft>
                <a:spcPts val="400"/>
              </a:spcAft>
            </a:pPr>
            <a:r>
              <a:rPr lang="en-US"/>
              <a:t>More Sidewalks</a:t>
            </a:r>
          </a:p>
          <a:p>
            <a:pPr>
              <a:lnSpc>
                <a:spcPct val="100000"/>
              </a:lnSpc>
              <a:spcAft>
                <a:spcPts val="400"/>
              </a:spcAft>
            </a:pPr>
            <a:r>
              <a:rPr lang="en-US"/>
              <a:t>Customer Service Booths</a:t>
            </a:r>
          </a:p>
          <a:p>
            <a:r>
              <a:rPr lang="en-US"/>
              <a:t>New Administrative/Operations Facility</a:t>
            </a:r>
          </a:p>
          <a:p>
            <a:endParaRPr lang="en-US"/>
          </a:p>
          <a:p>
            <a:endParaRPr lang="en-US"/>
          </a:p>
          <a:p>
            <a:pPr marL="0" indent="0">
              <a:buNone/>
            </a:pPr>
            <a:endParaRPr lang="en-US"/>
          </a:p>
        </p:txBody>
      </p:sp>
      <p:pic>
        <p:nvPicPr>
          <p:cNvPr id="7" name="Picture 6" descr="Long shot of buses parked in front of a building&#10;&#10;Description automatically generated">
            <a:extLst>
              <a:ext uri="{FF2B5EF4-FFF2-40B4-BE49-F238E27FC236}">
                <a16:creationId xmlns:a16="http://schemas.microsoft.com/office/drawing/2014/main" id="{EF9B9D22-8411-015F-9543-DED9889056A1}"/>
              </a:ext>
            </a:extLst>
          </p:cNvPr>
          <p:cNvPicPr>
            <a:picLocks noChangeAspect="1"/>
          </p:cNvPicPr>
          <p:nvPr/>
        </p:nvPicPr>
        <p:blipFill rotWithShape="1">
          <a:blip r:embed="rId2">
            <a:extLst>
              <a:ext uri="{28A0092B-C50C-407E-A947-70E740481C1C}">
                <a14:useLocalDpi xmlns:a14="http://schemas.microsoft.com/office/drawing/2010/main" val="0"/>
              </a:ext>
            </a:extLst>
          </a:blip>
          <a:srcRect b="36612"/>
          <a:stretch/>
        </p:blipFill>
        <p:spPr>
          <a:xfrm>
            <a:off x="7336205" y="4695825"/>
            <a:ext cx="4572000" cy="1940064"/>
          </a:xfrm>
          <a:prstGeom prst="rect">
            <a:avLst/>
          </a:prstGeom>
          <a:ln>
            <a:solidFill>
              <a:schemeClr val="tx1"/>
            </a:solidFill>
          </a:ln>
        </p:spPr>
      </p:pic>
      <p:grpSp>
        <p:nvGrpSpPr>
          <p:cNvPr id="4" name="Group 3">
            <a:extLst>
              <a:ext uri="{FF2B5EF4-FFF2-40B4-BE49-F238E27FC236}">
                <a16:creationId xmlns:a16="http://schemas.microsoft.com/office/drawing/2014/main" id="{265B7275-1673-B4C3-1194-A0E4313CDCD6}"/>
              </a:ext>
            </a:extLst>
          </p:cNvPr>
          <p:cNvGrpSpPr/>
          <p:nvPr/>
        </p:nvGrpSpPr>
        <p:grpSpPr>
          <a:xfrm>
            <a:off x="9648825" y="1344910"/>
            <a:ext cx="2307945" cy="3350915"/>
            <a:chOff x="9629828" y="1410290"/>
            <a:chExt cx="2200275" cy="3493597"/>
          </a:xfrm>
        </p:grpSpPr>
        <p:pic>
          <p:nvPicPr>
            <p:cNvPr id="6" name="Picture 5" descr="A couple of men sitting on a bus stop&#10;&#10;Description automatically generated">
              <a:extLst>
                <a:ext uri="{FF2B5EF4-FFF2-40B4-BE49-F238E27FC236}">
                  <a16:creationId xmlns:a16="http://schemas.microsoft.com/office/drawing/2014/main" id="{61730593-F79D-01D6-D2F8-27D7F02BDE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6130" y="1410290"/>
              <a:ext cx="2107673" cy="3162300"/>
            </a:xfrm>
            <a:prstGeom prst="rect">
              <a:avLst/>
            </a:prstGeom>
            <a:ln>
              <a:solidFill>
                <a:schemeClr val="tx1"/>
              </a:solidFill>
            </a:ln>
          </p:spPr>
        </p:pic>
        <p:sp>
          <p:nvSpPr>
            <p:cNvPr id="8" name="Rectangle 7">
              <a:extLst>
                <a:ext uri="{FF2B5EF4-FFF2-40B4-BE49-F238E27FC236}">
                  <a16:creationId xmlns:a16="http://schemas.microsoft.com/office/drawing/2014/main" id="{454006C5-EA76-84DD-17F2-35B467E14990}"/>
                </a:ext>
              </a:extLst>
            </p:cNvPr>
            <p:cNvSpPr/>
            <p:nvPr/>
          </p:nvSpPr>
          <p:spPr>
            <a:xfrm>
              <a:off x="9629828" y="4466281"/>
              <a:ext cx="2200275" cy="4376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err="1">
                  <a:solidFill>
                    <a:schemeClr val="tx1"/>
                  </a:solidFill>
                </a:rPr>
                <a:t>Ardice</a:t>
              </a:r>
              <a:r>
                <a:rPr lang="en-US" sz="1200">
                  <a:solidFill>
                    <a:schemeClr val="tx1"/>
                  </a:solidFill>
                </a:rPr>
                <a:t> Transfer Center</a:t>
              </a:r>
            </a:p>
          </p:txBody>
        </p:sp>
      </p:grpSp>
      <p:grpSp>
        <p:nvGrpSpPr>
          <p:cNvPr id="9" name="Group 8">
            <a:extLst>
              <a:ext uri="{FF2B5EF4-FFF2-40B4-BE49-F238E27FC236}">
                <a16:creationId xmlns:a16="http://schemas.microsoft.com/office/drawing/2014/main" id="{765557A4-3FED-36FC-00E9-8B3B3C3539AC}"/>
              </a:ext>
            </a:extLst>
          </p:cNvPr>
          <p:cNvGrpSpPr/>
          <p:nvPr/>
        </p:nvGrpSpPr>
        <p:grpSpPr>
          <a:xfrm>
            <a:off x="6897534" y="1559629"/>
            <a:ext cx="2520821" cy="2818430"/>
            <a:chOff x="6707130" y="3382234"/>
            <a:chExt cx="2752725" cy="3095716"/>
          </a:xfrm>
        </p:grpSpPr>
        <p:pic>
          <p:nvPicPr>
            <p:cNvPr id="10" name="Picture 9" descr="A bus parked in a parking lot&#10;&#10;Description automatically generated">
              <a:extLst>
                <a:ext uri="{FF2B5EF4-FFF2-40B4-BE49-F238E27FC236}">
                  <a16:creationId xmlns:a16="http://schemas.microsoft.com/office/drawing/2014/main" id="{0FA7A7AC-60DA-52F6-9FCC-D61B1D2647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7130" y="3382234"/>
              <a:ext cx="2752725" cy="2752725"/>
            </a:xfrm>
            <a:prstGeom prst="rect">
              <a:avLst/>
            </a:prstGeom>
            <a:noFill/>
            <a:ln>
              <a:solidFill>
                <a:schemeClr val="tx1"/>
              </a:solidFill>
            </a:ln>
          </p:spPr>
        </p:pic>
        <p:sp>
          <p:nvSpPr>
            <p:cNvPr id="11" name="Rectangle 10">
              <a:extLst>
                <a:ext uri="{FF2B5EF4-FFF2-40B4-BE49-F238E27FC236}">
                  <a16:creationId xmlns:a16="http://schemas.microsoft.com/office/drawing/2014/main" id="{D8760785-F991-B103-DDFD-AB6F1652B7C7}"/>
                </a:ext>
              </a:extLst>
            </p:cNvPr>
            <p:cNvSpPr/>
            <p:nvPr/>
          </p:nvSpPr>
          <p:spPr>
            <a:xfrm>
              <a:off x="6983356" y="6040344"/>
              <a:ext cx="2200275" cy="4376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Clermont Park and Ride</a:t>
              </a:r>
            </a:p>
          </p:txBody>
        </p:sp>
      </p:grpSp>
    </p:spTree>
    <p:extLst>
      <p:ext uri="{BB962C8B-B14F-4D97-AF65-F5344CB8AC3E}">
        <p14:creationId xmlns:p14="http://schemas.microsoft.com/office/powerpoint/2010/main" val="4248682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A5F6E0-6E64-4194-B4AE-BCD19C1C5706}"/>
              </a:ext>
            </a:extLst>
          </p:cNvPr>
          <p:cNvSpPr>
            <a:spLocks noGrp="1"/>
          </p:cNvSpPr>
          <p:nvPr>
            <p:ph type="body" sz="quarter" idx="10"/>
          </p:nvPr>
        </p:nvSpPr>
        <p:spPr>
          <a:xfrm>
            <a:off x="206734" y="166977"/>
            <a:ext cx="11767930" cy="6407993"/>
          </a:xfrm>
        </p:spPr>
        <p:txBody>
          <a:bodyPr>
            <a:normAutofit fontScale="55000" lnSpcReduction="20000"/>
          </a:bodyPr>
          <a:lstStyle/>
          <a:p>
            <a:pPr marL="0" indent="0">
              <a:buNone/>
            </a:pPr>
            <a:r>
              <a:rPr lang="en-US" sz="2400" b="0" i="0" u="none" strike="noStrike" baseline="0" dirty="0">
                <a:latin typeface="Calibri Light" panose="020F0302020204030204" pitchFamily="34" charset="0"/>
              </a:rPr>
              <a:t> </a:t>
            </a:r>
          </a:p>
          <a:p>
            <a:pPr marL="0" indent="0">
              <a:buNone/>
            </a:pPr>
            <a:r>
              <a:rPr lang="en-US" sz="6400" b="1" dirty="0">
                <a:latin typeface="Calibri" panose="020F0502020204030204" pitchFamily="34" charset="0"/>
                <a:cs typeface="Calibri" panose="020F0502020204030204" pitchFamily="34" charset="0"/>
              </a:rPr>
              <a:t>CONSENT AGENDA ITEMS for APPROVAL</a:t>
            </a:r>
            <a:endParaRPr lang="en-US" sz="6400" b="1" i="0" u="none" strike="noStrike" baseline="0" dirty="0">
              <a:latin typeface="Calibri" panose="020F0502020204030204" pitchFamily="34" charset="0"/>
              <a:cs typeface="Calibri" panose="020F0502020204030204" pitchFamily="34" charset="0"/>
            </a:endParaRPr>
          </a:p>
          <a:p>
            <a:pPr marL="0" indent="0">
              <a:buNone/>
            </a:pPr>
            <a:r>
              <a:rPr lang="en-US" sz="4400" b="0" i="0" u="none" strike="noStrike" baseline="0" dirty="0">
                <a:effectLst>
                  <a:outerShdw blurRad="38100" dist="38100" dir="2700000" algn="tl">
                    <a:srgbClr val="000000">
                      <a:alpha val="43137"/>
                    </a:srgbClr>
                  </a:outerShdw>
                </a:effectLst>
                <a:latin typeface="Calibri Light" panose="020F0302020204030204" pitchFamily="34" charset="0"/>
              </a:rPr>
              <a:t>Items A-E</a:t>
            </a:r>
          </a:p>
          <a:p>
            <a:pPr marL="342900" indent="-342900">
              <a:buAutoNum type="alphaUcPeriod"/>
            </a:pPr>
            <a:r>
              <a:rPr lang="en-US" sz="4600" b="1" i="0" u="none" strike="noStrike" baseline="0" dirty="0">
                <a:effectLst>
                  <a:outerShdw blurRad="38100" dist="38100" dir="2700000" algn="tl">
                    <a:srgbClr val="000000">
                      <a:alpha val="43137"/>
                    </a:srgbClr>
                  </a:outerShdw>
                </a:effectLst>
                <a:latin typeface="Calibri" panose="020F0502020204030204" pitchFamily="34" charset="0"/>
              </a:rPr>
              <a:t>  Approval of  June 14, 2023, Meeting Minutes</a:t>
            </a:r>
          </a:p>
          <a:p>
            <a:pPr marL="342900" indent="-342900">
              <a:buAutoNum type="alphaUcPeriod"/>
            </a:pPr>
            <a:r>
              <a:rPr lang="en-US" sz="4600" b="0" i="0" u="none" strike="noStrike" baseline="0" dirty="0">
                <a:solidFill>
                  <a:srgbClr val="000000"/>
                </a:solidFill>
                <a:latin typeface="Calibri" panose="020F0502020204030204" pitchFamily="34" charset="0"/>
              </a:rPr>
              <a:t>  </a:t>
            </a:r>
            <a:r>
              <a:rPr lang="en-US" sz="4600" b="0" i="0" u="none" strike="noStrike" baseline="0" dirty="0">
                <a:effectLst>
                  <a:outerShdw blurRad="38100" dist="38100" dir="2700000" algn="tl">
                    <a:srgbClr val="000000">
                      <a:alpha val="43137"/>
                    </a:srgbClr>
                  </a:outerShdw>
                </a:effectLst>
                <a:latin typeface="Calibri" panose="020F0502020204030204" pitchFamily="34" charset="0"/>
              </a:rPr>
              <a:t>Transportation Improvement Program (TIP) </a:t>
            </a:r>
          </a:p>
          <a:p>
            <a:pPr marL="514350" lvl="1" indent="0">
              <a:buNone/>
            </a:pPr>
            <a:r>
              <a:rPr lang="en-US" sz="3800" b="1" i="0" u="sng" strike="noStrike" baseline="0" dirty="0">
                <a:latin typeface="Calibri" panose="020F0502020204030204" pitchFamily="34" charset="0"/>
              </a:rPr>
              <a:t>Retroactive Approval of Resolution 2023-11 </a:t>
            </a:r>
            <a:r>
              <a:rPr lang="en-US" sz="3800" b="0" i="0" u="none" strike="noStrike" baseline="0" dirty="0">
                <a:latin typeface="Calibri" panose="020F0502020204030204" pitchFamily="34" charset="0"/>
              </a:rPr>
              <a:t>Amending the  2024-2028 Transportation Improvement Program (TIP). The MPO processed an Emergency TIP Amendment as per the MPO Bylaws.</a:t>
            </a:r>
          </a:p>
          <a:p>
            <a:pPr marL="514350" lvl="1" indent="0">
              <a:buNone/>
            </a:pPr>
            <a:r>
              <a:rPr lang="en-US" sz="3800" b="1" i="0" u="sng" strike="noStrike" baseline="0" dirty="0">
                <a:latin typeface="Calibri" panose="020F0502020204030204" pitchFamily="34" charset="0"/>
              </a:rPr>
              <a:t>Retroactive Approval of Resolution 2023-12 </a:t>
            </a:r>
            <a:r>
              <a:rPr lang="en-US" sz="3800" b="0" i="0" u="none" strike="noStrike" baseline="0" dirty="0">
                <a:latin typeface="Calibri" panose="020F0502020204030204" pitchFamily="34" charset="0"/>
              </a:rPr>
              <a:t>Amending the 2024-2028 TIP. The MPO processed an Emergency TIP Amendment as per MPO Bylaws to include the Roll Forward projects from the FDOT Work Program for fiscal year 2024.</a:t>
            </a:r>
          </a:p>
          <a:p>
            <a:pPr marL="342900" indent="-342900">
              <a:buAutoNum type="alphaUcPeriod"/>
            </a:pPr>
            <a:r>
              <a:rPr lang="en-US" sz="4600" b="0" i="0" u="none" strike="noStrike" baseline="0" dirty="0">
                <a:solidFill>
                  <a:srgbClr val="000000"/>
                </a:solidFill>
                <a:latin typeface="Calibri" panose="020F0502020204030204" pitchFamily="34" charset="0"/>
              </a:rPr>
              <a:t>  </a:t>
            </a:r>
            <a:r>
              <a:rPr lang="en-US" sz="4600" b="0" i="0" strike="noStrike" baseline="0" dirty="0">
                <a:effectLst>
                  <a:outerShdw blurRad="38100" dist="38100" dir="2700000" algn="tl">
                    <a:srgbClr val="000000">
                      <a:alpha val="43137"/>
                    </a:srgbClr>
                  </a:outerShdw>
                </a:effectLst>
                <a:latin typeface="Calibri" panose="020F0502020204030204" pitchFamily="34" charset="0"/>
              </a:rPr>
              <a:t>Unified Planning Work Program (UPWP) </a:t>
            </a:r>
            <a:endParaRPr lang="en-US" sz="3600" b="1" i="0" strike="noStrike" baseline="0" dirty="0">
              <a:effectLst>
                <a:outerShdw blurRad="38100" dist="38100" dir="2700000" algn="tl">
                  <a:srgbClr val="000000">
                    <a:alpha val="43137"/>
                  </a:srgbClr>
                </a:outerShdw>
              </a:effectLst>
              <a:latin typeface="Calibri" panose="020F0502020204030204" pitchFamily="34" charset="0"/>
            </a:endParaRPr>
          </a:p>
          <a:p>
            <a:pPr marL="514350" lvl="1" indent="0">
              <a:buNone/>
            </a:pPr>
            <a:r>
              <a:rPr lang="en-US" sz="3200" b="1" i="0" u="sng" strike="noStrike" baseline="0" dirty="0">
                <a:latin typeface="Calibri" panose="020F0502020204030204" pitchFamily="34" charset="0"/>
              </a:rPr>
              <a:t>Retroactive Approval of Resolution 2023-13 </a:t>
            </a:r>
            <a:r>
              <a:rPr lang="en-US" sz="3200" b="1" i="0" u="none" strike="noStrike" baseline="0" dirty="0">
                <a:latin typeface="Calibri" panose="020F0502020204030204" pitchFamily="34" charset="0"/>
              </a:rPr>
              <a:t>Amending the 2023-2024 UPWP Amendment. The MPO processed non-financial text amendment for a consultant Work Task Order (WTO)  for the MPO Freight Assessment and Summary Report. See Attached </a:t>
            </a:r>
          </a:p>
          <a:p>
            <a:pPr marL="0" indent="0">
              <a:buNone/>
            </a:pPr>
            <a:r>
              <a:rPr lang="en-US" sz="2900" b="1"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2900" b="1" i="0" u="sng" strike="noStrike" baseline="0" dirty="0">
                <a:latin typeface="Calibri" panose="020F0502020204030204" pitchFamily="34" charset="0"/>
                <a:ea typeface="Calibri" panose="020F0502020204030204" pitchFamily="34" charset="0"/>
                <a:cs typeface="Calibri" panose="020F0502020204030204" pitchFamily="34" charset="0"/>
              </a:rPr>
              <a:t>Approval to Amend the 2023-2024 </a:t>
            </a:r>
            <a:r>
              <a:rPr lang="en-US" sz="2900" b="1" i="0" u="none" strike="noStrike" baseline="0" dirty="0">
                <a:latin typeface="Calibri" panose="020F0502020204030204" pitchFamily="34" charset="0"/>
                <a:ea typeface="Calibri" panose="020F0502020204030204" pitchFamily="34" charset="0"/>
                <a:cs typeface="Calibri" panose="020F0502020204030204" pitchFamily="34" charset="0"/>
              </a:rPr>
              <a:t>Unified Planning Work Program (UPWP). See description below. </a:t>
            </a:r>
          </a:p>
          <a:p>
            <a:pPr marL="971550" lvl="2" indent="0">
              <a:buNone/>
            </a:pPr>
            <a:r>
              <a:rPr lang="en-US" sz="2900" b="1" i="0" u="none" strike="noStrike" baseline="0" dirty="0">
                <a:latin typeface="Calibri" panose="020F0502020204030204" pitchFamily="34" charset="0"/>
                <a:ea typeface="Calibri" panose="020F0502020204030204" pitchFamily="34" charset="0"/>
                <a:cs typeface="Calibri" panose="020F0502020204030204" pitchFamily="34" charset="0"/>
              </a:rPr>
              <a:t>(1)Amendment 8 moving FY 2023 $124,005 FTA Funds (G1X23) to FY 2024 </a:t>
            </a:r>
          </a:p>
          <a:p>
            <a:pPr marL="971550" lvl="2" indent="0">
              <a:buNone/>
            </a:pPr>
            <a:r>
              <a:rPr lang="en-US" sz="2900" b="1" i="0" u="none" strike="noStrike" baseline="0" dirty="0">
                <a:latin typeface="Calibri" panose="020F0502020204030204" pitchFamily="34" charset="0"/>
                <a:ea typeface="Calibri" panose="020F0502020204030204" pitchFamily="34" charset="0"/>
                <a:cs typeface="Calibri" panose="020F0502020204030204" pitchFamily="34" charset="0"/>
              </a:rPr>
              <a:t>(2)Amendment 9 moving FY 2023 $120,915 FTA Funds (G2761) to FY 2024</a:t>
            </a:r>
          </a:p>
          <a:p>
            <a:pPr marL="0" indent="0">
              <a:buNone/>
            </a:pPr>
            <a:r>
              <a:rPr lang="en-US" sz="1800" b="1" i="0" u="none" strike="noStrike" baseline="0" dirty="0">
                <a:solidFill>
                  <a:srgbClr val="2296D3"/>
                </a:solidFill>
                <a:latin typeface="Times New Roman" panose="02020603050405020304" pitchFamily="18" charset="0"/>
              </a:rPr>
              <a:t>                                    </a:t>
            </a:r>
            <a:endParaRPr lang="en-US" sz="1800" b="0" i="0" u="none" strike="noStrike" baseline="0" dirty="0">
              <a:solidFill>
                <a:srgbClr val="000000"/>
              </a:solidFill>
              <a:latin typeface="Calibri Light" panose="020F0302020204030204" pitchFamily="34" charset="0"/>
            </a:endParaRPr>
          </a:p>
          <a:p>
            <a:endParaRPr lang="en-US" dirty="0"/>
          </a:p>
        </p:txBody>
      </p:sp>
      <p:pic>
        <p:nvPicPr>
          <p:cNvPr id="2" name="Picture 1">
            <a:extLst>
              <a:ext uri="{FF2B5EF4-FFF2-40B4-BE49-F238E27FC236}">
                <a16:creationId xmlns:a16="http://schemas.microsoft.com/office/drawing/2014/main" id="{2C99CDC3-A327-0A8B-0594-DCD820EA2865}"/>
              </a:ext>
            </a:extLst>
          </p:cNvPr>
          <p:cNvPicPr>
            <a:picLocks noChangeAspect="1"/>
          </p:cNvPicPr>
          <p:nvPr/>
        </p:nvPicPr>
        <p:blipFill>
          <a:blip r:embed="rId2"/>
          <a:stretch>
            <a:fillRect/>
          </a:stretch>
        </p:blipFill>
        <p:spPr>
          <a:xfrm>
            <a:off x="10411108" y="283030"/>
            <a:ext cx="1499746" cy="993734"/>
          </a:xfrm>
          <a:prstGeom prst="rect">
            <a:avLst/>
          </a:prstGeom>
        </p:spPr>
      </p:pic>
    </p:spTree>
    <p:extLst>
      <p:ext uri="{BB962C8B-B14F-4D97-AF65-F5344CB8AC3E}">
        <p14:creationId xmlns:p14="http://schemas.microsoft.com/office/powerpoint/2010/main" val="37319011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38A72A-69F3-3140-21DF-516488F8C7BF}"/>
              </a:ext>
            </a:extLst>
          </p:cNvPr>
          <p:cNvSpPr/>
          <p:nvPr/>
        </p:nvSpPr>
        <p:spPr>
          <a:xfrm>
            <a:off x="0" y="1209964"/>
            <a:ext cx="12192000" cy="5648036"/>
          </a:xfrm>
          <a:prstGeom prst="rect">
            <a:avLst/>
          </a:prstGeom>
          <a:solidFill>
            <a:schemeClr val="bg1">
              <a:lumMod val="75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ED867A-68A0-5124-68CF-272CA6EB6CF8}"/>
              </a:ext>
            </a:extLst>
          </p:cNvPr>
          <p:cNvSpPr>
            <a:spLocks noGrp="1"/>
          </p:cNvSpPr>
          <p:nvPr>
            <p:ph type="title"/>
          </p:nvPr>
        </p:nvSpPr>
        <p:spPr>
          <a:xfrm>
            <a:off x="739487" y="2795299"/>
            <a:ext cx="10515600" cy="2852737"/>
          </a:xfrm>
        </p:spPr>
        <p:txBody>
          <a:bodyPr/>
          <a:lstStyle/>
          <a:p>
            <a:r>
              <a:rPr lang="en-US" b="0">
                <a:solidFill>
                  <a:schemeClr val="tx1"/>
                </a:solidFill>
              </a:rPr>
              <a:t>Preliminary Financial Summary</a:t>
            </a:r>
          </a:p>
        </p:txBody>
      </p:sp>
    </p:spTree>
    <p:extLst>
      <p:ext uri="{BB962C8B-B14F-4D97-AF65-F5344CB8AC3E}">
        <p14:creationId xmlns:p14="http://schemas.microsoft.com/office/powerpoint/2010/main" val="33688781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AA646-5044-8D1F-B2D3-169DA02B5583}"/>
              </a:ext>
            </a:extLst>
          </p:cNvPr>
          <p:cNvSpPr>
            <a:spLocks noGrp="1"/>
          </p:cNvSpPr>
          <p:nvPr>
            <p:ph type="title"/>
          </p:nvPr>
        </p:nvSpPr>
        <p:spPr>
          <a:xfrm>
            <a:off x="494213" y="0"/>
            <a:ext cx="10515600" cy="1213657"/>
          </a:xfrm>
        </p:spPr>
        <p:txBody>
          <a:bodyPr/>
          <a:lstStyle/>
          <a:p>
            <a:r>
              <a:rPr lang="en-US" sz="6000" b="0"/>
              <a:t>Operating Budget (FY 24)</a:t>
            </a:r>
          </a:p>
        </p:txBody>
      </p:sp>
      <p:sp>
        <p:nvSpPr>
          <p:cNvPr id="3" name="Content Placeholder 2">
            <a:extLst>
              <a:ext uri="{FF2B5EF4-FFF2-40B4-BE49-F238E27FC236}">
                <a16:creationId xmlns:a16="http://schemas.microsoft.com/office/drawing/2014/main" id="{2A5E0958-2687-506F-2535-454DF31691A9}"/>
              </a:ext>
            </a:extLst>
          </p:cNvPr>
          <p:cNvSpPr txBox="1">
            <a:spLocks/>
          </p:cNvSpPr>
          <p:nvPr/>
        </p:nvSpPr>
        <p:spPr>
          <a:xfrm>
            <a:off x="494213" y="1596297"/>
            <a:ext cx="10859587" cy="46477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p>
        </p:txBody>
      </p:sp>
      <p:sp>
        <p:nvSpPr>
          <p:cNvPr id="6" name="Content Placeholder 2">
            <a:extLst>
              <a:ext uri="{FF2B5EF4-FFF2-40B4-BE49-F238E27FC236}">
                <a16:creationId xmlns:a16="http://schemas.microsoft.com/office/drawing/2014/main" id="{88A5617D-4A43-7001-EBA5-3C232899EE83}"/>
              </a:ext>
            </a:extLst>
          </p:cNvPr>
          <p:cNvSpPr txBox="1">
            <a:spLocks/>
          </p:cNvSpPr>
          <p:nvPr/>
        </p:nvSpPr>
        <p:spPr>
          <a:xfrm>
            <a:off x="0" y="2677978"/>
            <a:ext cx="10859587" cy="46477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endParaRPr lang="en-US" sz="2400"/>
          </a:p>
        </p:txBody>
      </p:sp>
      <p:sp>
        <p:nvSpPr>
          <p:cNvPr id="5" name="Content Placeholder 2">
            <a:extLst>
              <a:ext uri="{FF2B5EF4-FFF2-40B4-BE49-F238E27FC236}">
                <a16:creationId xmlns:a16="http://schemas.microsoft.com/office/drawing/2014/main" id="{17E86329-E06C-DDD4-0537-94BC6E083BAE}"/>
              </a:ext>
            </a:extLst>
          </p:cNvPr>
          <p:cNvSpPr txBox="1">
            <a:spLocks/>
          </p:cNvSpPr>
          <p:nvPr/>
        </p:nvSpPr>
        <p:spPr>
          <a:xfrm>
            <a:off x="666206" y="1523639"/>
            <a:ext cx="10515600" cy="49408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600"/>
          </a:p>
          <a:p>
            <a:endParaRPr lang="en-US"/>
          </a:p>
        </p:txBody>
      </p:sp>
      <p:graphicFrame>
        <p:nvGraphicFramePr>
          <p:cNvPr id="4" name="Chart 3">
            <a:extLst>
              <a:ext uri="{FF2B5EF4-FFF2-40B4-BE49-F238E27FC236}">
                <a16:creationId xmlns:a16="http://schemas.microsoft.com/office/drawing/2014/main" id="{E49A3CBE-3065-4D0B-8576-FE265931414E}"/>
              </a:ext>
            </a:extLst>
          </p:cNvPr>
          <p:cNvGraphicFramePr>
            <a:graphicFrameLocks/>
          </p:cNvGraphicFramePr>
          <p:nvPr/>
        </p:nvGraphicFramePr>
        <p:xfrm>
          <a:off x="443700" y="1497611"/>
          <a:ext cx="9069403" cy="4940845"/>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25D499E0-3B51-0C44-94F7-9CA6236875D3}"/>
              </a:ext>
            </a:extLst>
          </p:cNvPr>
          <p:cNvSpPr/>
          <p:nvPr/>
        </p:nvSpPr>
        <p:spPr>
          <a:xfrm>
            <a:off x="7978182" y="1870465"/>
            <a:ext cx="3598124" cy="1962626"/>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Total Operating Budget  $12.4M</a:t>
            </a:r>
          </a:p>
          <a:p>
            <a:pPr algn="ctr"/>
            <a:endParaRPr lang="en-US" sz="2400" b="1">
              <a:solidFill>
                <a:srgbClr val="FF0000"/>
              </a:solidFill>
            </a:endParaRPr>
          </a:p>
          <a:p>
            <a:pPr algn="ctr"/>
            <a:r>
              <a:rPr lang="en-US" sz="2400" b="1">
                <a:solidFill>
                  <a:srgbClr val="FF0000"/>
                </a:solidFill>
              </a:rPr>
              <a:t>County General Fund $1.25M</a:t>
            </a:r>
          </a:p>
        </p:txBody>
      </p:sp>
    </p:spTree>
    <p:extLst>
      <p:ext uri="{BB962C8B-B14F-4D97-AF65-F5344CB8AC3E}">
        <p14:creationId xmlns:p14="http://schemas.microsoft.com/office/powerpoint/2010/main" val="185239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AA646-5044-8D1F-B2D3-169DA02B5583}"/>
              </a:ext>
            </a:extLst>
          </p:cNvPr>
          <p:cNvSpPr>
            <a:spLocks noGrp="1"/>
          </p:cNvSpPr>
          <p:nvPr>
            <p:ph type="title"/>
          </p:nvPr>
        </p:nvSpPr>
        <p:spPr>
          <a:xfrm>
            <a:off x="494213" y="0"/>
            <a:ext cx="10515600" cy="1213657"/>
          </a:xfrm>
        </p:spPr>
        <p:txBody>
          <a:bodyPr/>
          <a:lstStyle/>
          <a:p>
            <a:r>
              <a:rPr lang="en-US" sz="6000" b="0"/>
              <a:t>Capital Needs</a:t>
            </a:r>
          </a:p>
        </p:txBody>
      </p:sp>
      <p:sp>
        <p:nvSpPr>
          <p:cNvPr id="3" name="Content Placeholder 2">
            <a:extLst>
              <a:ext uri="{FF2B5EF4-FFF2-40B4-BE49-F238E27FC236}">
                <a16:creationId xmlns:a16="http://schemas.microsoft.com/office/drawing/2014/main" id="{2A5E0958-2687-506F-2535-454DF31691A9}"/>
              </a:ext>
            </a:extLst>
          </p:cNvPr>
          <p:cNvSpPr txBox="1">
            <a:spLocks/>
          </p:cNvSpPr>
          <p:nvPr/>
        </p:nvSpPr>
        <p:spPr>
          <a:xfrm>
            <a:off x="494213" y="1596297"/>
            <a:ext cx="10859587" cy="46477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p>
        </p:txBody>
      </p:sp>
      <p:sp>
        <p:nvSpPr>
          <p:cNvPr id="6" name="Content Placeholder 2">
            <a:extLst>
              <a:ext uri="{FF2B5EF4-FFF2-40B4-BE49-F238E27FC236}">
                <a16:creationId xmlns:a16="http://schemas.microsoft.com/office/drawing/2014/main" id="{88A5617D-4A43-7001-EBA5-3C232899EE83}"/>
              </a:ext>
            </a:extLst>
          </p:cNvPr>
          <p:cNvSpPr txBox="1">
            <a:spLocks/>
          </p:cNvSpPr>
          <p:nvPr/>
        </p:nvSpPr>
        <p:spPr>
          <a:xfrm>
            <a:off x="0" y="2677978"/>
            <a:ext cx="10859587" cy="46477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endParaRPr lang="en-US" sz="2400"/>
          </a:p>
        </p:txBody>
      </p:sp>
      <p:sp>
        <p:nvSpPr>
          <p:cNvPr id="5" name="Content Placeholder 2">
            <a:extLst>
              <a:ext uri="{FF2B5EF4-FFF2-40B4-BE49-F238E27FC236}">
                <a16:creationId xmlns:a16="http://schemas.microsoft.com/office/drawing/2014/main" id="{17E86329-E06C-DDD4-0537-94BC6E083BAE}"/>
              </a:ext>
            </a:extLst>
          </p:cNvPr>
          <p:cNvSpPr txBox="1">
            <a:spLocks/>
          </p:cNvSpPr>
          <p:nvPr/>
        </p:nvSpPr>
        <p:spPr>
          <a:xfrm>
            <a:off x="666206" y="1523639"/>
            <a:ext cx="10515600" cy="49408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p>
        </p:txBody>
      </p:sp>
      <p:graphicFrame>
        <p:nvGraphicFramePr>
          <p:cNvPr id="4" name="Chart 3">
            <a:extLst>
              <a:ext uri="{FF2B5EF4-FFF2-40B4-BE49-F238E27FC236}">
                <a16:creationId xmlns:a16="http://schemas.microsoft.com/office/drawing/2014/main" id="{EE8AEA1B-B900-19F8-6B69-2D79EA185FF5}"/>
              </a:ext>
            </a:extLst>
          </p:cNvPr>
          <p:cNvGraphicFramePr>
            <a:graphicFrameLocks/>
          </p:cNvGraphicFramePr>
          <p:nvPr/>
        </p:nvGraphicFramePr>
        <p:xfrm>
          <a:off x="1695178" y="1568227"/>
          <a:ext cx="8801644" cy="4794296"/>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F1893866-8776-D7B7-A5AA-865E0A0338BB}"/>
              </a:ext>
            </a:extLst>
          </p:cNvPr>
          <p:cNvSpPr/>
          <p:nvPr/>
        </p:nvSpPr>
        <p:spPr>
          <a:xfrm>
            <a:off x="7927669" y="2389956"/>
            <a:ext cx="3598124" cy="113366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10-Year Capital Needs</a:t>
            </a:r>
          </a:p>
          <a:p>
            <a:pPr algn="ctr"/>
            <a:r>
              <a:rPr lang="en-US" sz="2400" b="1">
                <a:solidFill>
                  <a:srgbClr val="FF0000"/>
                </a:solidFill>
              </a:rPr>
              <a:t>$79.0M</a:t>
            </a:r>
          </a:p>
        </p:txBody>
      </p:sp>
    </p:spTree>
    <p:extLst>
      <p:ext uri="{BB962C8B-B14F-4D97-AF65-F5344CB8AC3E}">
        <p14:creationId xmlns:p14="http://schemas.microsoft.com/office/powerpoint/2010/main" val="199297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AA646-5044-8D1F-B2D3-169DA02B5583}"/>
              </a:ext>
            </a:extLst>
          </p:cNvPr>
          <p:cNvSpPr>
            <a:spLocks noGrp="1"/>
          </p:cNvSpPr>
          <p:nvPr>
            <p:ph type="title"/>
          </p:nvPr>
        </p:nvSpPr>
        <p:spPr>
          <a:xfrm>
            <a:off x="494213" y="0"/>
            <a:ext cx="10515600" cy="1213657"/>
          </a:xfrm>
        </p:spPr>
        <p:txBody>
          <a:bodyPr/>
          <a:lstStyle/>
          <a:p>
            <a:r>
              <a:rPr lang="en-US" sz="6000" b="0"/>
              <a:t>Next Steps</a:t>
            </a:r>
          </a:p>
        </p:txBody>
      </p:sp>
      <p:sp>
        <p:nvSpPr>
          <p:cNvPr id="3" name="Content Placeholder 2">
            <a:extLst>
              <a:ext uri="{FF2B5EF4-FFF2-40B4-BE49-F238E27FC236}">
                <a16:creationId xmlns:a16="http://schemas.microsoft.com/office/drawing/2014/main" id="{2A5E0958-2687-506F-2535-454DF31691A9}"/>
              </a:ext>
            </a:extLst>
          </p:cNvPr>
          <p:cNvSpPr txBox="1">
            <a:spLocks/>
          </p:cNvSpPr>
          <p:nvPr/>
        </p:nvSpPr>
        <p:spPr>
          <a:xfrm>
            <a:off x="494213" y="1596297"/>
            <a:ext cx="10859587" cy="46477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p>
        </p:txBody>
      </p:sp>
      <p:sp>
        <p:nvSpPr>
          <p:cNvPr id="6" name="Content Placeholder 2">
            <a:extLst>
              <a:ext uri="{FF2B5EF4-FFF2-40B4-BE49-F238E27FC236}">
                <a16:creationId xmlns:a16="http://schemas.microsoft.com/office/drawing/2014/main" id="{88A5617D-4A43-7001-EBA5-3C232899EE83}"/>
              </a:ext>
            </a:extLst>
          </p:cNvPr>
          <p:cNvSpPr txBox="1">
            <a:spLocks/>
          </p:cNvSpPr>
          <p:nvPr/>
        </p:nvSpPr>
        <p:spPr>
          <a:xfrm>
            <a:off x="0" y="2677978"/>
            <a:ext cx="10859587" cy="46477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endParaRPr lang="en-US" sz="2400"/>
          </a:p>
        </p:txBody>
      </p:sp>
      <p:sp>
        <p:nvSpPr>
          <p:cNvPr id="5" name="Content Placeholder 2">
            <a:extLst>
              <a:ext uri="{FF2B5EF4-FFF2-40B4-BE49-F238E27FC236}">
                <a16:creationId xmlns:a16="http://schemas.microsoft.com/office/drawing/2014/main" id="{17E86329-E06C-DDD4-0537-94BC6E083BAE}"/>
              </a:ext>
            </a:extLst>
          </p:cNvPr>
          <p:cNvSpPr txBox="1">
            <a:spLocks/>
          </p:cNvSpPr>
          <p:nvPr/>
        </p:nvSpPr>
        <p:spPr>
          <a:xfrm>
            <a:off x="666206" y="1523639"/>
            <a:ext cx="10515600" cy="49408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000">
                <a:solidFill>
                  <a:srgbClr val="2C4E8C"/>
                </a:solidFill>
              </a:rPr>
              <a:t>Finalize 10-Year Financial and Implementation Plan</a:t>
            </a:r>
          </a:p>
          <a:p>
            <a:pPr algn="l"/>
            <a:endParaRPr lang="en-US" sz="3000">
              <a:solidFill>
                <a:srgbClr val="2C4E8C"/>
              </a:solidFill>
            </a:endParaRPr>
          </a:p>
          <a:p>
            <a:pPr algn="l"/>
            <a:r>
              <a:rPr lang="en-US" sz="3000">
                <a:solidFill>
                  <a:srgbClr val="2C4E8C"/>
                </a:solidFill>
              </a:rPr>
              <a:t>Plan Adoption</a:t>
            </a:r>
          </a:p>
          <a:p>
            <a:pPr marL="914400" lvl="1" indent="-457200" algn="l">
              <a:lnSpc>
                <a:spcPct val="100000"/>
              </a:lnSpc>
              <a:buFont typeface="Arial" panose="020B0604020202020204" pitchFamily="34" charset="0"/>
              <a:buChar char="•"/>
            </a:pPr>
            <a:r>
              <a:rPr lang="en-US" sz="2600"/>
              <a:t>Board of County Commissioners – November 28, 2023</a:t>
            </a:r>
          </a:p>
          <a:p>
            <a:pPr lvl="1" algn="l">
              <a:lnSpc>
                <a:spcPct val="100000"/>
              </a:lnSpc>
            </a:pPr>
            <a:endParaRPr lang="en-US" sz="2600"/>
          </a:p>
          <a:p>
            <a:pPr marL="0" lvl="1" algn="l">
              <a:spcBef>
                <a:spcPts val="1000"/>
              </a:spcBef>
            </a:pPr>
            <a:r>
              <a:rPr lang="en-US" sz="3000">
                <a:solidFill>
                  <a:srgbClr val="2C4E8C"/>
                </a:solidFill>
              </a:rPr>
              <a:t>FDOT Submittal</a:t>
            </a:r>
          </a:p>
          <a:p>
            <a:pPr lvl="2" indent="-457200" algn="l">
              <a:spcBef>
                <a:spcPts val="1000"/>
              </a:spcBef>
              <a:buFont typeface="Arial" panose="020B0604020202020204" pitchFamily="34" charset="0"/>
              <a:buChar char="•"/>
            </a:pPr>
            <a:r>
              <a:rPr lang="en-US" sz="2600"/>
              <a:t>November 30, 2023</a:t>
            </a:r>
          </a:p>
          <a:p>
            <a:endParaRPr lang="en-US"/>
          </a:p>
        </p:txBody>
      </p:sp>
    </p:spTree>
    <p:extLst>
      <p:ext uri="{BB962C8B-B14F-4D97-AF65-F5344CB8AC3E}">
        <p14:creationId xmlns:p14="http://schemas.microsoft.com/office/powerpoint/2010/main" val="8884155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AA646-5044-8D1F-B2D3-169DA02B5583}"/>
              </a:ext>
            </a:extLst>
          </p:cNvPr>
          <p:cNvSpPr>
            <a:spLocks noGrp="1"/>
          </p:cNvSpPr>
          <p:nvPr>
            <p:ph type="title"/>
          </p:nvPr>
        </p:nvSpPr>
        <p:spPr/>
        <p:txBody>
          <a:bodyPr/>
          <a:lstStyle/>
          <a:p>
            <a:r>
              <a:rPr lang="en-US" sz="6000" b="0"/>
              <a:t>Contact Information</a:t>
            </a:r>
          </a:p>
        </p:txBody>
      </p:sp>
      <p:sp>
        <p:nvSpPr>
          <p:cNvPr id="3" name="Content Placeholder 2">
            <a:extLst>
              <a:ext uri="{FF2B5EF4-FFF2-40B4-BE49-F238E27FC236}">
                <a16:creationId xmlns:a16="http://schemas.microsoft.com/office/drawing/2014/main" id="{A2A2368D-9EED-D3B3-9455-1B074D63299B}"/>
              </a:ext>
            </a:extLst>
          </p:cNvPr>
          <p:cNvSpPr>
            <a:spLocks noGrp="1"/>
          </p:cNvSpPr>
          <p:nvPr>
            <p:ph idx="1"/>
          </p:nvPr>
        </p:nvSpPr>
        <p:spPr>
          <a:xfrm>
            <a:off x="594361" y="1656080"/>
            <a:ext cx="10515600" cy="5008879"/>
          </a:xfrm>
        </p:spPr>
        <p:txBody>
          <a:bodyPr>
            <a:normAutofit/>
          </a:bodyPr>
          <a:lstStyle/>
          <a:p>
            <a:r>
              <a:rPr lang="en-US" b="1">
                <a:solidFill>
                  <a:schemeClr val="accent1">
                    <a:lumMod val="75000"/>
                  </a:schemeClr>
                </a:solidFill>
              </a:rPr>
              <a:t>Bill Hearndon</a:t>
            </a:r>
          </a:p>
          <a:p>
            <a:pPr marL="457200" marR="0" lvl="1" indent="0">
              <a:spcBef>
                <a:spcPts val="0"/>
              </a:spcBef>
              <a:spcAft>
                <a:spcPts val="0"/>
              </a:spcAft>
              <a:buNone/>
            </a:pPr>
            <a:r>
              <a:rPr lang="en-US"/>
              <a:t>Transit Operations Supervisor</a:t>
            </a:r>
          </a:p>
          <a:p>
            <a:pPr marL="457200" marR="0" lvl="1" indent="0">
              <a:lnSpc>
                <a:spcPct val="110000"/>
              </a:lnSpc>
              <a:spcBef>
                <a:spcPts val="0"/>
              </a:spcBef>
              <a:spcAft>
                <a:spcPts val="0"/>
              </a:spcAft>
              <a:buNone/>
            </a:pPr>
            <a:r>
              <a:rPr lang="en-US"/>
              <a:t>Office of Transit Services</a:t>
            </a:r>
          </a:p>
          <a:p>
            <a:pPr marL="457200" marR="0" lvl="1" indent="0">
              <a:lnSpc>
                <a:spcPct val="110000"/>
              </a:lnSpc>
              <a:spcBef>
                <a:spcPts val="0"/>
              </a:spcBef>
              <a:spcAft>
                <a:spcPts val="0"/>
              </a:spcAft>
              <a:buNone/>
            </a:pPr>
            <a:r>
              <a:rPr lang="en-US"/>
              <a:t>Ph: 352.901.0965</a:t>
            </a:r>
            <a:br>
              <a:rPr lang="en-US"/>
            </a:br>
            <a:r>
              <a:rPr lang="en-US"/>
              <a:t>Bill.Hearndon@lakecountyfl.gov</a:t>
            </a:r>
          </a:p>
          <a:p>
            <a:endParaRPr lang="en-US" b="1">
              <a:solidFill>
                <a:schemeClr val="accent1">
                  <a:lumMod val="75000"/>
                </a:schemeClr>
              </a:solidFill>
            </a:endParaRPr>
          </a:p>
          <a:p>
            <a:r>
              <a:rPr lang="en-US" b="1">
                <a:solidFill>
                  <a:schemeClr val="accent1">
                    <a:lumMod val="75000"/>
                  </a:schemeClr>
                </a:solidFill>
              </a:rPr>
              <a:t>Ryan Suarez</a:t>
            </a:r>
          </a:p>
          <a:p>
            <a:pPr marL="457200" marR="0" lvl="1" indent="0">
              <a:spcAft>
                <a:spcPts val="0"/>
              </a:spcAft>
              <a:buNone/>
            </a:pPr>
            <a:r>
              <a:rPr lang="en-US"/>
              <a:t>Project Manager</a:t>
            </a:r>
          </a:p>
          <a:p>
            <a:pPr marL="457200" marR="0" lvl="1" indent="0">
              <a:spcAft>
                <a:spcPts val="0"/>
              </a:spcAft>
              <a:buNone/>
            </a:pPr>
            <a:r>
              <a:rPr lang="en-US"/>
              <a:t>Kimley-Horn and Associates</a:t>
            </a:r>
          </a:p>
          <a:p>
            <a:pPr marL="457200" lvl="1" indent="0">
              <a:buNone/>
            </a:pPr>
            <a:r>
              <a:rPr lang="en-US"/>
              <a:t>Ph: 727.328.4299</a:t>
            </a:r>
          </a:p>
          <a:p>
            <a:pPr marL="457200" lvl="1" indent="0">
              <a:buNone/>
            </a:pPr>
            <a:r>
              <a:rPr lang="en-US"/>
              <a:t>Ryan.Suarez@kimley-horn.com</a:t>
            </a:r>
            <a:br>
              <a:rPr lang="en-US"/>
            </a:br>
            <a:endParaRPr lang="en-US"/>
          </a:p>
        </p:txBody>
      </p:sp>
    </p:spTree>
    <p:extLst>
      <p:ext uri="{BB962C8B-B14F-4D97-AF65-F5344CB8AC3E}">
        <p14:creationId xmlns:p14="http://schemas.microsoft.com/office/powerpoint/2010/main" val="24161484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A5F6E0-6E64-4194-B4AE-BCD19C1C5706}"/>
              </a:ext>
            </a:extLst>
          </p:cNvPr>
          <p:cNvSpPr>
            <a:spLocks noGrp="1"/>
          </p:cNvSpPr>
          <p:nvPr>
            <p:ph type="body" sz="quarter" idx="10"/>
          </p:nvPr>
        </p:nvSpPr>
        <p:spPr>
          <a:xfrm>
            <a:off x="206734" y="166977"/>
            <a:ext cx="11767930" cy="6407993"/>
          </a:xfrm>
        </p:spPr>
        <p:txBody>
          <a:bodyPr>
            <a:normAutofit/>
          </a:bodyPr>
          <a:lstStyle/>
          <a:p>
            <a:pPr marL="0" indent="0">
              <a:buNone/>
            </a:pPr>
            <a:r>
              <a:rPr lang="en-US" sz="2400" b="0" i="0" u="none" strike="noStrike" baseline="0" dirty="0">
                <a:latin typeface="Calibri Light" panose="020F0302020204030204" pitchFamily="34" charset="0"/>
              </a:rPr>
              <a:t> </a:t>
            </a:r>
            <a:r>
              <a:rPr lang="en-US" sz="4400" b="1" dirty="0">
                <a:latin typeface="Calibri" panose="020F0502020204030204" pitchFamily="34" charset="0"/>
                <a:cs typeface="Calibri" panose="020F0502020204030204" pitchFamily="34" charset="0"/>
              </a:rPr>
              <a:t>DISCUSSION </a:t>
            </a:r>
            <a:r>
              <a:rPr lang="en-US" sz="4400" b="1" i="0" u="none" strike="noStrike" baseline="0" dirty="0">
                <a:latin typeface="Calibri" panose="020F0502020204030204" pitchFamily="34" charset="0"/>
                <a:cs typeface="Calibri" panose="020F0502020204030204" pitchFamily="34" charset="0"/>
              </a:rPr>
              <a:t>ITEM E.</a:t>
            </a:r>
          </a:p>
          <a:p>
            <a:pPr marL="0" indent="0">
              <a:buNone/>
            </a:pPr>
            <a:r>
              <a:rPr lang="en-US" sz="28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SUN Trail Notice of Funding </a:t>
            </a:r>
            <a:endParaRPr lang="en-US" sz="28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Guardian Sans Light"/>
            </a:endParaRPr>
          </a:p>
          <a:p>
            <a:pPr marL="0" indent="0">
              <a:buNone/>
            </a:pPr>
            <a:r>
              <a:rPr lang="en-US" sz="2400" dirty="0">
                <a:effectLst/>
                <a:latin typeface="Calibri" panose="020F0502020204030204" pitchFamily="34" charset="0"/>
                <a:ea typeface="Times New Roman" panose="02020603050405020304" pitchFamily="18" charset="0"/>
                <a:cs typeface="Calibri" panose="020F0502020204030204" pitchFamily="34" charset="0"/>
              </a:rPr>
              <a:t>FDOT to solicit REQUESTS FOR FUNDING Regional and Individual Trail projects through the Shared-Use Nonmotorized (SUN) Trail program for inclusion in the work program development cycle. </a:t>
            </a:r>
          </a:p>
          <a:p>
            <a:pPr marL="0" indent="0">
              <a:buNone/>
            </a:pPr>
            <a:r>
              <a:rPr lang="en-US" sz="2400" dirty="0">
                <a:effectLst/>
                <a:latin typeface="Calibri" panose="020F0502020204030204" pitchFamily="34" charset="0"/>
                <a:ea typeface="Times New Roman" panose="02020603050405020304" pitchFamily="18" charset="0"/>
                <a:cs typeface="Calibri" panose="020F0502020204030204" pitchFamily="34" charset="0"/>
              </a:rPr>
              <a:t>Projects programmed this cycle will be funded as early as Fiscal Years 2029/30. To be eligible for consideration to receive TLWR, applicants must submit a separate, complete “Request for Funding”, with all applicable project information, including required signatures for each eligible unfunded Regional or Individual Trail project through the Grant Application Process online system (GAP) during the open solicitation. </a:t>
            </a:r>
          </a:p>
          <a:p>
            <a:pPr marL="0" indent="0">
              <a:buNone/>
            </a:pPr>
            <a:r>
              <a:rPr lang="en-US" sz="2400" u="sng"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As of today, the solicitation period is open from September 27, 2023, and close at 2:00 p.m., Eastern Standard Time (EST), December 20, 2023, Hard deadline.</a:t>
            </a:r>
            <a:endParaRPr lang="en-US" sz="2400" u="sng"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Guardian Sans Light"/>
            </a:endParaRPr>
          </a:p>
          <a:p>
            <a:pPr marL="0" indent="0">
              <a:buNone/>
            </a:pPr>
            <a:endParaRPr lang="en-US" sz="4400" b="1" i="0" u="none" strike="noStrike" baseline="0" dirty="0">
              <a:latin typeface="Calibri" panose="020F0502020204030204" pitchFamily="34" charset="0"/>
              <a:cs typeface="Calibri" panose="020F0502020204030204" pitchFamily="34" charset="0"/>
            </a:endParaRPr>
          </a:p>
          <a:p>
            <a:pPr marL="0" indent="0">
              <a:buNone/>
            </a:pPr>
            <a:endParaRPr lang="en-US" sz="2800" dirty="0">
              <a:effectLst/>
              <a:latin typeface="Calibri" panose="020F0502020204030204" pitchFamily="34" charset="0"/>
              <a:ea typeface="Times New Roman" panose="02020603050405020304" pitchFamily="18" charset="0"/>
              <a:cs typeface="Guardian Sans Light"/>
            </a:endParaRPr>
          </a:p>
          <a:p>
            <a:pPr marL="0" indent="0">
              <a:buNone/>
            </a:pPr>
            <a:endParaRPr lang="en-US" sz="4400" b="1"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9BD7EB4-A219-2B63-B1A0-0C2024504D6A}"/>
              </a:ext>
            </a:extLst>
          </p:cNvPr>
          <p:cNvPicPr>
            <a:picLocks noChangeAspect="1"/>
          </p:cNvPicPr>
          <p:nvPr/>
        </p:nvPicPr>
        <p:blipFill>
          <a:blip r:embed="rId2"/>
          <a:stretch>
            <a:fillRect/>
          </a:stretch>
        </p:blipFill>
        <p:spPr>
          <a:xfrm>
            <a:off x="10419059" y="283030"/>
            <a:ext cx="1499746" cy="993734"/>
          </a:xfrm>
          <a:prstGeom prst="rect">
            <a:avLst/>
          </a:prstGeom>
        </p:spPr>
      </p:pic>
    </p:spTree>
    <p:extLst>
      <p:ext uri="{BB962C8B-B14F-4D97-AF65-F5344CB8AC3E}">
        <p14:creationId xmlns:p14="http://schemas.microsoft.com/office/powerpoint/2010/main" val="5966125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A5F6E0-6E64-4194-B4AE-BCD19C1C5706}"/>
              </a:ext>
            </a:extLst>
          </p:cNvPr>
          <p:cNvSpPr>
            <a:spLocks noGrp="1"/>
          </p:cNvSpPr>
          <p:nvPr>
            <p:ph type="body" sz="quarter" idx="10"/>
          </p:nvPr>
        </p:nvSpPr>
        <p:spPr>
          <a:xfrm>
            <a:off x="-1" y="166977"/>
            <a:ext cx="12129247" cy="6407993"/>
          </a:xfrm>
        </p:spPr>
        <p:txBody>
          <a:bodyPr>
            <a:normAutofit/>
          </a:bodyPr>
          <a:lstStyle/>
          <a:p>
            <a:pPr marL="0" indent="0">
              <a:buNone/>
            </a:pPr>
            <a:r>
              <a:rPr lang="en-US" sz="1800" b="1" i="0" u="none" strike="noStrike" baseline="0" dirty="0">
                <a:solidFill>
                  <a:srgbClr val="2296D3"/>
                </a:solidFill>
                <a:latin typeface="Times New Roman" panose="02020603050405020304" pitchFamily="18" charset="0"/>
              </a:rPr>
              <a:t>                                                 </a:t>
            </a:r>
            <a:endParaRPr lang="en-US" sz="1800" b="0" i="0" u="none" strike="noStrike" baseline="0" dirty="0">
              <a:solidFill>
                <a:srgbClr val="000000"/>
              </a:solidFill>
              <a:latin typeface="Calibri Light" panose="020F0302020204030204" pitchFamily="34" charset="0"/>
            </a:endParaRPr>
          </a:p>
          <a:p>
            <a:pPr marL="0" indent="0">
              <a:buNone/>
            </a:pPr>
            <a:r>
              <a:rPr lang="en-US" sz="4000" b="1" dirty="0"/>
              <a:t>	</a:t>
            </a:r>
            <a:endParaRPr lang="en-US" sz="3600" b="1" dirty="0"/>
          </a:p>
        </p:txBody>
      </p:sp>
      <p:sp>
        <p:nvSpPr>
          <p:cNvPr id="5" name="TextBox 4">
            <a:extLst>
              <a:ext uri="{FF2B5EF4-FFF2-40B4-BE49-F238E27FC236}">
                <a16:creationId xmlns:a16="http://schemas.microsoft.com/office/drawing/2014/main" id="{79A74F79-BBEB-E1F8-8481-F079DC67AD9D}"/>
              </a:ext>
            </a:extLst>
          </p:cNvPr>
          <p:cNvSpPr txBox="1"/>
          <p:nvPr/>
        </p:nvSpPr>
        <p:spPr>
          <a:xfrm>
            <a:off x="506802" y="135465"/>
            <a:ext cx="11435857" cy="6340197"/>
          </a:xfrm>
          <a:prstGeom prst="rect">
            <a:avLst/>
          </a:prstGeom>
          <a:noFill/>
        </p:spPr>
        <p:txBody>
          <a:bodyPr wrap="square">
            <a:spAutoFit/>
          </a:bodyPr>
          <a:lstStyle/>
          <a:p>
            <a:pPr algn="l"/>
            <a:endParaRPr lang="en-US" sz="2000" b="0" i="0" u="none" strike="noStrike" baseline="0" dirty="0">
              <a:solidFill>
                <a:srgbClr val="000000"/>
              </a:solidFill>
              <a:latin typeface="Calibri Light" panose="020F0302020204030204" pitchFamily="34" charset="0"/>
            </a:endParaRPr>
          </a:p>
          <a:p>
            <a:r>
              <a:rPr lang="en-US" sz="4400" b="1" i="0" u="none" strike="noStrike" baseline="0" dirty="0">
                <a:solidFill>
                  <a:schemeClr val="bg1"/>
                </a:solidFill>
              </a:rPr>
              <a:t>PRESENTATIONS, STATUS REPORTS</a:t>
            </a:r>
          </a:p>
          <a:p>
            <a:r>
              <a:rPr lang="en-US" sz="3600" b="1" i="0" u="none" strike="noStrike" baseline="0" dirty="0">
                <a:solidFill>
                  <a:schemeClr val="bg1"/>
                </a:solidFill>
              </a:rPr>
              <a:t>FDOT Report – </a:t>
            </a:r>
          </a:p>
          <a:p>
            <a:r>
              <a:rPr lang="en-US" sz="3200" b="1" dirty="0">
                <a:solidFill>
                  <a:srgbClr val="FFFF00"/>
                </a:solidFill>
                <a:effectLst/>
                <a:latin typeface="Calibri" panose="020F0502020204030204" pitchFamily="34" charset="0"/>
                <a:ea typeface="Times New Roman" panose="02020603050405020304" pitchFamily="18" charset="0"/>
                <a:cs typeface="Guardian Sans Light"/>
              </a:rPr>
              <a:t>Jonathan Scarfe</a:t>
            </a:r>
            <a:r>
              <a:rPr lang="en-US" sz="3200" dirty="0">
                <a:solidFill>
                  <a:srgbClr val="FFFF00"/>
                </a:solidFill>
                <a:effectLst/>
                <a:latin typeface="Calibri" panose="020F0502020204030204" pitchFamily="34" charset="0"/>
                <a:ea typeface="Times New Roman" panose="02020603050405020304" pitchFamily="18" charset="0"/>
                <a:cs typeface="Guardian Sans Light"/>
              </a:rPr>
              <a:t>,  MPO Liaison Administrator</a:t>
            </a:r>
          </a:p>
          <a:p>
            <a:pPr marL="0" marR="0">
              <a:spcBef>
                <a:spcPts val="0"/>
              </a:spcBef>
              <a:spcAft>
                <a:spcPts val="0"/>
              </a:spcAft>
            </a:pPr>
            <a:r>
              <a:rPr lang="en-US" sz="3200" b="1" dirty="0">
                <a:solidFill>
                  <a:srgbClr val="FFFF00"/>
                </a:solidFill>
                <a:effectLst/>
                <a:latin typeface="FDOT Imprint Bold Italics"/>
                <a:ea typeface="Calibri" panose="020F0502020204030204" pitchFamily="34" charset="0"/>
              </a:rPr>
              <a:t>Chuck Koppernolle, </a:t>
            </a:r>
            <a:r>
              <a:rPr lang="en-US" sz="3200" dirty="0">
                <a:solidFill>
                  <a:srgbClr val="FFFF00"/>
                </a:solidFill>
                <a:effectLst/>
                <a:latin typeface="Calibri" panose="020F0502020204030204" pitchFamily="34" charset="0"/>
                <a:ea typeface="Calibri" panose="020F0502020204030204" pitchFamily="34" charset="0"/>
              </a:rPr>
              <a:t>MPO Liaison, FDOT-5 Planning &amp; Environmental Management</a:t>
            </a:r>
          </a:p>
          <a:p>
            <a:pPr marL="0" marR="0">
              <a:spcBef>
                <a:spcPts val="0"/>
              </a:spcBef>
              <a:spcAft>
                <a:spcPts val="0"/>
              </a:spcAft>
            </a:pPr>
            <a:endParaRPr lang="en-US" sz="3600" b="1" i="0" u="none" strike="noStrike" baseline="0" dirty="0">
              <a:solidFill>
                <a:schemeClr val="bg1"/>
              </a:solidFill>
            </a:endParaRPr>
          </a:p>
          <a:p>
            <a:r>
              <a:rPr lang="en-US" sz="2400" dirty="0">
                <a:solidFill>
                  <a:schemeClr val="bg1"/>
                </a:solidFill>
                <a:effectLst/>
                <a:latin typeface="Calibri" panose="020F0502020204030204" pitchFamily="34" charset="0"/>
                <a:ea typeface="Calibri" panose="020F0502020204030204" pitchFamily="34" charset="0"/>
              </a:rPr>
              <a:t>The FDOT Work Program Public hearing week (virtually online at </a:t>
            </a:r>
            <a:r>
              <a:rPr lang="en-US" sz="2400" u="none" strike="noStrike" dirty="0">
                <a:solidFill>
                  <a:schemeClr val="bg1"/>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www.fdot.gov/WPPH/District5</a:t>
            </a:r>
            <a:r>
              <a:rPr lang="en-US" sz="2400" dirty="0">
                <a:solidFill>
                  <a:schemeClr val="bg1"/>
                </a:solidFill>
                <a:effectLst/>
                <a:latin typeface="Calibri" panose="020F0502020204030204" pitchFamily="34" charset="0"/>
                <a:ea typeface="Calibri" panose="020F0502020204030204" pitchFamily="34" charset="0"/>
              </a:rPr>
              <a:t>) will be from </a:t>
            </a:r>
            <a:r>
              <a:rPr lang="en-US" sz="2400" u="sng" dirty="0">
                <a:solidFill>
                  <a:schemeClr val="bg1"/>
                </a:solidFill>
                <a:effectLst/>
                <a:latin typeface="Calibri" panose="020F0502020204030204" pitchFamily="34" charset="0"/>
                <a:ea typeface="Calibri" panose="020F0502020204030204" pitchFamily="34" charset="0"/>
              </a:rPr>
              <a:t>Oct 16</a:t>
            </a:r>
            <a:r>
              <a:rPr lang="en-US" sz="2400" u="sng" baseline="30000" dirty="0">
                <a:solidFill>
                  <a:schemeClr val="bg1"/>
                </a:solidFill>
                <a:effectLst/>
                <a:latin typeface="Calibri" panose="020F0502020204030204" pitchFamily="34" charset="0"/>
                <a:ea typeface="Calibri" panose="020F0502020204030204" pitchFamily="34" charset="0"/>
              </a:rPr>
              <a:t>th</a:t>
            </a:r>
            <a:r>
              <a:rPr lang="en-US" sz="2400" u="sng" dirty="0">
                <a:solidFill>
                  <a:schemeClr val="bg1"/>
                </a:solidFill>
                <a:effectLst/>
                <a:latin typeface="Calibri" panose="020F0502020204030204" pitchFamily="34" charset="0"/>
                <a:ea typeface="Calibri" panose="020F0502020204030204" pitchFamily="34" charset="0"/>
              </a:rPr>
              <a:t>-20</a:t>
            </a:r>
            <a:r>
              <a:rPr lang="en-US" sz="2400" u="sng" baseline="30000" dirty="0">
                <a:solidFill>
                  <a:schemeClr val="bg1"/>
                </a:solidFill>
                <a:effectLst/>
                <a:latin typeface="Calibri" panose="020F0502020204030204" pitchFamily="34" charset="0"/>
                <a:ea typeface="Calibri" panose="020F0502020204030204" pitchFamily="34" charset="0"/>
              </a:rPr>
              <a:t>th.</a:t>
            </a:r>
            <a:r>
              <a:rPr lang="en-US" sz="2400" u="sng" dirty="0">
                <a:solidFill>
                  <a:schemeClr val="bg1"/>
                </a:solidFill>
                <a:effectLst/>
                <a:latin typeface="Calibri" panose="020F0502020204030204" pitchFamily="34" charset="0"/>
                <a:ea typeface="Calibri" panose="020F0502020204030204" pitchFamily="34" charset="0"/>
              </a:rPr>
              <a:t>, 2023</a:t>
            </a:r>
            <a:r>
              <a:rPr lang="en-US" sz="2400" dirty="0">
                <a:solidFill>
                  <a:schemeClr val="bg1"/>
                </a:solidFill>
                <a:effectLst/>
                <a:latin typeface="Calibri" panose="020F0502020204030204" pitchFamily="34" charset="0"/>
                <a:ea typeface="Calibri" panose="020F0502020204030204" pitchFamily="34" charset="0"/>
              </a:rPr>
              <a:t>. And the in-person meeting date will be </a:t>
            </a:r>
            <a:r>
              <a:rPr lang="en-US" sz="2400" u="sng" dirty="0">
                <a:solidFill>
                  <a:schemeClr val="bg1"/>
                </a:solidFill>
                <a:effectLst/>
                <a:latin typeface="Calibri" panose="020F0502020204030204" pitchFamily="34" charset="0"/>
                <a:ea typeface="Calibri" panose="020F0502020204030204" pitchFamily="34" charset="0"/>
              </a:rPr>
              <a:t>Tuesday, Oct 17</a:t>
            </a:r>
            <a:r>
              <a:rPr lang="en-US" sz="2400" u="sng" baseline="30000" dirty="0">
                <a:solidFill>
                  <a:schemeClr val="bg1"/>
                </a:solidFill>
                <a:effectLst/>
                <a:latin typeface="Calibri" panose="020F0502020204030204" pitchFamily="34" charset="0"/>
                <a:ea typeface="Calibri" panose="020F0502020204030204" pitchFamily="34" charset="0"/>
              </a:rPr>
              <a:t>th</a:t>
            </a:r>
            <a:r>
              <a:rPr lang="en-US" sz="2400" u="sng" dirty="0">
                <a:solidFill>
                  <a:schemeClr val="bg1"/>
                </a:solidFill>
                <a:effectLst/>
                <a:latin typeface="Calibri" panose="020F0502020204030204" pitchFamily="34" charset="0"/>
                <a:ea typeface="Calibri" panose="020F0502020204030204" pitchFamily="34" charset="0"/>
              </a:rPr>
              <a:t>, 2023, from 3:00-5:30 PM</a:t>
            </a:r>
            <a:r>
              <a:rPr lang="en-US" sz="2400" dirty="0">
                <a:solidFill>
                  <a:schemeClr val="bg1"/>
                </a:solidFill>
                <a:effectLst/>
                <a:latin typeface="Calibri" panose="020F0502020204030204" pitchFamily="34" charset="0"/>
                <a:ea typeface="Calibri" panose="020F0502020204030204" pitchFamily="34" charset="0"/>
              </a:rPr>
              <a:t> at the FDOT D5 district office at 719 S. Woodland Blvd, DeLand, FL 32720.</a:t>
            </a:r>
          </a:p>
          <a:p>
            <a:endParaRPr lang="en-US" sz="2400" dirty="0">
              <a:solidFill>
                <a:schemeClr val="bg1"/>
              </a:solidFill>
              <a:effectLst/>
              <a:latin typeface="Calibri" panose="020F0502020204030204" pitchFamily="34" charset="0"/>
              <a:ea typeface="Calibri" panose="020F0502020204030204" pitchFamily="34" charset="0"/>
            </a:endParaRPr>
          </a:p>
          <a:p>
            <a:r>
              <a:rPr lang="en-US" sz="3600" b="1" i="0" u="none" strike="noStrike" baseline="0" dirty="0">
                <a:solidFill>
                  <a:srgbClr val="FFFF00"/>
                </a:solidFill>
                <a:hlinkClick r:id="rId3">
                  <a:extLst>
                    <a:ext uri="{A12FA001-AC4F-418D-AE19-62706E023703}">
                      <ahyp:hlinkClr xmlns:ahyp="http://schemas.microsoft.com/office/drawing/2018/hyperlinkcolor" val="tx"/>
                    </a:ext>
                  </a:extLst>
                </a:hlinkClick>
              </a:rPr>
              <a:t>FDOT D5 WORK PROGRAM PUBLIC HEARING</a:t>
            </a:r>
            <a:endParaRPr lang="en-US" sz="3600" b="1" i="0" u="none" strike="noStrike" baseline="0" dirty="0">
              <a:solidFill>
                <a:srgbClr val="FFFF00"/>
              </a:solidFill>
            </a:endParaRPr>
          </a:p>
          <a:p>
            <a:endParaRPr lang="en-US" sz="1800" b="0" i="0" u="none" strike="noStrike" baseline="0" dirty="0">
              <a:solidFill>
                <a:srgbClr val="000000"/>
              </a:solidFill>
              <a:latin typeface="Calibri" panose="020F0502020204030204" pitchFamily="34" charset="0"/>
            </a:endParaRPr>
          </a:p>
        </p:txBody>
      </p:sp>
      <p:pic>
        <p:nvPicPr>
          <p:cNvPr id="6" name="Picture 5">
            <a:extLst>
              <a:ext uri="{FF2B5EF4-FFF2-40B4-BE49-F238E27FC236}">
                <a16:creationId xmlns:a16="http://schemas.microsoft.com/office/drawing/2014/main" id="{1A60A61E-B53A-16C6-3FE7-C6411BAA1DAB}"/>
              </a:ext>
            </a:extLst>
          </p:cNvPr>
          <p:cNvPicPr>
            <a:picLocks noChangeAspect="1"/>
          </p:cNvPicPr>
          <p:nvPr/>
        </p:nvPicPr>
        <p:blipFill>
          <a:blip r:embed="rId4"/>
          <a:stretch>
            <a:fillRect/>
          </a:stretch>
        </p:blipFill>
        <p:spPr>
          <a:xfrm>
            <a:off x="10442913" y="166977"/>
            <a:ext cx="1499746" cy="993734"/>
          </a:xfrm>
          <a:prstGeom prst="rect">
            <a:avLst/>
          </a:prstGeom>
        </p:spPr>
      </p:pic>
    </p:spTree>
    <p:extLst>
      <p:ext uri="{BB962C8B-B14F-4D97-AF65-F5344CB8AC3E}">
        <p14:creationId xmlns:p14="http://schemas.microsoft.com/office/powerpoint/2010/main" val="8232012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A5F6E0-6E64-4194-B4AE-BCD19C1C5706}"/>
              </a:ext>
            </a:extLst>
          </p:cNvPr>
          <p:cNvSpPr>
            <a:spLocks noGrp="1"/>
          </p:cNvSpPr>
          <p:nvPr>
            <p:ph type="body" sz="quarter" idx="10"/>
          </p:nvPr>
        </p:nvSpPr>
        <p:spPr>
          <a:xfrm>
            <a:off x="-1" y="166977"/>
            <a:ext cx="12129247" cy="6407993"/>
          </a:xfrm>
        </p:spPr>
        <p:txBody>
          <a:bodyPr>
            <a:normAutofit/>
          </a:bodyPr>
          <a:lstStyle/>
          <a:p>
            <a:pPr marL="0" indent="0">
              <a:buNone/>
            </a:pPr>
            <a:r>
              <a:rPr lang="en-US" sz="1800" b="1" i="0" u="none" strike="noStrike" baseline="0" dirty="0">
                <a:solidFill>
                  <a:srgbClr val="2296D3"/>
                </a:solidFill>
                <a:latin typeface="Times New Roman" panose="02020603050405020304" pitchFamily="18" charset="0"/>
              </a:rPr>
              <a:t>                                                 </a:t>
            </a:r>
            <a:endParaRPr lang="en-US" sz="1800" b="0" i="0" u="none" strike="noStrike" baseline="0" dirty="0">
              <a:solidFill>
                <a:srgbClr val="000000"/>
              </a:solidFill>
              <a:latin typeface="Calibri Light" panose="020F0302020204030204" pitchFamily="34" charset="0"/>
            </a:endParaRPr>
          </a:p>
          <a:p>
            <a:pPr marL="0" indent="0">
              <a:buNone/>
            </a:pPr>
            <a:r>
              <a:rPr lang="en-US" sz="4000" b="1" dirty="0"/>
              <a:t>	</a:t>
            </a:r>
            <a:endParaRPr lang="en-US" sz="3600" b="1" dirty="0"/>
          </a:p>
        </p:txBody>
      </p:sp>
      <p:sp>
        <p:nvSpPr>
          <p:cNvPr id="5" name="TextBox 4">
            <a:extLst>
              <a:ext uri="{FF2B5EF4-FFF2-40B4-BE49-F238E27FC236}">
                <a16:creationId xmlns:a16="http://schemas.microsoft.com/office/drawing/2014/main" id="{79A74F79-BBEB-E1F8-8481-F079DC67AD9D}"/>
              </a:ext>
            </a:extLst>
          </p:cNvPr>
          <p:cNvSpPr txBox="1"/>
          <p:nvPr/>
        </p:nvSpPr>
        <p:spPr>
          <a:xfrm>
            <a:off x="506802" y="135465"/>
            <a:ext cx="11435857" cy="3724096"/>
          </a:xfrm>
          <a:prstGeom prst="rect">
            <a:avLst/>
          </a:prstGeom>
          <a:noFill/>
        </p:spPr>
        <p:txBody>
          <a:bodyPr wrap="square">
            <a:spAutoFit/>
          </a:bodyPr>
          <a:lstStyle/>
          <a:p>
            <a:pPr algn="l"/>
            <a:endParaRPr lang="en-US" sz="2000" b="0" i="0" u="none" strike="noStrike" baseline="0" dirty="0">
              <a:solidFill>
                <a:srgbClr val="000000"/>
              </a:solidFill>
              <a:latin typeface="Calibri Light" panose="020F0302020204030204" pitchFamily="34" charset="0"/>
            </a:endParaRPr>
          </a:p>
          <a:p>
            <a:r>
              <a:rPr lang="en-US" sz="4400" b="1" i="0" u="none" strike="noStrike" baseline="0" dirty="0">
                <a:solidFill>
                  <a:schemeClr val="bg1"/>
                </a:solidFill>
              </a:rPr>
              <a:t>PRESENTATIONS, STATUS REPORTS</a:t>
            </a:r>
          </a:p>
          <a:p>
            <a:endParaRPr lang="en-US" sz="2800" b="1" i="0" u="none" strike="noStrike" baseline="0" dirty="0">
              <a:solidFill>
                <a:schemeClr val="bg1"/>
              </a:solidFill>
            </a:endParaRPr>
          </a:p>
          <a:p>
            <a:pPr>
              <a:lnSpc>
                <a:spcPct val="150000"/>
              </a:lnSpc>
            </a:pPr>
            <a:r>
              <a:rPr lang="en-US" sz="2800" b="1" i="0" u="none" strike="noStrike" baseline="0" dirty="0">
                <a:solidFill>
                  <a:schemeClr val="bg1"/>
                </a:solidFill>
              </a:rPr>
              <a:t>B. FTE Report </a:t>
            </a:r>
          </a:p>
          <a:p>
            <a:pPr>
              <a:lnSpc>
                <a:spcPct val="150000"/>
              </a:lnSpc>
            </a:pPr>
            <a:r>
              <a:rPr lang="en-US" sz="2800" b="1" i="0" u="none" strike="noStrike" baseline="0" dirty="0">
                <a:solidFill>
                  <a:schemeClr val="bg1"/>
                </a:solidFill>
              </a:rPr>
              <a:t>C. Transit Reports- </a:t>
            </a:r>
          </a:p>
          <a:p>
            <a:pPr>
              <a:lnSpc>
                <a:spcPct val="150000"/>
              </a:lnSpc>
            </a:pPr>
            <a:r>
              <a:rPr lang="en-US" sz="2800" b="1" i="0" u="none" strike="noStrike" baseline="0" dirty="0">
                <a:solidFill>
                  <a:schemeClr val="bg1"/>
                </a:solidFill>
              </a:rPr>
              <a:t>D. County, City, MPO Updates</a:t>
            </a:r>
          </a:p>
          <a:p>
            <a:endParaRPr lang="en-US" sz="1800" b="0" i="0" u="none" strike="noStrike" baseline="0" dirty="0">
              <a:solidFill>
                <a:srgbClr val="000000"/>
              </a:solidFill>
              <a:latin typeface="Calibri" panose="020F0502020204030204" pitchFamily="34" charset="0"/>
            </a:endParaRPr>
          </a:p>
        </p:txBody>
      </p:sp>
      <p:pic>
        <p:nvPicPr>
          <p:cNvPr id="6" name="Picture 5">
            <a:extLst>
              <a:ext uri="{FF2B5EF4-FFF2-40B4-BE49-F238E27FC236}">
                <a16:creationId xmlns:a16="http://schemas.microsoft.com/office/drawing/2014/main" id="{1A60A61E-B53A-16C6-3FE7-C6411BAA1DAB}"/>
              </a:ext>
            </a:extLst>
          </p:cNvPr>
          <p:cNvPicPr>
            <a:picLocks noChangeAspect="1"/>
          </p:cNvPicPr>
          <p:nvPr/>
        </p:nvPicPr>
        <p:blipFill>
          <a:blip r:embed="rId2"/>
          <a:stretch>
            <a:fillRect/>
          </a:stretch>
        </p:blipFill>
        <p:spPr>
          <a:xfrm>
            <a:off x="10442913" y="166977"/>
            <a:ext cx="1499746" cy="993734"/>
          </a:xfrm>
          <a:prstGeom prst="rect">
            <a:avLst/>
          </a:prstGeom>
        </p:spPr>
      </p:pic>
    </p:spTree>
    <p:extLst>
      <p:ext uri="{BB962C8B-B14F-4D97-AF65-F5344CB8AC3E}">
        <p14:creationId xmlns:p14="http://schemas.microsoft.com/office/powerpoint/2010/main" val="27929314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A5F6E0-6E64-4194-B4AE-BCD19C1C5706}"/>
              </a:ext>
            </a:extLst>
          </p:cNvPr>
          <p:cNvSpPr>
            <a:spLocks noGrp="1"/>
          </p:cNvSpPr>
          <p:nvPr>
            <p:ph type="body" sz="quarter" idx="10"/>
          </p:nvPr>
        </p:nvSpPr>
        <p:spPr>
          <a:xfrm>
            <a:off x="-1" y="166977"/>
            <a:ext cx="12129247" cy="6407993"/>
          </a:xfrm>
        </p:spPr>
        <p:txBody>
          <a:bodyPr>
            <a:normAutofit/>
          </a:bodyPr>
          <a:lstStyle/>
          <a:p>
            <a:pPr marL="0" indent="0">
              <a:buNone/>
            </a:pPr>
            <a:r>
              <a:rPr lang="en-US" sz="1800" b="1" i="0" u="none" strike="noStrike" baseline="0" dirty="0">
                <a:solidFill>
                  <a:srgbClr val="2296D3"/>
                </a:solidFill>
                <a:latin typeface="Times New Roman" panose="02020603050405020304" pitchFamily="18" charset="0"/>
              </a:rPr>
              <a:t>                                                 </a:t>
            </a:r>
            <a:endParaRPr lang="en-US" sz="1800" b="0" i="0" u="none" strike="noStrike" baseline="0" dirty="0">
              <a:solidFill>
                <a:srgbClr val="000000"/>
              </a:solidFill>
              <a:latin typeface="Calibri Light" panose="020F0302020204030204" pitchFamily="34" charset="0"/>
            </a:endParaRPr>
          </a:p>
          <a:p>
            <a:pPr marL="0" indent="0">
              <a:buNone/>
            </a:pPr>
            <a:r>
              <a:rPr lang="en-US" sz="4000" b="1" dirty="0"/>
              <a:t>	</a:t>
            </a:r>
            <a:endParaRPr lang="en-US" sz="3600" b="1" dirty="0"/>
          </a:p>
        </p:txBody>
      </p:sp>
      <p:sp>
        <p:nvSpPr>
          <p:cNvPr id="4" name="TextBox 3">
            <a:extLst>
              <a:ext uri="{FF2B5EF4-FFF2-40B4-BE49-F238E27FC236}">
                <a16:creationId xmlns:a16="http://schemas.microsoft.com/office/drawing/2014/main" id="{93CC70C9-6ABA-4D28-DBCE-1F80D3766433}"/>
              </a:ext>
            </a:extLst>
          </p:cNvPr>
          <p:cNvSpPr txBox="1"/>
          <p:nvPr/>
        </p:nvSpPr>
        <p:spPr>
          <a:xfrm>
            <a:off x="1399430" y="135465"/>
            <a:ext cx="12200808" cy="4390946"/>
          </a:xfrm>
          <a:prstGeom prst="rect">
            <a:avLst/>
          </a:prstGeom>
          <a:noFill/>
        </p:spPr>
        <p:txBody>
          <a:bodyPr wrap="square">
            <a:spAutoFit/>
          </a:bodyPr>
          <a:lstStyle/>
          <a:p>
            <a:r>
              <a:rPr kumimoji="0" lang="en-US" sz="4400" b="1" i="0" u="none" strike="noStrike" kern="1200" cap="all" spc="0" normalizeH="0" baseline="0" noProof="0" dirty="0">
                <a:ln>
                  <a:noFill/>
                </a:ln>
                <a:solidFill>
                  <a:schemeClr val="bg1"/>
                </a:solidFill>
                <a:effectLst/>
                <a:uLnTx/>
                <a:uFill>
                  <a:solidFill>
                    <a:srgbClr val="2397D4"/>
                  </a:solidFill>
                </a:uFill>
                <a:latin typeface="Calibri Light" panose="020F0302020204030204" pitchFamily="34" charset="0"/>
                <a:ea typeface="Times New Roman" panose="02020603050405020304" pitchFamily="18" charset="0"/>
                <a:cs typeface="Guardian Sans Light"/>
              </a:rPr>
              <a:t>Committee member COMMENTS:</a:t>
            </a:r>
          </a:p>
          <a:p>
            <a:pPr marL="228600" marR="0" lvl="0" indent="-228600" algn="l" defTabSz="914400" rtl="0" eaLnBrk="1" fontAlgn="auto" latinLnBrk="0" hangingPunct="1">
              <a:lnSpc>
                <a:spcPct val="100000"/>
              </a:lnSpc>
              <a:spcBef>
                <a:spcPts val="1800"/>
              </a:spcBef>
              <a:spcAft>
                <a:spcPts val="400"/>
              </a:spcAft>
              <a:buClr>
                <a:srgbClr val="2397D4"/>
              </a:buClr>
              <a:buSzPts val="1200"/>
              <a:buFont typeface="Wingdings" panose="05000000000000000000" pitchFamily="2" charset="2"/>
              <a:buChar char="§"/>
              <a:tabLst>
                <a:tab pos="228600" algn="l"/>
                <a:tab pos="457200" algn="l"/>
              </a:tabLst>
              <a:defRPr/>
            </a:pPr>
            <a:endParaRPr kumimoji="0" lang="en-US" sz="3600" b="1" i="0" u="none" strike="noStrike" kern="1200" cap="all" spc="0" normalizeH="0" baseline="0" noProof="0" dirty="0">
              <a:ln>
                <a:noFill/>
              </a:ln>
              <a:solidFill>
                <a:schemeClr val="bg1"/>
              </a:solidFill>
              <a:effectLst/>
              <a:uLnTx/>
              <a:uFill>
                <a:solidFill>
                  <a:srgbClr val="2397D4"/>
                </a:solidFill>
              </a:uFill>
              <a:latin typeface="Calibri" panose="020F0502020204030204" pitchFamily="34" charset="0"/>
              <a:ea typeface="Times New Roman" panose="02020603050405020304" pitchFamily="18" charset="0"/>
              <a:cs typeface="Calibri" panose="020F0502020204030204" pitchFamily="34" charset="0"/>
            </a:endParaRPr>
          </a:p>
          <a:p>
            <a:pPr marL="228600" marR="0" lvl="0" indent="-228600" algn="l" defTabSz="914400" rtl="0" eaLnBrk="1" fontAlgn="auto" latinLnBrk="0" hangingPunct="1">
              <a:lnSpc>
                <a:spcPct val="100000"/>
              </a:lnSpc>
              <a:spcBef>
                <a:spcPts val="1800"/>
              </a:spcBef>
              <a:spcAft>
                <a:spcPts val="400"/>
              </a:spcAft>
              <a:buClr>
                <a:srgbClr val="2397D4"/>
              </a:buClr>
              <a:buSzPts val="1200"/>
              <a:buFont typeface="Wingdings" panose="05000000000000000000" pitchFamily="2" charset="2"/>
              <a:buChar char="§"/>
              <a:tabLst>
                <a:tab pos="228600" algn="l"/>
                <a:tab pos="457200" algn="l"/>
              </a:tabLst>
              <a:defRPr/>
            </a:pPr>
            <a:r>
              <a:rPr kumimoji="0" lang="en-US" sz="3600" b="1" i="0" u="none" strike="noStrike" kern="1200" cap="all" spc="0" normalizeH="0" baseline="0" noProof="0" dirty="0">
                <a:ln>
                  <a:noFill/>
                </a:ln>
                <a:solidFill>
                  <a:schemeClr val="bg1"/>
                </a:solidFill>
                <a:effectLst/>
                <a:uLnTx/>
                <a:uFill>
                  <a:solidFill>
                    <a:srgbClr val="2397D4"/>
                  </a:solidFill>
                </a:uFill>
                <a:latin typeface="Calibri" panose="020F0502020204030204" pitchFamily="34" charset="0"/>
                <a:ea typeface="Times New Roman" panose="02020603050405020304" pitchFamily="18" charset="0"/>
                <a:cs typeface="Calibri" panose="020F0502020204030204" pitchFamily="34" charset="0"/>
              </a:rPr>
              <a:t>COMMITTEE MEMBER COMMENTS </a:t>
            </a:r>
          </a:p>
          <a:p>
            <a:pPr marL="228600" marR="0" lvl="0" indent="-228600" algn="l" defTabSz="914400" rtl="0" eaLnBrk="1" fontAlgn="auto" latinLnBrk="0" hangingPunct="1">
              <a:lnSpc>
                <a:spcPct val="100000"/>
              </a:lnSpc>
              <a:spcBef>
                <a:spcPts val="1800"/>
              </a:spcBef>
              <a:spcAft>
                <a:spcPts val="400"/>
              </a:spcAft>
              <a:buClr>
                <a:srgbClr val="2397D4"/>
              </a:buClr>
              <a:buSzPts val="1200"/>
              <a:buFont typeface="Wingdings" panose="05000000000000000000" pitchFamily="2" charset="2"/>
              <a:buChar char="§"/>
              <a:tabLst>
                <a:tab pos="228600" algn="l"/>
                <a:tab pos="457200" algn="l"/>
              </a:tabLst>
              <a:defRPr/>
            </a:pPr>
            <a:r>
              <a:rPr kumimoji="0" lang="en-US" sz="3600" b="1" i="0" u="none" strike="noStrike" kern="1200" cap="all" spc="0" normalizeH="0" baseline="0" noProof="0" dirty="0">
                <a:ln>
                  <a:noFill/>
                </a:ln>
                <a:solidFill>
                  <a:schemeClr val="bg1"/>
                </a:solidFill>
                <a:effectLst/>
                <a:uLnTx/>
                <a:uFill>
                  <a:solidFill>
                    <a:srgbClr val="2397D4"/>
                  </a:solidFill>
                </a:uFill>
                <a:latin typeface="Calibri" panose="020F0502020204030204" pitchFamily="34" charset="0"/>
                <a:ea typeface="Times New Roman" panose="02020603050405020304" pitchFamily="18" charset="0"/>
                <a:cs typeface="Calibri" panose="020F0502020204030204" pitchFamily="34" charset="0"/>
              </a:rPr>
              <a:t>Adjournment </a:t>
            </a:r>
          </a:p>
          <a:p>
            <a:pPr marL="228600" marR="0" lvl="0" indent="-228600" algn="l" defTabSz="914400" rtl="0" eaLnBrk="1" fontAlgn="auto" latinLnBrk="0" hangingPunct="1">
              <a:lnSpc>
                <a:spcPct val="100000"/>
              </a:lnSpc>
              <a:spcBef>
                <a:spcPts val="1800"/>
              </a:spcBef>
              <a:spcAft>
                <a:spcPts val="400"/>
              </a:spcAft>
              <a:buClr>
                <a:srgbClr val="2397D4"/>
              </a:buClr>
              <a:buSzPts val="1200"/>
              <a:buFont typeface="Wingdings" panose="05000000000000000000" pitchFamily="2" charset="2"/>
              <a:buChar char="§"/>
              <a:tabLst>
                <a:tab pos="228600" algn="l"/>
                <a:tab pos="457200" algn="l"/>
              </a:tabLst>
              <a:defRPr/>
            </a:pPr>
            <a:r>
              <a:rPr kumimoji="0" lang="en-US" sz="3600" b="1" i="0" u="none" strike="noStrike" kern="1200" cap="all" spc="0" normalizeH="0" baseline="0" noProof="0" dirty="0">
                <a:ln>
                  <a:noFill/>
                </a:ln>
                <a:solidFill>
                  <a:schemeClr val="bg1"/>
                </a:solidFill>
                <a:effectLst/>
                <a:uLnTx/>
                <a:uFill>
                  <a:solidFill>
                    <a:srgbClr val="2397D4"/>
                  </a:solidFill>
                </a:uFill>
                <a:latin typeface="Calibri" panose="020F0502020204030204" pitchFamily="34" charset="0"/>
                <a:ea typeface="Times New Roman" panose="02020603050405020304" pitchFamily="18" charset="0"/>
                <a:cs typeface="Calibri" panose="020F0502020204030204" pitchFamily="34" charset="0"/>
              </a:rPr>
              <a:t>Next Meeting:  November 8, 2023 @ 1:30 PM</a:t>
            </a:r>
          </a:p>
          <a:p>
            <a:endParaRPr lang="en-US" dirty="0">
              <a:solidFill>
                <a:schemeClr val="bg1"/>
              </a:solidFill>
            </a:endParaRPr>
          </a:p>
        </p:txBody>
      </p:sp>
      <p:pic>
        <p:nvPicPr>
          <p:cNvPr id="2" name="Picture 1">
            <a:extLst>
              <a:ext uri="{FF2B5EF4-FFF2-40B4-BE49-F238E27FC236}">
                <a16:creationId xmlns:a16="http://schemas.microsoft.com/office/drawing/2014/main" id="{5AA7BB33-0393-18F6-4891-044442F0FF39}"/>
              </a:ext>
            </a:extLst>
          </p:cNvPr>
          <p:cNvPicPr>
            <a:picLocks noChangeAspect="1"/>
          </p:cNvPicPr>
          <p:nvPr/>
        </p:nvPicPr>
        <p:blipFill>
          <a:blip r:embed="rId2"/>
          <a:stretch>
            <a:fillRect/>
          </a:stretch>
        </p:blipFill>
        <p:spPr>
          <a:xfrm>
            <a:off x="10538329" y="166977"/>
            <a:ext cx="1499746" cy="993734"/>
          </a:xfrm>
          <a:prstGeom prst="rect">
            <a:avLst/>
          </a:prstGeom>
        </p:spPr>
      </p:pic>
    </p:spTree>
    <p:extLst>
      <p:ext uri="{BB962C8B-B14F-4D97-AF65-F5344CB8AC3E}">
        <p14:creationId xmlns:p14="http://schemas.microsoft.com/office/powerpoint/2010/main" val="8113600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A5F6E0-6E64-4194-B4AE-BCD19C1C5706}"/>
              </a:ext>
            </a:extLst>
          </p:cNvPr>
          <p:cNvSpPr>
            <a:spLocks noGrp="1"/>
          </p:cNvSpPr>
          <p:nvPr>
            <p:ph type="body" sz="quarter" idx="10"/>
          </p:nvPr>
        </p:nvSpPr>
        <p:spPr>
          <a:xfrm>
            <a:off x="-1" y="166977"/>
            <a:ext cx="12129247" cy="6407993"/>
          </a:xfrm>
        </p:spPr>
        <p:txBody>
          <a:bodyPr>
            <a:normAutofit/>
          </a:bodyPr>
          <a:lstStyle/>
          <a:p>
            <a:pPr marL="0" indent="0">
              <a:buNone/>
            </a:pPr>
            <a:r>
              <a:rPr lang="en-US" sz="1800" b="1" i="0" u="none" strike="noStrike" baseline="0" dirty="0">
                <a:solidFill>
                  <a:srgbClr val="2296D3"/>
                </a:solidFill>
                <a:latin typeface="Times New Roman" panose="02020603050405020304" pitchFamily="18" charset="0"/>
              </a:rPr>
              <a:t>                                                 </a:t>
            </a:r>
            <a:endParaRPr lang="en-US" sz="1800" b="0" i="0" u="none" strike="noStrike" baseline="0" dirty="0">
              <a:solidFill>
                <a:srgbClr val="000000"/>
              </a:solidFill>
              <a:latin typeface="Calibri Light" panose="020F0302020204030204" pitchFamily="34" charset="0"/>
            </a:endParaRPr>
          </a:p>
          <a:p>
            <a:pPr marL="0" indent="0">
              <a:buNone/>
            </a:pPr>
            <a:r>
              <a:rPr lang="en-US" sz="4000" b="1" dirty="0"/>
              <a:t>	</a:t>
            </a:r>
            <a:endParaRPr lang="en-US" sz="3600" b="1" dirty="0"/>
          </a:p>
        </p:txBody>
      </p:sp>
      <p:sp>
        <p:nvSpPr>
          <p:cNvPr id="4" name="TextBox 3">
            <a:extLst>
              <a:ext uri="{FF2B5EF4-FFF2-40B4-BE49-F238E27FC236}">
                <a16:creationId xmlns:a16="http://schemas.microsoft.com/office/drawing/2014/main" id="{93CC70C9-6ABA-4D28-DBCE-1F80D3766433}"/>
              </a:ext>
            </a:extLst>
          </p:cNvPr>
          <p:cNvSpPr txBox="1"/>
          <p:nvPr/>
        </p:nvSpPr>
        <p:spPr>
          <a:xfrm>
            <a:off x="1399430" y="135465"/>
            <a:ext cx="12200808" cy="4390946"/>
          </a:xfrm>
          <a:prstGeom prst="rect">
            <a:avLst/>
          </a:prstGeom>
          <a:noFill/>
        </p:spPr>
        <p:txBody>
          <a:bodyPr wrap="square">
            <a:spAutoFit/>
          </a:bodyPr>
          <a:lstStyle/>
          <a:p>
            <a:r>
              <a:rPr kumimoji="0" lang="en-US" sz="4400" b="1" i="0" u="none" strike="noStrike" kern="1200" cap="all" spc="0" normalizeH="0" baseline="0" noProof="0" dirty="0">
                <a:ln>
                  <a:noFill/>
                </a:ln>
                <a:solidFill>
                  <a:schemeClr val="bg1"/>
                </a:solidFill>
                <a:effectLst/>
                <a:uLnTx/>
                <a:uFill>
                  <a:solidFill>
                    <a:srgbClr val="2397D4"/>
                  </a:solidFill>
                </a:uFill>
                <a:latin typeface="Calibri Light" panose="020F0302020204030204" pitchFamily="34" charset="0"/>
                <a:ea typeface="Times New Roman" panose="02020603050405020304" pitchFamily="18" charset="0"/>
                <a:cs typeface="Guardian Sans Light"/>
              </a:rPr>
              <a:t>Committee member COMMENTS:</a:t>
            </a:r>
          </a:p>
          <a:p>
            <a:pPr marL="228600" marR="0" lvl="0" indent="-228600" algn="l" defTabSz="914400" rtl="0" eaLnBrk="1" fontAlgn="auto" latinLnBrk="0" hangingPunct="1">
              <a:lnSpc>
                <a:spcPct val="100000"/>
              </a:lnSpc>
              <a:spcBef>
                <a:spcPts val="1800"/>
              </a:spcBef>
              <a:spcAft>
                <a:spcPts val="400"/>
              </a:spcAft>
              <a:buClr>
                <a:srgbClr val="2397D4"/>
              </a:buClr>
              <a:buSzPts val="1200"/>
              <a:buFont typeface="Wingdings" panose="05000000000000000000" pitchFamily="2" charset="2"/>
              <a:buChar char="§"/>
              <a:tabLst>
                <a:tab pos="228600" algn="l"/>
                <a:tab pos="457200" algn="l"/>
              </a:tabLst>
              <a:defRPr/>
            </a:pPr>
            <a:endParaRPr kumimoji="0" lang="en-US" sz="3600" b="1" i="0" u="none" strike="noStrike" kern="1200" cap="all" spc="0" normalizeH="0" baseline="0" noProof="0" dirty="0">
              <a:ln>
                <a:noFill/>
              </a:ln>
              <a:solidFill>
                <a:schemeClr val="bg1"/>
              </a:solidFill>
              <a:effectLst/>
              <a:uLnTx/>
              <a:uFill>
                <a:solidFill>
                  <a:srgbClr val="2397D4"/>
                </a:solidFill>
              </a:uFill>
              <a:latin typeface="Calibri" panose="020F0502020204030204" pitchFamily="34" charset="0"/>
              <a:ea typeface="Times New Roman" panose="02020603050405020304" pitchFamily="18" charset="0"/>
              <a:cs typeface="Calibri" panose="020F0502020204030204" pitchFamily="34" charset="0"/>
            </a:endParaRPr>
          </a:p>
          <a:p>
            <a:pPr marL="228600" marR="0" lvl="0" indent="-228600" algn="l" defTabSz="914400" rtl="0" eaLnBrk="1" fontAlgn="auto" latinLnBrk="0" hangingPunct="1">
              <a:lnSpc>
                <a:spcPct val="100000"/>
              </a:lnSpc>
              <a:spcBef>
                <a:spcPts val="1800"/>
              </a:spcBef>
              <a:spcAft>
                <a:spcPts val="400"/>
              </a:spcAft>
              <a:buClr>
                <a:srgbClr val="2397D4"/>
              </a:buClr>
              <a:buSzPts val="1200"/>
              <a:buFont typeface="Wingdings" panose="05000000000000000000" pitchFamily="2" charset="2"/>
              <a:buChar char="§"/>
              <a:tabLst>
                <a:tab pos="228600" algn="l"/>
                <a:tab pos="457200" algn="l"/>
              </a:tabLst>
              <a:defRPr/>
            </a:pPr>
            <a:r>
              <a:rPr kumimoji="0" lang="en-US" sz="3600" b="1" i="0" u="none" strike="noStrike" kern="1200" cap="all" spc="0" normalizeH="0" baseline="0" noProof="0" dirty="0">
                <a:ln>
                  <a:noFill/>
                </a:ln>
                <a:solidFill>
                  <a:schemeClr val="bg1"/>
                </a:solidFill>
                <a:effectLst/>
                <a:uLnTx/>
                <a:uFill>
                  <a:solidFill>
                    <a:srgbClr val="2397D4"/>
                  </a:solidFill>
                </a:uFill>
                <a:latin typeface="Calibri" panose="020F0502020204030204" pitchFamily="34" charset="0"/>
                <a:ea typeface="Times New Roman" panose="02020603050405020304" pitchFamily="18" charset="0"/>
                <a:cs typeface="Calibri" panose="020F0502020204030204" pitchFamily="34" charset="0"/>
              </a:rPr>
              <a:t>COMMITTEE MEMBER COMMENTS </a:t>
            </a:r>
          </a:p>
          <a:p>
            <a:pPr marL="228600" marR="0" lvl="0" indent="-228600" algn="l" defTabSz="914400" rtl="0" eaLnBrk="1" fontAlgn="auto" latinLnBrk="0" hangingPunct="1">
              <a:lnSpc>
                <a:spcPct val="100000"/>
              </a:lnSpc>
              <a:spcBef>
                <a:spcPts val="1800"/>
              </a:spcBef>
              <a:spcAft>
                <a:spcPts val="400"/>
              </a:spcAft>
              <a:buClr>
                <a:srgbClr val="2397D4"/>
              </a:buClr>
              <a:buSzPts val="1200"/>
              <a:buFont typeface="Wingdings" panose="05000000000000000000" pitchFamily="2" charset="2"/>
              <a:buChar char="§"/>
              <a:tabLst>
                <a:tab pos="228600" algn="l"/>
                <a:tab pos="457200" algn="l"/>
              </a:tabLst>
              <a:defRPr/>
            </a:pPr>
            <a:r>
              <a:rPr kumimoji="0" lang="en-US" sz="3600" b="1" i="0" u="none" strike="noStrike" kern="1200" cap="all" spc="0" normalizeH="0" baseline="0" noProof="0" dirty="0">
                <a:ln>
                  <a:noFill/>
                </a:ln>
                <a:solidFill>
                  <a:schemeClr val="bg1"/>
                </a:solidFill>
                <a:effectLst/>
                <a:uLnTx/>
                <a:uFill>
                  <a:solidFill>
                    <a:srgbClr val="2397D4"/>
                  </a:solidFill>
                </a:uFill>
                <a:latin typeface="Calibri" panose="020F0502020204030204" pitchFamily="34" charset="0"/>
                <a:ea typeface="Times New Roman" panose="02020603050405020304" pitchFamily="18" charset="0"/>
                <a:cs typeface="Calibri" panose="020F0502020204030204" pitchFamily="34" charset="0"/>
              </a:rPr>
              <a:t>Adjournment </a:t>
            </a:r>
          </a:p>
          <a:p>
            <a:pPr marL="228600" marR="0" lvl="0" indent="-228600" algn="l" defTabSz="914400" rtl="0" eaLnBrk="1" fontAlgn="auto" latinLnBrk="0" hangingPunct="1">
              <a:lnSpc>
                <a:spcPct val="100000"/>
              </a:lnSpc>
              <a:spcBef>
                <a:spcPts val="1800"/>
              </a:spcBef>
              <a:spcAft>
                <a:spcPts val="400"/>
              </a:spcAft>
              <a:buClr>
                <a:srgbClr val="2397D4"/>
              </a:buClr>
              <a:buSzPts val="1200"/>
              <a:buFont typeface="Wingdings" panose="05000000000000000000" pitchFamily="2" charset="2"/>
              <a:buChar char="§"/>
              <a:tabLst>
                <a:tab pos="228600" algn="l"/>
                <a:tab pos="457200" algn="l"/>
              </a:tabLst>
              <a:defRPr/>
            </a:pPr>
            <a:r>
              <a:rPr kumimoji="0" lang="en-US" sz="3600" b="1" i="0" u="none" strike="noStrike" kern="1200" cap="all" spc="0" normalizeH="0" baseline="0" noProof="0" dirty="0">
                <a:ln>
                  <a:noFill/>
                </a:ln>
                <a:solidFill>
                  <a:schemeClr val="bg1"/>
                </a:solidFill>
                <a:effectLst/>
                <a:uLnTx/>
                <a:uFill>
                  <a:solidFill>
                    <a:srgbClr val="2397D4"/>
                  </a:solidFill>
                </a:uFill>
                <a:latin typeface="Calibri" panose="020F0502020204030204" pitchFamily="34" charset="0"/>
                <a:ea typeface="Times New Roman" panose="02020603050405020304" pitchFamily="18" charset="0"/>
                <a:cs typeface="Calibri" panose="020F0502020204030204" pitchFamily="34" charset="0"/>
              </a:rPr>
              <a:t>Next Meeting:  November 8, 2023 @ </a:t>
            </a:r>
            <a:r>
              <a:rPr lang="en-US" sz="3600" b="1" cap="all" dirty="0">
                <a:solidFill>
                  <a:schemeClr val="bg1"/>
                </a:solidFill>
                <a:uFill>
                  <a:solidFill>
                    <a:srgbClr val="2397D4"/>
                  </a:solidFill>
                </a:uFill>
                <a:latin typeface="Calibri" panose="020F0502020204030204" pitchFamily="34" charset="0"/>
                <a:ea typeface="Times New Roman" panose="02020603050405020304" pitchFamily="18" charset="0"/>
                <a:cs typeface="Calibri" panose="020F0502020204030204" pitchFamily="34" charset="0"/>
              </a:rPr>
              <a:t>3:0</a:t>
            </a:r>
            <a:r>
              <a:rPr kumimoji="0" lang="en-US" sz="3600" b="1" i="0" u="none" strike="noStrike" kern="1200" cap="all" spc="0" normalizeH="0" baseline="0" noProof="0" dirty="0">
                <a:ln>
                  <a:noFill/>
                </a:ln>
                <a:solidFill>
                  <a:schemeClr val="bg1"/>
                </a:solidFill>
                <a:effectLst/>
                <a:uLnTx/>
                <a:uFill>
                  <a:solidFill>
                    <a:srgbClr val="2397D4"/>
                  </a:solidFill>
                </a:uFill>
                <a:latin typeface="Calibri" panose="020F0502020204030204" pitchFamily="34" charset="0"/>
                <a:ea typeface="Times New Roman" panose="02020603050405020304" pitchFamily="18" charset="0"/>
                <a:cs typeface="Calibri" panose="020F0502020204030204" pitchFamily="34" charset="0"/>
              </a:rPr>
              <a:t>0 PM</a:t>
            </a:r>
          </a:p>
          <a:p>
            <a:endParaRPr lang="en-US" dirty="0">
              <a:solidFill>
                <a:schemeClr val="bg1"/>
              </a:solidFill>
            </a:endParaRPr>
          </a:p>
        </p:txBody>
      </p:sp>
      <p:pic>
        <p:nvPicPr>
          <p:cNvPr id="2" name="Picture 1">
            <a:extLst>
              <a:ext uri="{FF2B5EF4-FFF2-40B4-BE49-F238E27FC236}">
                <a16:creationId xmlns:a16="http://schemas.microsoft.com/office/drawing/2014/main" id="{06044E3E-101C-7C05-A8B6-F8B00458D8DD}"/>
              </a:ext>
            </a:extLst>
          </p:cNvPr>
          <p:cNvPicPr>
            <a:picLocks noChangeAspect="1"/>
          </p:cNvPicPr>
          <p:nvPr/>
        </p:nvPicPr>
        <p:blipFill>
          <a:blip r:embed="rId2"/>
          <a:stretch>
            <a:fillRect/>
          </a:stretch>
        </p:blipFill>
        <p:spPr>
          <a:xfrm>
            <a:off x="10538329" y="166977"/>
            <a:ext cx="1499746" cy="993734"/>
          </a:xfrm>
          <a:prstGeom prst="rect">
            <a:avLst/>
          </a:prstGeom>
        </p:spPr>
      </p:pic>
    </p:spTree>
    <p:extLst>
      <p:ext uri="{BB962C8B-B14F-4D97-AF65-F5344CB8AC3E}">
        <p14:creationId xmlns:p14="http://schemas.microsoft.com/office/powerpoint/2010/main" val="2349300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A5F6E0-6E64-4194-B4AE-BCD19C1C5706}"/>
              </a:ext>
            </a:extLst>
          </p:cNvPr>
          <p:cNvSpPr>
            <a:spLocks noGrp="1"/>
          </p:cNvSpPr>
          <p:nvPr>
            <p:ph type="body" sz="quarter" idx="10"/>
          </p:nvPr>
        </p:nvSpPr>
        <p:spPr>
          <a:xfrm>
            <a:off x="206734" y="166977"/>
            <a:ext cx="11767930" cy="6407993"/>
          </a:xfrm>
        </p:spPr>
        <p:txBody>
          <a:bodyPr>
            <a:normAutofit fontScale="32500" lnSpcReduction="20000"/>
          </a:bodyPr>
          <a:lstStyle/>
          <a:p>
            <a:pPr marL="0" indent="0">
              <a:buNone/>
            </a:pPr>
            <a:r>
              <a:rPr lang="en-US" sz="2400" b="0" i="0" u="none" strike="noStrike" baseline="0" dirty="0">
                <a:latin typeface="Calibri Light" panose="020F0302020204030204" pitchFamily="34" charset="0"/>
              </a:rPr>
              <a:t> </a:t>
            </a:r>
          </a:p>
          <a:p>
            <a:pPr marL="0" indent="0">
              <a:buNone/>
            </a:pPr>
            <a:r>
              <a:rPr lang="en-US" sz="6400" b="1" dirty="0">
                <a:latin typeface="Calibri" panose="020F0502020204030204" pitchFamily="34" charset="0"/>
                <a:cs typeface="Calibri" panose="020F0502020204030204" pitchFamily="34" charset="0"/>
              </a:rPr>
              <a:t>CONSENT AGENDA ITEMS for APPROVAL</a:t>
            </a:r>
            <a:endParaRPr lang="en-US" sz="6400" b="1" i="0" u="none" strike="noStrike" baseline="0" dirty="0">
              <a:latin typeface="Calibri" panose="020F0502020204030204" pitchFamily="34" charset="0"/>
              <a:cs typeface="Calibri" panose="020F0502020204030204" pitchFamily="34" charset="0"/>
            </a:endParaRPr>
          </a:p>
          <a:p>
            <a:pPr marL="0" indent="0">
              <a:lnSpc>
                <a:spcPct val="120000"/>
              </a:lnSpc>
              <a:buNone/>
            </a:pPr>
            <a:endParaRPr lang="en-US" sz="3600" b="1" i="0" u="none" strike="noStrike" baseline="0" dirty="0">
              <a:latin typeface="Calibri" panose="020F0502020204030204" pitchFamily="34" charset="0"/>
            </a:endParaRPr>
          </a:p>
          <a:p>
            <a:pPr marL="0" indent="0">
              <a:lnSpc>
                <a:spcPct val="120000"/>
              </a:lnSpc>
              <a:buNone/>
            </a:pPr>
            <a:r>
              <a:rPr lang="en-US" sz="6000" b="1" i="0" u="none" strike="noStrike" baseline="0" dirty="0">
                <a:solidFill>
                  <a:srgbClr val="FFFF00"/>
                </a:solidFill>
                <a:latin typeface="Calibri" panose="020F0502020204030204" pitchFamily="34" charset="0"/>
              </a:rPr>
              <a:t>D</a:t>
            </a:r>
            <a:r>
              <a:rPr lang="en-US" sz="6000" b="1" i="0" u="none" strike="noStrike" baseline="0" dirty="0">
                <a:latin typeface="Calibri" panose="020F0502020204030204" pitchFamily="34" charset="0"/>
              </a:rPr>
              <a:t>.  </a:t>
            </a:r>
            <a:r>
              <a:rPr lang="en-US" sz="7400" b="1" i="0" u="none" strike="noStrike" baseline="0" dirty="0">
                <a:effectLst>
                  <a:outerShdw blurRad="38100" dist="38100" dir="2700000" algn="tl">
                    <a:srgbClr val="000000">
                      <a:alpha val="43137"/>
                    </a:srgbClr>
                  </a:outerShdw>
                </a:effectLst>
                <a:latin typeface="Calibri" panose="020F0502020204030204" pitchFamily="34" charset="0"/>
              </a:rPr>
              <a:t>List of Priority Projects (LOPP)</a:t>
            </a:r>
          </a:p>
          <a:p>
            <a:pPr marL="0" indent="0">
              <a:lnSpc>
                <a:spcPct val="120000"/>
              </a:lnSpc>
              <a:buNone/>
            </a:pPr>
            <a:r>
              <a:rPr lang="en-US" sz="6000" b="1" i="0" u="sng" strike="noStrike" baseline="0" dirty="0">
                <a:latin typeface="Calibri" panose="020F0502020204030204" pitchFamily="34" charset="0"/>
              </a:rPr>
              <a:t>Approval of Resolution 2023-14 </a:t>
            </a:r>
            <a:r>
              <a:rPr lang="en-US" sz="6000" b="1" i="0" u="none" strike="noStrike" baseline="0" dirty="0">
                <a:latin typeface="Calibri" panose="020F0502020204030204" pitchFamily="34" charset="0"/>
              </a:rPr>
              <a:t>Amending the 2023 List of Priority Projects (LOPP) to include the C 470 Outlet River Bridge Replacement Project for submittal to the Rural Surface Transportation Grant Program. </a:t>
            </a:r>
          </a:p>
          <a:p>
            <a:pPr marL="0" indent="0">
              <a:lnSpc>
                <a:spcPct val="120000"/>
              </a:lnSpc>
              <a:buNone/>
            </a:pPr>
            <a:endParaRPr lang="en-US" sz="6000" b="1" i="0" u="none" strike="noStrike" baseline="0" dirty="0">
              <a:latin typeface="Calibri" panose="020F0502020204030204" pitchFamily="34" charset="0"/>
            </a:endParaRPr>
          </a:p>
          <a:p>
            <a:pPr marL="0" indent="0">
              <a:lnSpc>
                <a:spcPct val="120000"/>
              </a:lnSpc>
              <a:buNone/>
            </a:pPr>
            <a:endParaRPr lang="en-US" sz="6000" b="1" i="0" u="none" strike="noStrike" baseline="0" dirty="0">
              <a:latin typeface="Calibri" panose="020F0502020204030204" pitchFamily="34" charset="0"/>
            </a:endParaRPr>
          </a:p>
          <a:p>
            <a:pPr marL="0" indent="0">
              <a:lnSpc>
                <a:spcPct val="120000"/>
              </a:lnSpc>
              <a:buNone/>
            </a:pPr>
            <a:r>
              <a:rPr lang="en-US" sz="6000" b="1" i="0" u="none" strike="noStrike" baseline="0" dirty="0">
                <a:solidFill>
                  <a:srgbClr val="FFFF00"/>
                </a:solidFill>
                <a:latin typeface="Calibri" panose="020F0502020204030204" pitchFamily="34" charset="0"/>
              </a:rPr>
              <a:t>E</a:t>
            </a:r>
            <a:r>
              <a:rPr lang="en-US" sz="6000" b="1" i="0" u="none" strike="noStrike" baseline="0" dirty="0">
                <a:latin typeface="Calibri" panose="020F0502020204030204" pitchFamily="34" charset="0"/>
              </a:rPr>
              <a:t>.  </a:t>
            </a:r>
            <a:r>
              <a:rPr lang="en-US" sz="7400" b="1" i="0" u="none" strike="noStrike" baseline="0" dirty="0">
                <a:effectLst>
                  <a:outerShdw blurRad="38100" dist="38100" dir="2700000" algn="tl">
                    <a:srgbClr val="000000">
                      <a:alpha val="43137"/>
                    </a:srgbClr>
                  </a:outerShdw>
                </a:effectLst>
                <a:latin typeface="Calibri" panose="020F0502020204030204" pitchFamily="34" charset="0"/>
              </a:rPr>
              <a:t>Lake~Sumter MPO Transportation Performance Measures and Targets for Safety PM1</a:t>
            </a:r>
          </a:p>
          <a:p>
            <a:pPr marL="0" indent="0">
              <a:lnSpc>
                <a:spcPct val="120000"/>
              </a:lnSpc>
              <a:buNone/>
            </a:pPr>
            <a:r>
              <a:rPr lang="en-US" sz="6000" b="1" i="0" u="sng" strike="noStrike" baseline="0" dirty="0">
                <a:latin typeface="Calibri" panose="020F0502020204030204" pitchFamily="34" charset="0"/>
              </a:rPr>
              <a:t>Approval of Resolution 2023-15 </a:t>
            </a:r>
            <a:r>
              <a:rPr lang="en-US" sz="6000" b="1" i="0" u="none" strike="noStrike" baseline="0" dirty="0">
                <a:latin typeface="Calibri" panose="020F0502020204030204" pitchFamily="34" charset="0"/>
              </a:rPr>
              <a:t>Adopting the statewide performance measure targets for Safety.   Biannual approval of the PM1 Safety targets as set by FDOT on August 31, 2023. As in prior years the statewide target for all five measures are set at zero. The 2023 Highway Safety Implementation Program Annual Report and the 2023 Highway Safety Implementation Program Implementation Plan are attached for your reference. MPOs must either  support the statewide targets or establish targets for their planning area. </a:t>
            </a:r>
          </a:p>
          <a:p>
            <a:pPr marL="0" indent="0">
              <a:buNone/>
            </a:pPr>
            <a:endParaRPr lang="en-US" sz="3600" b="1" i="0" u="none" strike="noStrike" baseline="0" dirty="0">
              <a:latin typeface="Calibri" panose="020F0502020204030204" pitchFamily="34" charset="0"/>
            </a:endParaRPr>
          </a:p>
          <a:p>
            <a:pPr marL="342900" indent="-342900">
              <a:buAutoNum type="alphaUcPeriod"/>
            </a:pPr>
            <a:endParaRPr lang="en-US" sz="3600" b="1" i="0" u="none" strike="noStrike" baseline="0" dirty="0">
              <a:solidFill>
                <a:srgbClr val="3333FF"/>
              </a:solidFill>
              <a:latin typeface="Calibri" panose="020F0502020204030204" pitchFamily="34" charset="0"/>
            </a:endParaRPr>
          </a:p>
          <a:p>
            <a:pPr marL="0" indent="0">
              <a:buNone/>
            </a:pPr>
            <a:r>
              <a:rPr lang="en-US" sz="1800" b="1" i="0" u="none" strike="noStrike" baseline="0" dirty="0">
                <a:solidFill>
                  <a:srgbClr val="2296D3"/>
                </a:solidFill>
                <a:latin typeface="Times New Roman" panose="02020603050405020304" pitchFamily="18" charset="0"/>
              </a:rPr>
              <a:t>                                                 </a:t>
            </a:r>
            <a:endParaRPr lang="en-US" sz="1800" b="0" i="0" u="none" strike="noStrike" baseline="0" dirty="0">
              <a:solidFill>
                <a:srgbClr val="000000"/>
              </a:solidFill>
              <a:latin typeface="Calibri Light" panose="020F0302020204030204" pitchFamily="34" charset="0"/>
            </a:endParaRPr>
          </a:p>
          <a:p>
            <a:endParaRPr lang="en-US" dirty="0"/>
          </a:p>
        </p:txBody>
      </p:sp>
      <p:pic>
        <p:nvPicPr>
          <p:cNvPr id="2" name="Picture 1">
            <a:extLst>
              <a:ext uri="{FF2B5EF4-FFF2-40B4-BE49-F238E27FC236}">
                <a16:creationId xmlns:a16="http://schemas.microsoft.com/office/drawing/2014/main" id="{2C99CDC3-A327-0A8B-0594-DCD820EA2865}"/>
              </a:ext>
            </a:extLst>
          </p:cNvPr>
          <p:cNvPicPr>
            <a:picLocks noChangeAspect="1"/>
          </p:cNvPicPr>
          <p:nvPr/>
        </p:nvPicPr>
        <p:blipFill>
          <a:blip r:embed="rId2"/>
          <a:stretch>
            <a:fillRect/>
          </a:stretch>
        </p:blipFill>
        <p:spPr>
          <a:xfrm>
            <a:off x="10411108" y="283030"/>
            <a:ext cx="1499746" cy="993734"/>
          </a:xfrm>
          <a:prstGeom prst="rect">
            <a:avLst/>
          </a:prstGeom>
        </p:spPr>
      </p:pic>
    </p:spTree>
    <p:extLst>
      <p:ext uri="{BB962C8B-B14F-4D97-AF65-F5344CB8AC3E}">
        <p14:creationId xmlns:p14="http://schemas.microsoft.com/office/powerpoint/2010/main" val="4131762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A5F6E0-6E64-4194-B4AE-BCD19C1C5706}"/>
              </a:ext>
            </a:extLst>
          </p:cNvPr>
          <p:cNvSpPr>
            <a:spLocks noGrp="1"/>
          </p:cNvSpPr>
          <p:nvPr>
            <p:ph type="body" sz="quarter" idx="10"/>
          </p:nvPr>
        </p:nvSpPr>
        <p:spPr>
          <a:xfrm>
            <a:off x="142924" y="1115884"/>
            <a:ext cx="11767930" cy="6407993"/>
          </a:xfrm>
        </p:spPr>
        <p:txBody>
          <a:bodyPr anchor="ctr">
            <a:normAutofit fontScale="25000" lnSpcReduction="20000"/>
          </a:bodyPr>
          <a:lstStyle/>
          <a:p>
            <a:pPr marL="0" indent="0">
              <a:buNone/>
            </a:pPr>
            <a:r>
              <a:rPr lang="en-US" sz="2400" b="0" i="0" u="none" strike="noStrike" baseline="0" dirty="0">
                <a:latin typeface="Calibri Light" panose="020F0302020204030204" pitchFamily="34" charset="0"/>
              </a:rPr>
              <a:t> </a:t>
            </a:r>
          </a:p>
          <a:p>
            <a:pPr marL="0" indent="0">
              <a:buNone/>
            </a:pPr>
            <a:r>
              <a:rPr lang="en-US" sz="9600" b="1" i="0" u="none" strike="noStrike" baseline="0"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a:t>
            </a:r>
            <a:r>
              <a:rPr lang="en-US" sz="4800" b="1" i="0" u="none" strike="noStrike" baseline="0" dirty="0">
                <a:latin typeface="Calibri" panose="020F0502020204030204" pitchFamily="34" charset="0"/>
                <a:cs typeface="Calibri" panose="020F0502020204030204" pitchFamily="34" charset="0"/>
              </a:rPr>
              <a:t>.	</a:t>
            </a:r>
            <a:r>
              <a:rPr lang="en-US" sz="9600" b="1" i="0" u="none" strike="noStrike" baseline="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Lake~Sumter MPO Adjusted Urban Area Boundary – Posted for agency review.</a:t>
            </a:r>
          </a:p>
          <a:p>
            <a:pPr marL="0" indent="0">
              <a:lnSpc>
                <a:spcPct val="170000"/>
              </a:lnSpc>
              <a:buNone/>
            </a:pPr>
            <a:r>
              <a:rPr lang="en-US" sz="8000" b="1" i="0" u="none" strike="noStrike" baseline="0" dirty="0">
                <a:latin typeface="Calibri" panose="020F0502020204030204" pitchFamily="34" charset="0"/>
                <a:cs typeface="Calibri" panose="020F0502020204030204" pitchFamily="34" charset="0"/>
              </a:rPr>
              <a:t>Urban Areas are defined by the US Census represent densely developed areas and Metropolitan Planning Organizations. The Census revises these urban areas every 10 years, and the 2020 decennial census up. </a:t>
            </a:r>
          </a:p>
          <a:p>
            <a:pPr marL="0" indent="0">
              <a:lnSpc>
                <a:spcPct val="170000"/>
              </a:lnSpc>
              <a:buNone/>
            </a:pPr>
            <a:r>
              <a:rPr lang="en-US" sz="8000" b="1" i="0" u="none" strike="noStrike" baseline="0" dirty="0">
                <a:latin typeface="Calibri" panose="020F0502020204030204" pitchFamily="34" charset="0"/>
                <a:cs typeface="Calibri" panose="020F0502020204030204" pitchFamily="34" charset="0"/>
              </a:rPr>
              <a:t>Once the Census Bureau has designated urbanized areas (based on housing density now), the Federal Highway Administration (FHWA) gives state DOTs in cooperation with MPOs, the opportunity to adjust and revise these boundaries to be more consistent with local transportation planning needs. </a:t>
            </a:r>
          </a:p>
          <a:p>
            <a:pPr marL="0" indent="0">
              <a:lnSpc>
                <a:spcPct val="170000"/>
              </a:lnSpc>
              <a:buNone/>
            </a:pPr>
            <a:r>
              <a:rPr lang="en-US" sz="8000" b="1" i="0" u="none" strike="noStrike" baseline="0" dirty="0">
                <a:latin typeface="Calibri" panose="020F0502020204030204" pitchFamily="34" charset="0"/>
                <a:cs typeface="Calibri" panose="020F0502020204030204" pitchFamily="34" charset="0"/>
              </a:rPr>
              <a:t>MPO staff and consultants have developed a proposed Adjusted Urban Area Boundary for Local Government Partner Agency review, and the Urban Boundary Dashboard created by FDOT</a:t>
            </a:r>
          </a:p>
          <a:p>
            <a:pPr marL="514350" lvl="1" indent="0">
              <a:buNone/>
            </a:pPr>
            <a:endParaRPr lang="en-US" sz="4500" b="1" i="0" u="none" strike="noStrike" baseline="0" dirty="0">
              <a:latin typeface="Calibri" panose="020F0502020204030204" pitchFamily="34" charset="0"/>
              <a:cs typeface="Calibri" panose="020F0502020204030204" pitchFamily="34" charset="0"/>
            </a:endParaRPr>
          </a:p>
          <a:p>
            <a:pPr marL="0" indent="0">
              <a:buNone/>
            </a:pPr>
            <a:endParaRPr lang="en-US" sz="4800" b="1" i="0" u="none" strike="noStrike" baseline="0" dirty="0">
              <a:latin typeface="Calibri" panose="020F0502020204030204" pitchFamily="34" charset="0"/>
              <a:cs typeface="Calibri" panose="020F0502020204030204" pitchFamily="34" charset="0"/>
            </a:endParaRPr>
          </a:p>
          <a:p>
            <a:pPr marL="0" indent="0">
              <a:buNone/>
            </a:pPr>
            <a:endParaRPr lang="en-US" sz="4800" b="1" i="0" u="none" strike="noStrike" baseline="0" dirty="0">
              <a:latin typeface="Calibri" panose="020F0502020204030204" pitchFamily="34" charset="0"/>
              <a:cs typeface="Calibri" panose="020F0502020204030204" pitchFamily="34" charset="0"/>
            </a:endParaRPr>
          </a:p>
          <a:p>
            <a:pPr marL="0" indent="0">
              <a:buNone/>
            </a:pPr>
            <a:endParaRPr lang="en-US" sz="4400" b="1" i="0" u="none" strike="noStrike" baseline="0" dirty="0">
              <a:latin typeface="Calibri" panose="020F0502020204030204" pitchFamily="34" charset="0"/>
              <a:cs typeface="Calibri" panose="020F0502020204030204" pitchFamily="34" charset="0"/>
            </a:endParaRPr>
          </a:p>
          <a:p>
            <a:pPr marL="342900" indent="-342900">
              <a:buAutoNum type="alphaUcPeriod"/>
            </a:pPr>
            <a:endParaRPr lang="en-US" sz="4400" b="1" i="0" u="none" strike="noStrike" baseline="0" dirty="0">
              <a:latin typeface="Calibri" panose="020F0502020204030204" pitchFamily="34" charset="0"/>
            </a:endParaRPr>
          </a:p>
          <a:p>
            <a:pPr marL="0" indent="0">
              <a:buNone/>
            </a:pPr>
            <a:r>
              <a:rPr lang="en-US" sz="1800" b="1" i="0" u="none" strike="noStrike" baseline="0" dirty="0">
                <a:solidFill>
                  <a:srgbClr val="2296D3"/>
                </a:solidFill>
                <a:latin typeface="Times New Roman" panose="02020603050405020304" pitchFamily="18" charset="0"/>
              </a:rPr>
              <a:t>                                                 </a:t>
            </a:r>
            <a:endParaRPr lang="en-US" sz="1800" b="0" i="0" u="none" strike="noStrike" baseline="0" dirty="0">
              <a:solidFill>
                <a:srgbClr val="000000"/>
              </a:solidFill>
              <a:latin typeface="Calibri Light" panose="020F0302020204030204" pitchFamily="34" charset="0"/>
            </a:endParaRPr>
          </a:p>
          <a:p>
            <a:endParaRPr lang="en-US" dirty="0"/>
          </a:p>
        </p:txBody>
      </p:sp>
      <p:pic>
        <p:nvPicPr>
          <p:cNvPr id="2" name="Picture 1">
            <a:extLst>
              <a:ext uri="{FF2B5EF4-FFF2-40B4-BE49-F238E27FC236}">
                <a16:creationId xmlns:a16="http://schemas.microsoft.com/office/drawing/2014/main" id="{2C99CDC3-A327-0A8B-0594-DCD820EA2865}"/>
              </a:ext>
            </a:extLst>
          </p:cNvPr>
          <p:cNvPicPr>
            <a:picLocks noChangeAspect="1"/>
          </p:cNvPicPr>
          <p:nvPr/>
        </p:nvPicPr>
        <p:blipFill>
          <a:blip r:embed="rId2"/>
          <a:stretch>
            <a:fillRect/>
          </a:stretch>
        </p:blipFill>
        <p:spPr>
          <a:xfrm>
            <a:off x="10411108" y="283030"/>
            <a:ext cx="1499746" cy="993734"/>
          </a:xfrm>
          <a:prstGeom prst="rect">
            <a:avLst/>
          </a:prstGeom>
        </p:spPr>
      </p:pic>
      <p:sp>
        <p:nvSpPr>
          <p:cNvPr id="4" name="TextBox 3">
            <a:extLst>
              <a:ext uri="{FF2B5EF4-FFF2-40B4-BE49-F238E27FC236}">
                <a16:creationId xmlns:a16="http://schemas.microsoft.com/office/drawing/2014/main" id="{F2D7E2F0-DAF6-31F4-561B-964EACE8307C}"/>
              </a:ext>
            </a:extLst>
          </p:cNvPr>
          <p:cNvSpPr txBox="1"/>
          <p:nvPr/>
        </p:nvSpPr>
        <p:spPr>
          <a:xfrm>
            <a:off x="281146" y="198408"/>
            <a:ext cx="9354560" cy="584775"/>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rPr>
              <a:t>DISCUSSION ITEM  A.</a:t>
            </a:r>
          </a:p>
        </p:txBody>
      </p:sp>
    </p:spTree>
    <p:extLst>
      <p:ext uri="{BB962C8B-B14F-4D97-AF65-F5344CB8AC3E}">
        <p14:creationId xmlns:p14="http://schemas.microsoft.com/office/powerpoint/2010/main" val="885837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7"/>
          </p:nvPr>
        </p:nvSpPr>
        <p:spPr/>
        <p:txBody>
          <a:bodyPr>
            <a:noAutofit/>
          </a:bodyPr>
          <a:lstStyle/>
          <a:p>
            <a:r>
              <a:rPr lang="en-US" sz="2000"/>
              <a:t>RFP #2022-03</a:t>
            </a:r>
          </a:p>
        </p:txBody>
      </p:sp>
      <p:sp>
        <p:nvSpPr>
          <p:cNvPr id="12" name="Title 11"/>
          <p:cNvSpPr>
            <a:spLocks noGrp="1"/>
          </p:cNvSpPr>
          <p:nvPr>
            <p:ph type="title"/>
          </p:nvPr>
        </p:nvSpPr>
        <p:spPr>
          <a:xfrm>
            <a:off x="9612351" y="6288172"/>
            <a:ext cx="2434393" cy="477717"/>
          </a:xfrm>
        </p:spPr>
        <p:txBody>
          <a:bodyPr/>
          <a:lstStyle/>
          <a:p>
            <a:r>
              <a:rPr lang="en-US" sz="2000" b="0" i="1"/>
              <a:t>October 11, </a:t>
            </a:r>
            <a:r>
              <a:rPr lang="en-US" sz="2000" b="0" i="1" dirty="0"/>
              <a:t>2023</a:t>
            </a:r>
          </a:p>
        </p:txBody>
      </p:sp>
      <p:pic>
        <p:nvPicPr>
          <p:cNvPr id="4" name="Picture 3">
            <a:extLst>
              <a:ext uri="{FF2B5EF4-FFF2-40B4-BE49-F238E27FC236}">
                <a16:creationId xmlns:a16="http://schemas.microsoft.com/office/drawing/2014/main" id="{3E83F813-99A9-96A8-20B9-C088662B07D8}"/>
              </a:ext>
            </a:extLst>
          </p:cNvPr>
          <p:cNvPicPr>
            <a:picLocks noChangeAspect="1"/>
          </p:cNvPicPr>
          <p:nvPr/>
        </p:nvPicPr>
        <p:blipFill>
          <a:blip r:embed="rId3"/>
          <a:stretch>
            <a:fillRect/>
          </a:stretch>
        </p:blipFill>
        <p:spPr>
          <a:xfrm>
            <a:off x="7790688" y="3869808"/>
            <a:ext cx="2897033" cy="1938534"/>
          </a:xfrm>
          <a:prstGeom prst="rect">
            <a:avLst/>
          </a:prstGeom>
        </p:spPr>
      </p:pic>
      <p:pic>
        <p:nvPicPr>
          <p:cNvPr id="31" name="Picture 30">
            <a:extLst>
              <a:ext uri="{FF2B5EF4-FFF2-40B4-BE49-F238E27FC236}">
                <a16:creationId xmlns:a16="http://schemas.microsoft.com/office/drawing/2014/main" id="{D175A2B2-3850-CBBC-FD34-0341080DEE75}"/>
              </a:ext>
            </a:extLst>
          </p:cNvPr>
          <p:cNvPicPr>
            <a:picLocks noChangeAspect="1"/>
          </p:cNvPicPr>
          <p:nvPr/>
        </p:nvPicPr>
        <p:blipFill rotWithShape="1">
          <a:blip r:embed="rId4"/>
          <a:srcRect l="2913" t="-119" b="119"/>
          <a:stretch/>
        </p:blipFill>
        <p:spPr>
          <a:xfrm>
            <a:off x="181549" y="70081"/>
            <a:ext cx="6133906" cy="3088386"/>
          </a:xfrm>
          <a:prstGeom prst="rect">
            <a:avLst/>
          </a:prstGeom>
        </p:spPr>
      </p:pic>
      <p:sp>
        <p:nvSpPr>
          <p:cNvPr id="32" name="Rectangle 31">
            <a:extLst>
              <a:ext uri="{FF2B5EF4-FFF2-40B4-BE49-F238E27FC236}">
                <a16:creationId xmlns:a16="http://schemas.microsoft.com/office/drawing/2014/main" id="{6BE0D0E0-2AD5-53E9-5DBD-3CA948C8867D}"/>
              </a:ext>
            </a:extLst>
          </p:cNvPr>
          <p:cNvSpPr/>
          <p:nvPr/>
        </p:nvSpPr>
        <p:spPr>
          <a:xfrm>
            <a:off x="11899392" y="70081"/>
            <a:ext cx="292609" cy="3088386"/>
          </a:xfrm>
          <a:prstGeom prst="rect">
            <a:avLst/>
          </a:prstGeom>
          <a:solidFill>
            <a:srgbClr val="00AEE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a:ea typeface="+mn-ea"/>
              <a:cs typeface="+mn-cs"/>
            </a:endParaRPr>
          </a:p>
        </p:txBody>
      </p:sp>
      <p:pic>
        <p:nvPicPr>
          <p:cNvPr id="38" name="Picture 37">
            <a:extLst>
              <a:ext uri="{FF2B5EF4-FFF2-40B4-BE49-F238E27FC236}">
                <a16:creationId xmlns:a16="http://schemas.microsoft.com/office/drawing/2014/main" id="{AAE350F9-9D6B-CE83-8C67-D3BE67C65427}"/>
              </a:ext>
            </a:extLst>
          </p:cNvPr>
          <p:cNvPicPr>
            <a:picLocks noChangeAspect="1"/>
          </p:cNvPicPr>
          <p:nvPr/>
        </p:nvPicPr>
        <p:blipFill>
          <a:blip r:embed="rId5"/>
          <a:stretch>
            <a:fillRect/>
          </a:stretch>
        </p:blipFill>
        <p:spPr>
          <a:xfrm>
            <a:off x="7253403" y="70081"/>
            <a:ext cx="4306054" cy="3088386"/>
          </a:xfrm>
          <a:prstGeom prst="rect">
            <a:avLst/>
          </a:prstGeom>
        </p:spPr>
      </p:pic>
      <p:sp>
        <p:nvSpPr>
          <p:cNvPr id="39" name="Rectangle 38">
            <a:extLst>
              <a:ext uri="{FF2B5EF4-FFF2-40B4-BE49-F238E27FC236}">
                <a16:creationId xmlns:a16="http://schemas.microsoft.com/office/drawing/2014/main" id="{D4E9983E-7DA8-87DA-62F5-F85817D7C827}"/>
              </a:ext>
            </a:extLst>
          </p:cNvPr>
          <p:cNvSpPr/>
          <p:nvPr/>
        </p:nvSpPr>
        <p:spPr>
          <a:xfrm>
            <a:off x="6550566" y="92112"/>
            <a:ext cx="362902" cy="3066356"/>
          </a:xfrm>
          <a:prstGeom prst="rect">
            <a:avLst/>
          </a:prstGeom>
          <a:solidFill>
            <a:srgbClr val="00AEE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a:ea typeface="+mn-ea"/>
              <a:cs typeface="+mn-cs"/>
            </a:endParaRPr>
          </a:p>
        </p:txBody>
      </p:sp>
      <p:pic>
        <p:nvPicPr>
          <p:cNvPr id="45" name="Picture 44">
            <a:extLst>
              <a:ext uri="{FF2B5EF4-FFF2-40B4-BE49-F238E27FC236}">
                <a16:creationId xmlns:a16="http://schemas.microsoft.com/office/drawing/2014/main" id="{CA907B7E-F04A-36D8-C610-13B53312B6FE}"/>
              </a:ext>
            </a:extLst>
          </p:cNvPr>
          <p:cNvPicPr>
            <a:picLocks noChangeAspect="1"/>
          </p:cNvPicPr>
          <p:nvPr/>
        </p:nvPicPr>
        <p:blipFill rotWithShape="1">
          <a:blip r:embed="rId6"/>
          <a:srcRect l="20021" r="23935"/>
          <a:stretch/>
        </p:blipFill>
        <p:spPr>
          <a:xfrm>
            <a:off x="2478439" y="3359999"/>
            <a:ext cx="3837016" cy="3395359"/>
          </a:xfrm>
          <a:prstGeom prst="rect">
            <a:avLst/>
          </a:prstGeom>
        </p:spPr>
      </p:pic>
      <p:sp>
        <p:nvSpPr>
          <p:cNvPr id="46" name="Rectangle 45">
            <a:extLst>
              <a:ext uri="{FF2B5EF4-FFF2-40B4-BE49-F238E27FC236}">
                <a16:creationId xmlns:a16="http://schemas.microsoft.com/office/drawing/2014/main" id="{2A0A8F16-0389-3536-851F-8BFA4169A03B}"/>
              </a:ext>
            </a:extLst>
          </p:cNvPr>
          <p:cNvSpPr/>
          <p:nvPr/>
        </p:nvSpPr>
        <p:spPr>
          <a:xfrm>
            <a:off x="181549" y="3359999"/>
            <a:ext cx="2061779" cy="3395359"/>
          </a:xfrm>
          <a:prstGeom prst="rect">
            <a:avLst/>
          </a:prstGeom>
          <a:solidFill>
            <a:srgbClr val="00AEE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a:ea typeface="+mn-ea"/>
              <a:cs typeface="+mn-cs"/>
            </a:endParaRPr>
          </a:p>
        </p:txBody>
      </p:sp>
    </p:spTree>
    <p:extLst>
      <p:ext uri="{BB962C8B-B14F-4D97-AF65-F5344CB8AC3E}">
        <p14:creationId xmlns:p14="http://schemas.microsoft.com/office/powerpoint/2010/main" val="394779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435D475A-C105-6A8C-D2AA-1FC898535687}"/>
              </a:ext>
            </a:extLst>
          </p:cNvPr>
          <p:cNvSpPr txBox="1">
            <a:spLocks/>
          </p:cNvSpPr>
          <p:nvPr/>
        </p:nvSpPr>
        <p:spPr>
          <a:xfrm>
            <a:off x="0" y="227081"/>
            <a:ext cx="5704198" cy="5268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sng" strike="noStrike" kern="1200" cap="none" spc="0" normalizeH="0" baseline="0" noProof="0" dirty="0">
                <a:ln>
                  <a:noFill/>
                </a:ln>
                <a:solidFill>
                  <a:srgbClr val="4472C4"/>
                </a:solidFill>
                <a:effectLst/>
                <a:uLnTx/>
                <a:uFillTx/>
                <a:latin typeface="Calibri Light" panose="020F0302020204030204"/>
                <a:ea typeface="+mj-ea"/>
                <a:cs typeface="Calibri Light"/>
              </a:rPr>
              <a:t>Adjusted Urban Area Boundary</a:t>
            </a:r>
          </a:p>
        </p:txBody>
      </p:sp>
      <p:sp>
        <p:nvSpPr>
          <p:cNvPr id="3" name="Title 1">
            <a:extLst>
              <a:ext uri="{FF2B5EF4-FFF2-40B4-BE49-F238E27FC236}">
                <a16:creationId xmlns:a16="http://schemas.microsoft.com/office/drawing/2014/main" id="{409BEABA-5208-6CC3-FFDF-BE42E4E5FCC6}"/>
              </a:ext>
            </a:extLst>
          </p:cNvPr>
          <p:cNvSpPr txBox="1">
            <a:spLocks/>
          </p:cNvSpPr>
          <p:nvPr/>
        </p:nvSpPr>
        <p:spPr>
          <a:xfrm>
            <a:off x="409342" y="1204503"/>
            <a:ext cx="5090064" cy="74403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libri Light" panose="020F0302020204030204"/>
                <a:ea typeface="+mj-ea"/>
                <a:cs typeface="Calibri Light"/>
              </a:rPr>
              <a:t>Why adjust the original Census Urban Area Boundary?</a:t>
            </a:r>
          </a:p>
        </p:txBody>
      </p:sp>
      <p:pic>
        <p:nvPicPr>
          <p:cNvPr id="6" name="Picture 5" descr="A map of the state of minnesota&#10;&#10;Description automatically generated">
            <a:extLst>
              <a:ext uri="{FF2B5EF4-FFF2-40B4-BE49-F238E27FC236}">
                <a16:creationId xmlns:a16="http://schemas.microsoft.com/office/drawing/2014/main" id="{1B4C5E4D-ED08-5370-4375-27F02F3E97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1160" y="0"/>
            <a:ext cx="6720840" cy="6858000"/>
          </a:xfrm>
          <a:prstGeom prst="rect">
            <a:avLst/>
          </a:prstGeom>
        </p:spPr>
      </p:pic>
    </p:spTree>
    <p:extLst>
      <p:ext uri="{BB962C8B-B14F-4D97-AF65-F5344CB8AC3E}">
        <p14:creationId xmlns:p14="http://schemas.microsoft.com/office/powerpoint/2010/main" val="3099328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435D475A-C105-6A8C-D2AA-1FC898535687}"/>
              </a:ext>
            </a:extLst>
          </p:cNvPr>
          <p:cNvSpPr txBox="1">
            <a:spLocks/>
          </p:cNvSpPr>
          <p:nvPr/>
        </p:nvSpPr>
        <p:spPr>
          <a:xfrm>
            <a:off x="0" y="227081"/>
            <a:ext cx="5704198" cy="5268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sng" strike="noStrike" kern="1200" cap="none" spc="0" normalizeH="0" baseline="0" noProof="0" dirty="0">
                <a:ln>
                  <a:noFill/>
                </a:ln>
                <a:solidFill>
                  <a:srgbClr val="4472C4"/>
                </a:solidFill>
                <a:effectLst/>
                <a:uLnTx/>
                <a:uFillTx/>
                <a:latin typeface="Calibri Light" panose="020F0302020204030204"/>
                <a:ea typeface="+mj-ea"/>
                <a:cs typeface="Calibri Light"/>
              </a:rPr>
              <a:t>Adjusted Urban Area Boundary</a:t>
            </a:r>
          </a:p>
        </p:txBody>
      </p:sp>
      <p:sp>
        <p:nvSpPr>
          <p:cNvPr id="25" name="TextBox 24">
            <a:extLst>
              <a:ext uri="{FF2B5EF4-FFF2-40B4-BE49-F238E27FC236}">
                <a16:creationId xmlns:a16="http://schemas.microsoft.com/office/drawing/2014/main" id="{6B9F1F3B-458F-DEA5-2A05-BA4696DF9BDF}"/>
              </a:ext>
            </a:extLst>
          </p:cNvPr>
          <p:cNvSpPr txBox="1"/>
          <p:nvPr/>
        </p:nvSpPr>
        <p:spPr>
          <a:xfrm>
            <a:off x="409342" y="2243032"/>
            <a:ext cx="5090064" cy="409342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Boundaries can consider transportation terminals, transit routes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Boundary should follow municipal limits or physical features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Boundary should be easy to discern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Boundaries should be simple, without irregularities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Boundaries should not split roadways or ramps</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p:txBody>
      </p:sp>
      <p:sp>
        <p:nvSpPr>
          <p:cNvPr id="3" name="Title 1">
            <a:extLst>
              <a:ext uri="{FF2B5EF4-FFF2-40B4-BE49-F238E27FC236}">
                <a16:creationId xmlns:a16="http://schemas.microsoft.com/office/drawing/2014/main" id="{409BEABA-5208-6CC3-FFDF-BE42E4E5FCC6}"/>
              </a:ext>
            </a:extLst>
          </p:cNvPr>
          <p:cNvSpPr txBox="1">
            <a:spLocks/>
          </p:cNvSpPr>
          <p:nvPr/>
        </p:nvSpPr>
        <p:spPr>
          <a:xfrm>
            <a:off x="409342" y="1204503"/>
            <a:ext cx="5090064" cy="74403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libri Light" panose="020F0302020204030204"/>
                <a:ea typeface="+mj-ea"/>
                <a:cs typeface="Calibri Light"/>
              </a:rPr>
              <a:t>Why adjust the original Census Urban Area Boundary?</a:t>
            </a:r>
          </a:p>
        </p:txBody>
      </p:sp>
      <p:pic>
        <p:nvPicPr>
          <p:cNvPr id="6" name="Picture 5" descr="A map of the state of washington&#10;&#10;Description automatically generated">
            <a:extLst>
              <a:ext uri="{FF2B5EF4-FFF2-40B4-BE49-F238E27FC236}">
                <a16:creationId xmlns:a16="http://schemas.microsoft.com/office/drawing/2014/main" id="{E15BA920-B927-1639-8519-280CCC1DF8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1160" y="0"/>
            <a:ext cx="6720840" cy="6858000"/>
          </a:xfrm>
          <a:prstGeom prst="rect">
            <a:avLst/>
          </a:prstGeom>
        </p:spPr>
      </p:pic>
    </p:spTree>
    <p:extLst>
      <p:ext uri="{BB962C8B-B14F-4D97-AF65-F5344CB8AC3E}">
        <p14:creationId xmlns:p14="http://schemas.microsoft.com/office/powerpoint/2010/main" val="3799039349"/>
      </p:ext>
    </p:extLst>
  </p:cSld>
  <p:clrMapOvr>
    <a:masterClrMapping/>
  </p:clrMapOvr>
</p:sld>
</file>

<file path=ppt/theme/theme1.xml><?xml version="1.0" encoding="utf-8"?>
<a:theme xmlns:a="http://schemas.openxmlformats.org/drawingml/2006/main" name="Office Theme">
  <a:themeElements>
    <a:clrScheme name="LSMPO">
      <a:dk1>
        <a:sysClr val="windowText" lastClr="000000"/>
      </a:dk1>
      <a:lt1>
        <a:sysClr val="window" lastClr="FFFFFF"/>
      </a:lt1>
      <a:dk2>
        <a:srgbClr val="00AEEF"/>
      </a:dk2>
      <a:lt2>
        <a:srgbClr val="F2F2F2"/>
      </a:lt2>
      <a:accent1>
        <a:srgbClr val="70A800"/>
      </a:accent1>
      <a:accent2>
        <a:srgbClr val="ED7D31"/>
      </a:accent2>
      <a:accent3>
        <a:srgbClr val="FFCB05"/>
      </a:accent3>
      <a:accent4>
        <a:srgbClr val="A80000"/>
      </a:accent4>
      <a:accent5>
        <a:srgbClr val="2397D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roduction/Defining Succes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ving Florida Forwar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HDR_Template_WhtBkg_Blue_10092019">
  <a:themeElements>
    <a:clrScheme name="HDR Brand">
      <a:dk1>
        <a:sysClr val="windowText" lastClr="000000"/>
      </a:dk1>
      <a:lt1>
        <a:sysClr val="window" lastClr="FFFFFF"/>
      </a:lt1>
      <a:dk2>
        <a:srgbClr val="54585A"/>
      </a:dk2>
      <a:lt2>
        <a:srgbClr val="E3E4E5"/>
      </a:lt2>
      <a:accent1>
        <a:srgbClr val="4298B5"/>
      </a:accent1>
      <a:accent2>
        <a:srgbClr val="C8102E"/>
      </a:accent2>
      <a:accent3>
        <a:srgbClr val="FFC600"/>
      </a:accent3>
      <a:accent4>
        <a:srgbClr val="78BE20"/>
      </a:accent4>
      <a:accent5>
        <a:srgbClr val="004C97"/>
      </a:accent5>
      <a:accent6>
        <a:srgbClr val="772583"/>
      </a:accent6>
      <a:hlink>
        <a:srgbClr val="0070C0"/>
      </a:hlink>
      <a:folHlink>
        <a:srgbClr val="BFBFBF"/>
      </a:folHlink>
    </a:clrScheme>
    <a:fontScheme name="Custom 3">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7AE9567-3788-4ED1-8A34-78B0B7F9165F}" vid="{4A2ECF4A-4F7E-4198-B38B-581969D48C83}"/>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Custom 5">
      <a:dk1>
        <a:srgbClr val="343741"/>
      </a:dk1>
      <a:lt1>
        <a:srgbClr val="F2F2F2"/>
      </a:lt1>
      <a:dk2>
        <a:srgbClr val="343741"/>
      </a:dk2>
      <a:lt2>
        <a:srgbClr val="F2F2F2"/>
      </a:lt2>
      <a:accent1>
        <a:srgbClr val="0093DE"/>
      </a:accent1>
      <a:accent2>
        <a:srgbClr val="F8C300"/>
      </a:accent2>
      <a:accent3>
        <a:srgbClr val="9BBB59"/>
      </a:accent3>
      <a:accent4>
        <a:srgbClr val="E36C09"/>
      </a:accent4>
      <a:accent5>
        <a:srgbClr val="FF0000"/>
      </a:accent5>
      <a:accent6>
        <a:srgbClr val="FE19FF"/>
      </a:accent6>
      <a:hlink>
        <a:srgbClr val="0093DE"/>
      </a:hlink>
      <a:folHlink>
        <a:srgbClr val="343741"/>
      </a:folHlink>
    </a:clrScheme>
    <a:fontScheme name="Custom 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8C87717C06964D90FD35DE1564E746" ma:contentTypeVersion="13" ma:contentTypeDescription="Create a new document." ma:contentTypeScope="" ma:versionID="b1095cb99b3e1a70bcca256fe5008037">
  <xsd:schema xmlns:xsd="http://www.w3.org/2001/XMLSchema" xmlns:xs="http://www.w3.org/2001/XMLSchema" xmlns:p="http://schemas.microsoft.com/office/2006/metadata/properties" xmlns:ns3="fd94edff-c049-4a7b-b29a-21f03f19ca2e" xmlns:ns4="03ee31f1-6ea4-40e9-bde8-009e569eae43" targetNamespace="http://schemas.microsoft.com/office/2006/metadata/properties" ma:root="true" ma:fieldsID="352f053a27bbf70776e4010ee6c90419" ns3:_="" ns4:_="">
    <xsd:import namespace="fd94edff-c049-4a7b-b29a-21f03f19ca2e"/>
    <xsd:import namespace="03ee31f1-6ea4-40e9-bde8-009e569eae4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94edff-c049-4a7b-b29a-21f03f19ca2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3ee31f1-6ea4-40e9-bde8-009e569eae4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065263F-C78C-4FFC-AAE7-B87FFE0D19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94edff-c049-4a7b-b29a-21f03f19ca2e"/>
    <ds:schemaRef ds:uri="03ee31f1-6ea4-40e9-bde8-009e569eae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64BA8E-BBB4-42D3-9F34-D1E1714452D8}">
  <ds:schemaRefs>
    <ds:schemaRef ds:uri="http://schemas.microsoft.com/sharepoint/v3/contenttype/forms"/>
  </ds:schemaRefs>
</ds:datastoreItem>
</file>

<file path=customXml/itemProps3.xml><?xml version="1.0" encoding="utf-8"?>
<ds:datastoreItem xmlns:ds="http://schemas.openxmlformats.org/officeDocument/2006/customXml" ds:itemID="{4F5716CD-C34C-49C7-941F-C0B6955DAC00}">
  <ds:schemaRefs>
    <ds:schemaRef ds:uri="03ee31f1-6ea4-40e9-bde8-009e569eae43"/>
    <ds:schemaRef ds:uri="http://schemas.microsoft.com/office/2006/documentManagement/types"/>
    <ds:schemaRef ds:uri="http://www.w3.org/XML/1998/namespace"/>
    <ds:schemaRef ds:uri="http://purl.org/dc/dcmitype/"/>
    <ds:schemaRef ds:uri="http://schemas.microsoft.com/office/2006/metadata/properties"/>
    <ds:schemaRef ds:uri="http://schemas.openxmlformats.org/package/2006/metadata/core-properties"/>
    <ds:schemaRef ds:uri="http://purl.org/dc/elements/1.1/"/>
    <ds:schemaRef ds:uri="http://schemas.microsoft.com/office/infopath/2007/PartnerControls"/>
    <ds:schemaRef ds:uri="fd94edff-c049-4a7b-b29a-21f03f19ca2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1948</TotalTime>
  <Words>2688</Words>
  <Application>Microsoft Office PowerPoint</Application>
  <PresentationFormat>Widescreen</PresentationFormat>
  <Paragraphs>473</Paragraphs>
  <Slides>49</Slides>
  <Notes>6</Notes>
  <HiddenSlides>0</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49</vt:i4>
      </vt:variant>
    </vt:vector>
  </HeadingPairs>
  <TitlesOfParts>
    <vt:vector size="71" baseType="lpstr">
      <vt:lpstr>Arial</vt:lpstr>
      <vt:lpstr>Arial Black</vt:lpstr>
      <vt:lpstr>Arial Narrow</vt:lpstr>
      <vt:lpstr>Calibri</vt:lpstr>
      <vt:lpstr>Calibri Light</vt:lpstr>
      <vt:lpstr>Calibri-Bold</vt:lpstr>
      <vt:lpstr>Calibri-Light</vt:lpstr>
      <vt:lpstr>Courier New</vt:lpstr>
      <vt:lpstr>FDOT Imprint Bold Italics</vt:lpstr>
      <vt:lpstr>Hypatia Sans Pro</vt:lpstr>
      <vt:lpstr>Segoe UI</vt:lpstr>
      <vt:lpstr>Segoe UI Semibold</vt:lpstr>
      <vt:lpstr>Source Sans Pro</vt:lpstr>
      <vt:lpstr>Times New Roman</vt:lpstr>
      <vt:lpstr>Wingdings</vt:lpstr>
      <vt:lpstr>Office Theme</vt:lpstr>
      <vt:lpstr>Introduction/Defining Success</vt:lpstr>
      <vt:lpstr>Moving Florida Forward</vt:lpstr>
      <vt:lpstr>1_HDR_Template_WhtBkg_Blue_10092019</vt:lpstr>
      <vt:lpstr>1_Office Theme</vt:lpstr>
      <vt:lpstr>2_Office Theme</vt:lpstr>
      <vt:lpstr>3_Office Theme</vt:lpstr>
      <vt:lpstr>Lake~Sumter MPO  October 11, 2023  Advisory Committee Meeting</vt:lpstr>
      <vt:lpstr>Call to Order by Chair </vt:lpstr>
      <vt:lpstr>PowerPoint Presentation</vt:lpstr>
      <vt:lpstr>PowerPoint Presentation</vt:lpstr>
      <vt:lpstr>PowerPoint Presentation</vt:lpstr>
      <vt:lpstr>PowerPoint Presentation</vt:lpstr>
      <vt:lpstr>October 11, 2023</vt:lpstr>
      <vt:lpstr>PowerPoint Presentation</vt:lpstr>
      <vt:lpstr>PowerPoint Presentation</vt:lpstr>
      <vt:lpstr>PowerPoint Presentation</vt:lpstr>
      <vt:lpstr>PowerPoint Presentation</vt:lpstr>
      <vt:lpstr>PowerPoint Presentation</vt:lpstr>
      <vt:lpstr>Contact Information</vt:lpstr>
      <vt:lpstr>PowerPoint Presentation</vt:lpstr>
      <vt:lpstr>2024 List of Priority Projects (LOPP)  Technical Advisory Committee &amp; Community Advisory Committee  October 11,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Lake County Transit Development Plan</vt:lpstr>
      <vt:lpstr>Today</vt:lpstr>
      <vt:lpstr>Project Status</vt:lpstr>
      <vt:lpstr>What is a TDP?</vt:lpstr>
      <vt:lpstr>Project Status</vt:lpstr>
      <vt:lpstr>What Services Are Available Today?</vt:lpstr>
      <vt:lpstr>LakeXpress Service</vt:lpstr>
      <vt:lpstr>Ridership Trend</vt:lpstr>
      <vt:lpstr>What have we heard so far?</vt:lpstr>
      <vt:lpstr>Outreach</vt:lpstr>
      <vt:lpstr>Outreach</vt:lpstr>
      <vt:lpstr>Outreach</vt:lpstr>
      <vt:lpstr>Outreach</vt:lpstr>
      <vt:lpstr>Service and Capital Needs</vt:lpstr>
      <vt:lpstr>Service Proposals</vt:lpstr>
      <vt:lpstr>27 Express</vt:lpstr>
      <vt:lpstr>Capital/Technology</vt:lpstr>
      <vt:lpstr>Preliminary Financial Summary</vt:lpstr>
      <vt:lpstr>Operating Budget (FY 24)</vt:lpstr>
      <vt:lpstr>Capital Needs</vt:lpstr>
      <vt:lpstr>Next Steps</vt:lpstr>
      <vt:lpstr>Contact Information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Holzwarth, Rebecca</dc:creator>
  <cp:lastModifiedBy>Woods, Michael</cp:lastModifiedBy>
  <cp:revision>102</cp:revision>
  <dcterms:created xsi:type="dcterms:W3CDTF">2020-04-30T22:26:36Z</dcterms:created>
  <dcterms:modified xsi:type="dcterms:W3CDTF">2023-10-11T15:59:03Z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0x010100418C87717C06964D90FD35DE1564E746</vt:lpwstr>
  </property>
</Properties>
</file>