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6" r:id="rId4"/>
    <p:sldId id="287" r:id="rId5"/>
    <p:sldId id="288" r:id="rId6"/>
    <p:sldId id="290" r:id="rId7"/>
    <p:sldId id="293" r:id="rId8"/>
    <p:sldId id="291" r:id="rId9"/>
    <p:sldId id="295" r:id="rId10"/>
    <p:sldId id="292" r:id="rId11"/>
    <p:sldId id="294" r:id="rId12"/>
    <p:sldId id="296" r:id="rId13"/>
    <p:sldId id="297" r:id="rId14"/>
    <p:sldId id="298" r:id="rId15"/>
    <p:sldId id="289" r:id="rId16"/>
    <p:sldId id="267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639149"/>
    <a:srgbClr val="7FB3B2"/>
    <a:srgbClr val="7A81FF"/>
    <a:srgbClr val="A465CD"/>
    <a:srgbClr val="8685EA"/>
    <a:srgbClr val="8EB04E"/>
    <a:srgbClr val="FF9300"/>
    <a:srgbClr val="929292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9BDAD4-E818-42E1-92E6-7317715CA28E}" v="110" dt="2023-02-01T13:01:47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5"/>
    <p:restoredTop sz="94694"/>
  </p:normalViewPr>
  <p:slideViewPr>
    <p:cSldViewPr snapToGrid="0" snapToObjects="1">
      <p:cViewPr varScale="1">
        <p:scale>
          <a:sx n="99" d="100"/>
          <a:sy n="99" d="100"/>
        </p:scale>
        <p:origin x="10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4:59:15.4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9306 24575,'0'-1457'0,"1"1439"0,1 1 0,0-1 0,7-22 0,-4 20 0,5-39 0,-8-256 0,-4 162 0,2-1182 0,1 1307 0,1 1 0,2-1 0,1 1 0,0 0 0,11-27 0,31-42 0,6-78 0,-42 132 0,-2 0 0,-1 0 0,3-78 0,-12 93 0,1 14 0,-1 0 0,4-23 0,-2 32 0,0 0 0,0 0 0,0 0 0,0 0 0,1 0 0,0 0 0,0 0 0,0 0 0,0 1 0,1-1 0,-1 1 0,5-5 0,7-5 0,-1-1 0,-1-1 0,0 0 0,-1-1 0,0 0 0,13-27 0,-3-6 0,-14 29 0,1 0 0,1 1 0,1 0 0,0 1 0,1 0 0,20-23 0,-18 29 0,0-1 0,-1 0 0,-1 0 0,-1-1 0,0-1 0,0 0 0,-1 0 0,11-30 0,-13 32 0,0 0 0,0 0 0,1 0 0,1 1 0,0 1 0,16-17 0,-15 17 0,-1 0 0,9-11 0,2 1 0,0 1 0,27-21 0,-37 35 0,0 0 0,0 1 0,13-4 0,-13 5 0,-1-1 0,1 1 0,-1-1 0,12-9 0,8-12 0,-23 20 0,1 0 0,-1 1 0,1-1 0,0 1 0,1 0 0,-1 1 0,15-7 0,-8 5 0,-1 0 0,0-1 0,-1-1 0,20-15 0,6-4 0,-7-1 0,-1 1 0,0 3 0,0 0 0,44-49 0,-63 62 0,1 1 0,1 1 0,16-11 0,5-3 0,51-33 0,-49 34 0,35-28 0,-16 12 0,-42 31 0,-1-2 0,1 1 0,-1-2 0,-1 0 0,13-13 0,-10 8 0,1 0 0,1 1 0,0 0 0,1 1 0,0 1 0,38-19 0,-31 18 0,-1-1 0,-1-2 0,-1 0 0,0-1 0,29-30 0,-23 5 0,-24 36 0,0-1 0,1 1 0,0 0 0,0 0 0,1 1 0,-1-1 0,10-7 0,2 0 0,0 0 0,-1-1 0,15-18 0,-25 27 0,0 0 0,0 0 0,0 0 0,1 0 0,-1 1 0,1 0 0,0 0 0,1 0 0,-1 1 0,10-4 0,1 2 0,0 1 0,35-5 0,-38 6 0,-1 0 0,1-1 0,-1-1 0,0 0 0,0-1 0,0-1 0,-1 0 0,1 0 0,-2-1 0,1-1 0,-1 0 0,-1 0 0,0-1 0,0 0 0,12-17 0,-2-10 0,-17 30 0,0 0 0,1 1 0,0-1 0,7-9 0,7-5 0,66-83 0,-80 97 0,0-1 0,0 0 0,-1 0 0,0 0 0,3-16 0,-4 15 0,1 0 0,0-1 0,0 2 0,9-18 0,10-9 0,-2-1 0,-2 0 0,-1-2 0,21-68 0,-27 71 0,3 0 0,1 1 0,21-36 0,-24 48 0,-4 8 0,1 0 0,11-13 0,-11 17 0,-2-1 0,1 1 0,-2-1 0,9-17 0,-14 24 0,6-10 0,-2-1 0,0 1 0,0-1 0,-2 0 0,3-17 0,1-13 0,2 1 0,1 1 0,26-65 0,-21 64 0,61-148 0,-71 180 0,-1-1 0,-1 1 0,0-1 0,0 0 0,0-22 0,-1 15 0,7-29 0,-4 24 0,3-35 0,-7 45 0,1-1 0,0 1 0,1-1 0,1 1 0,0 0 0,10-22 0,20-28 0,29-58 0,-59 109 0,1 0 0,-2 0 0,0 0 0,0 0 0,-2 0 0,0 0 0,0-1 0,-2-14 0,0 10 0,2 1 0,0-1 0,1 1 0,4-22 0,-1 25 0,1-10 0,16-37 0,-20 56 0,1-1 0,1 1 0,-1 0 0,1 0 0,1 0 0,-1 0 0,1 1 0,-1 0 0,2 0 0,7-7 0,-8 8 0,0 0 0,0-1 0,0 1 0,0-1 0,-1 0 0,0-1 0,0 1 0,-1-1 0,6-11 0,0-4 0,9-34 0,-7 22 0,5-25 0,-10 36 0,1 0 0,0 1 0,14-27 0,-16 38 0,2 1 0,12-15 0,6-8 0,-18 22 0,0 1 0,0-1 0,1 1 0,0 0 0,0 1 0,15-11 0,-17 15 0,1 0 0,0 0 0,0 0 0,0 1 0,1 0 0,-1 0 0,1 1 0,0 0 0,-1 0 0,14 0 0,198 0 0,-107 5 0,156-4-1365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9:50:12.93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4155 24575,'64'1'0,"74"-3"0,-129 0 0,0 1 0,-1-1 0,1 0 0,-1-1 0,1 0 0,-1 0 0,0-1 0,9-6 0,8-6 0,25-22 0,-29 21 0,34-20 0,-8 8 0,-33 19 0,0 1 0,1 0 0,0 2 0,1-1 0,0 2 0,24-7 0,-24 9 0,-1 0 0,1-1 0,-1 0 0,0-1 0,18-11 0,77-41 0,-56 33 0,-31 16 0,28-17 0,-30 12 0,25-21 0,-30 21 0,1 2 0,32-20 0,-37 27 0,-1-1 0,0 0 0,0-1 0,0 0 0,-1-1 0,0 0 0,-1 0 0,0-1 0,10-13 0,-8 8 0,-7 7 0,1 1 0,0-1 0,0 1 0,0 0 0,1 0 0,0 1 0,0-1 0,0 1 0,1 1 0,-1-1 0,1 1 0,8-3 0,-5 2 0,-1 0 0,0-1 0,-1 0 0,1 0 0,-1-1 0,-1 0 0,1 0 0,12-17 0,-11 13 0,1 1 0,0 0 0,0 0 0,15-9 0,31-22 0,-38 27 0,2 0 0,35-19 0,110-57 0,-154 85 0,0-1 0,0 2 0,0 0 0,1 0 0,20-3 0,10-4 0,145-44 0,-143 42 0,-28 10 0,0-2 0,0 1 0,-1-2 0,0 0 0,0-1 0,-1-1 0,19-12 0,-27 15 0,0 1 0,0 0 0,1 1 0,0-1 0,0 1 0,0 0 0,0 1 0,0 0 0,0 0 0,15-2 0,2 3 0,0 0 0,26 3 0,-32 0 0,1-2 0,0 0 0,-1 0 0,29-6 0,-39 3 0,0 0 0,0 0 0,0 0 0,11-8 0,-11 6 0,-1 1 0,2 0 0,-1 0 0,10-2 0,-7 3 0,-1 0 0,1 0 0,-1-1 0,1 0 0,-1-1 0,-1 0 0,1-1 0,-1 0 0,17-13 0,-21 14 0,0 1 0,1 0 0,-1 1 0,1 0 0,0-1 0,0 2 0,0-1 0,1 1 0,9-3 0,8 0 0,33-2 0,-34 5 0,29-6 0,-13-2 0,-8 1 0,0 2 0,33-3 0,-32 5 0,-1-1 0,0-1 0,35-13 0,-10 2 0,14-7 0,-49 16 0,-1 2 0,43-10 0,6 2 0,-45 9 0,-1 0 0,38-2 0,-32 8 0,0 1 0,0 1 0,0 2 0,29 7 0,-28-5 0,0-2 0,1-1 0,51-1 0,-65-3 0,1-1 0,-1 0 0,0-1 0,0-1 0,0-1 0,0 0 0,29-15 0,-33 13 0,-2-1 0,14-11 0,-14 11 0,-1 0 0,1 1 0,13-7 0,2 3 0,1 2 0,1 0 0,52-8 0,-7 2 0,-43 8 0,-10 3 0,0-1 0,0-1 0,-1 0 0,0-2 0,25-13 0,-27 12 0,1 1 0,0 0 0,28-8 0,-29 11 0,-1 0 0,0-1 0,0-1 0,27-17 0,114-75 0,-106 75 0,-40 19 0,1 0 0,-1 0 0,0-1 0,-1-1 0,1 0 0,9-9 0,-12 10 0,0 0 0,1 0 0,0 0 0,0 1 0,17-7 0,54-16 0,-34 13 0,-28 9 0,0-1 0,-1 0 0,0-2 0,0 0 0,-1 0 0,29-24 0,-33 23 0,0 2 0,1-1 0,-1 2 0,2 0 0,-1 0 0,1 1 0,0 1 0,15-4 0,19 0 0,-37 8 0,-1-1 0,1 0 0,-1 0 0,0-1 0,12-5 0,42-26 0,-47 24 0,0 0 0,0 2 0,1 0 0,0 0 0,0 2 0,1 1 0,35-7 0,-18 11 0,49 4 0,-54-1 0,1-1 0,44-5 0,-61 1 0,-1-1 0,0 0 0,0-2 0,0 1 0,23-14 0,-22 11 0,1 0 0,0 1 0,0 1 0,20-5 0,-7 6 0,1 2 0,46 1 0,-49 2 0,0-1 0,0-1 0,35-8 0,71-29 0,-111 34 0,1-1 0,-1-1 0,-1-1 0,0-1 0,0 0 0,26-18 0,-7 3 0,44-19 0,-50 26 0,-21 12 0,1 0 0,0 1 0,0 0 0,0 1 0,0 0 0,20 0 0,-17 2 0,1-2 0,-1 0 0,30-9 0,-35 8 0,4-2 0,1 0 0,-1-1 0,29-18 0,-20 10 0,0 1 0,0 1 0,1 1 0,1 1 0,0 1 0,1 2 0,-1 1 0,35-5 0,-55 10 0,1 0 0,-2 0 0,1-1 0,0 0 0,0 0 0,-1-1 0,6-4 0,-5 3 0,-1 1 0,1 1 0,-1-1 0,1 1 0,0 0 0,0 1 0,9-2 0,19-2 0,29-5 0,72-17 0,34-8 0,-119 29 0,1 2 0,0 2 0,62 6 0,-21-1 0,-28-2 0,0-2 0,86-14 0,-107 9 0,-28 5 0,0 0 0,0-1 0,-1-1 0,1 0 0,-1-1 0,21-11 0,-13 4 0,-13 5 0,0 1 0,1 1 0,-1 0 0,1 1 0,0 0 0,1 0 0,22-4 0,46 4 0,-53 4 0,1-2 0,27-5 0,-23 0 0,-1-1 0,0-2 0,40-17 0,-2-5 0,76-47 0,-79 43 0,-43 25 0,40-26 0,-52 30 0,-1 2 0,1-1 0,0 1 0,1 1 0,-1 0 0,19-4 0,-14 4 0,0-1 0,24-10 0,8-10 0,-31 15 0,0 1 0,0 0 0,1 2 0,0 0 0,0 1 0,33-7 0,60-7 0,-73 12 0,129-35 0,106-37 0,-245 70 0,0-2 0,35-21 0,-36 18 0,1 1 0,34-12 0,-20 12 0,-14 3 0,0 2 0,1 1 0,0 1 0,0 2 0,41-3 0,-45 8 0,0 0 0,0-2 0,0-1 0,0-1 0,0-1 0,-1-1 0,26-10 0,-44 13 0,23-8 0,-1-1 0,0-1 0,-1-2 0,47-33 0,-63 40 0,1 0 0,1 1 0,22-11 0,-23 13 0,0-1 0,-1-1 0,1 1 0,18-17 0,-22 17 0,0 1 0,0 0 0,0 0 0,1 0 0,13-5 0,-10 5 0,0 0 0,14-10 0,-9 3-1365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35:17.17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1145 24575,'6'0'0,"0"-1"0,-1 0 0,1-1 0,0 1 0,-1-1 0,1 0 0,-1-1 0,0 1 0,0-1 0,0 0 0,0 0 0,0-1 0,-1 0 0,6-5 0,-4 4 0,0 0 0,0 0 0,1 1 0,-1 0 0,1 0 0,0 0 0,13-4 0,7 3 0,0 2 0,0 0 0,0 2 0,50 4 0,-9 0 0,-48-4 0,1 0 0,-1-1 0,1-1 0,23-7 0,26-2 0,-48 10 0,33-8 0,-30 4 0,1 1 0,0 1 0,31 0 0,82 5 0,-52 1 0,-43-2 0,-9-1 0,0 1 0,1 2 0,38 8 0,159 42 0,-109-18 0,-83-20 0,75 13 0,-50-12 0,-54-11 0,1-1 0,-1 0 0,1 0 0,0-2 0,0 1 0,-1-2 0,1 0 0,18-2 0,65-20 0,-61 13 0,1 1 0,0 1 0,47-1 0,-51 6 0,51-10 0,-50 6 0,47-3 0,-14 10 0,-45 0 0,1-1 0,-1 0 0,0-2 0,0 0 0,0-1 0,0-1 0,22-8 0,-19 4 0,0 0 0,0 2 0,1 1 0,0 0 0,0 2 0,0 1 0,32 2 0,-39-1 0,1-1 0,-1 0 0,20-6 0,-15 3 0,32-2 0,34 6 0,-67 2 0,0 0 0,0-2 0,0 0 0,0-2 0,-1 0 0,1-2 0,21-6 0,-21 3 0,1 1 0,0 1 0,0 1 0,43-3 0,94 5 0,-105 4 0,-38-2 0,-1-1 0,1 0 0,-1-1 0,0-1 0,29-11 0,-24 7 0,1 2 0,29-6 0,-19 9 0,54 2 0,2 0 0,-69-1 0,33-9 0,-34 7 0,36-5 0,-31 7 0,38-10 0,-39 6 0,43-3 0,280 6 0,-174 5 0,-138 0 0,61 11 0,14 1 0,-106-14 0,64 3 0,86-6 0,-135 0 0,1-1 0,-1 0 0,31-13 0,-32 11 0,1 0 0,0 1 0,31-5 0,26 5 0,83 6 0,-50 1 0,328-2 0,-427 1 0,-1-1 0,1 0 0,-1-1 0,1 1 0,-1-2 0,0 1 0,1-1 0,-1 0 0,0 0 0,0-1 0,0 0 0,0 0 0,-1-1 0,1 0 0,10-9 0,-3 1 0,1 1 0,0 0 0,0 1 0,26-12 0,-22 12 0,0-1 0,30-23 0,-38 24 0,0 2 0,0 0 0,1 0 0,1 1 0,-1 1 0,1 0 0,17-6 0,-8 5 0,0 0 0,0 1 0,1 2 0,-1 0 0,39-1 0,-52 4 0,-1 0 0,1 0 0,-1-1 0,1 0 0,-1 0 0,0-1 0,0 0 0,0 0 0,0-1 0,-1 0 0,0-1 0,1 0 0,8-7 0,-2 2 0,0 1 0,1 1 0,30-11 0,-30 13 0,-1 0 0,-1 0 0,1-1 0,13-11 0,-17 11 0,0 1 0,1 0 0,0 0 0,0 1 0,0 0 0,17-4 0,3 2 0,38-6 0,-51 10 0,0-2 0,-1 0 0,1-2 0,24-11 0,18-8 0,-23 13 0,-5 1 0,44-10 0,39-7 0,-6 4 0,-69 14 0,66-9 0,-12 2 0,-43 8 0,-36 6 0,-1-1 0,1 0 0,-1 0 0,0-2 0,-1 0 0,0 0 0,22-17 0,-34 24 0,8-5 0,0 1 0,0 0 0,0 0 0,1 1 0,0 0 0,0 1 0,15-2 0,19-5 0,-19 4 0,1 0 0,0 1 0,29 1 0,81 4 0,-48 1 0,510-2 0,-569 2 0,0 0 0,32 8 0,-29-4 0,47 3 0,-9-8 0,0-3 0,92-15 0,-109 10 0,0 2 0,1 2 0,83 8 0,-123-3 0,-1 2 0,0-1 0,0 2 0,0 0 0,0 0 0,-1 1 0,0 1 0,0 0 0,11 9 0,-7-5 0,1-1 0,0-1 0,28 12 0,-25-14 0,1-1 0,0 0 0,1-2 0,-1 0 0,39 1 0,12-6 0,-39 0 0,0 1 0,1 1 0,52 10 0,-50-5 0,1-1 0,44-1 0,-7 0 0,55 20 0,-36-21 0,-59-3 0,66 9 0,-88-6 0,0-1 0,0 2 0,0 0 0,-1 0 0,0 1 0,1 0 0,-2 1 0,1 0 0,11 9 0,1 2 0,39 19 0,5 3 0,-45-25 0,1 0 0,0-2 0,1-1 0,0-1 0,1-1 0,0-1 0,1-1 0,-1-1 0,1-1 0,39 1 0,-40-3 0,0 1 0,0 0 0,0 2 0,25 10 0,29 6 0,-53-14 0,35 14 0,-36-13 0,36 10 0,-55-17 0,0 0 0,-1 1 0,1 0 0,0 0 0,-1 0 0,1 0 0,-1 1 0,0 0 0,0 0 0,4 5 0,-3-3 0,-1-1 0,1-1 0,0 1 0,0-1 0,0 0 0,14 6 0,-17-9 0,6 2 0,-1 0 0,0 0 0,0 1 0,0 0 0,0 0 0,-1 1 0,1 0 0,9 9 0,-5-3 0,2 0 0,-1-1 0,1 0 0,1-1 0,0 0 0,0-1 0,1-1 0,0-1 0,0 0 0,0-1 0,32 5 0,-40-8 0,1 0 0,0 0 0,-1 1 0,1 0 0,-1 0 0,0 1 0,0 0 0,0 0 0,-1 1 0,0 0 0,1 0 0,-2 1 0,1 0 0,-1 0 0,0 1 0,0-1 0,0 1 0,7 14 0,-6-10 0,0 0 0,1-1 0,0 0 0,1 0 0,0-1 0,1 0 0,0 0 0,11 7 0,-6-5 0,-2 0 0,1 2 0,15 18 0,-19-16 0,-1 0 0,0 0 0,-1 1 0,-1 0 0,10 34 0,11 23 0,-24-66 0,0 0 0,0 0 0,1-1 0,0 0 0,0 0 0,10 8 0,-7-7 0,-1 0 0,0 1 0,7 10 0,22 47 0,-28-47 0,1-1 0,1-1 0,0 0 0,20 23 0,7 5 0,-26-30 0,0 0 0,1-1 0,14 12 0,4-1 0,-5-1 0,2-1 0,1-2 0,1 0 0,54 27 0,11-11 0,-89-34 0,1 1 0,0 0 0,-1 0 0,0 0 0,0 1 0,0 0 0,0 0 0,0 0 0,-1 1 0,0-1 0,7 11 0,-6-9 0,-1 0 0,1 0 0,1-1 0,-1 0 0,1 0 0,0 0 0,11 7 0,2-3 0,-1 2 0,18 14 0,-19-14-1365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35:46.83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7164 367 24575,'-23'0'0,"-84"-3"0,90 1 0,0-1 0,1 0 0,0-1 0,-24-9 0,37 12 0,-33-14 0,0 2 0,-74-16 0,69 22 0,-7-2 0,-1 2 0,-51 0 0,32 3 0,1-3 0,-102-23 0,102 16 0,54 11 0,1 0 0,-1-1 0,1 0 0,0-1 0,0-1 0,-13-8 0,-58-46 0,15 8 0,61 48 0,0 1 0,0-1 0,0 1 0,-1 1 0,1-1 0,-1 1 0,0 0 0,0 1 0,-13-1 0,-11 1 0,-35 4 0,20-1 0,-10-1 0,-115-2 0,116-10 0,44 7 0,-1 2 0,1-1 0,-14 0 0,22 3 0,-1 0 0,1 1 0,-1-1 0,1 1 0,-1 0 0,1 0 0,0 0 0,-1 0 0,1 1 0,0 0 0,0 0 0,-6 4 0,-34 26 0,33-23 0,0 0 0,-1-1 0,-1 0 0,1-1 0,-22 8 0,29-13 0,1 0 0,-1 0 0,1 0 0,0 0 0,0 1 0,0 0 0,0 0 0,0 0 0,1 0 0,-1 1 0,1-1 0,0 1 0,0 0 0,-3 4 0,0 4 0,0 0 0,1 0 0,-6 21 0,8-23 0,0-1 0,0 1 0,-1-1 0,0 0 0,0 0 0,-1-1 0,0 1 0,-9 9 0,11-15 0,0 0 0,-1-1 0,1 1 0,-1-1 0,1 0 0,-1 0 0,0 0 0,0 0 0,0-1 0,-8 2 0,-47 6 0,21-4 0,22-2 0,0 1 0,0 1 0,1 1 0,0 0 0,0 1 0,0 0 0,1 1 0,0 1 0,1 0 0,0 1 0,0 1 0,1-1 0,-11 15 0,19-21 0,0-1 0,0 0 0,0 0 0,-1 0 0,1-1 0,-1 1 0,1-1 0,-1 0 0,0-1 0,0 1 0,-7 1 0,-26 10 0,35-12 0,1 1 0,0-1 0,-1 1 0,1-1 0,0 1 0,0 0 0,0 0 0,1 0 0,-1 0 0,0 0 0,1 0 0,-1 0 0,1 1 0,-1-1 0,1 0 0,0 1 0,-1 2 0,0 4 0,0 0 0,1 1 0,-1 15 0,1-15 0,0 0 0,0 0 0,-3 11 0,3-18 0,0 0 0,0-1 0,0 1 0,0-1 0,-1 1 0,1-1 0,-1 1 0,1-1 0,-1 0 0,0 0 0,0 0 0,0 0 0,0 0 0,0 0 0,-4 2 0,-38 19 0,31-17 0,0 1 0,1 0 0,0 1 0,-19 16 0,25-19 0,1 0 0,-2 0 0,1 0 0,0-1 0,-1 0 0,0 0 0,0 0 0,0-1 0,0 0 0,0-1 0,-1 1 0,-10 0 0,-39 9 0,0 2 0,-69 27 0,113-37 0,0 0 0,0 0 0,0-1 0,-1-1 0,-16 1 0,-69-3 0,70-2 0,-1 2 0,-47 6 0,76-6 0,-14 1 0,0 2 0,1 0 0,-1 0 0,1 2 0,-1-1 0,1 2 0,1 0 0,-14 8 0,-33 24 0,30-20 0,-45 36 0,69-48 0,-1-2 0,-1 1 0,1-1 0,0 0 0,-1 0 0,0-1 0,0 0 0,0-1 0,0 0 0,0 0 0,-16 1 0,-8-1 0,-59-4 0,35-1 0,38 3 0,-19-1 0,-50 6 0,74-3 0,0 0 0,0 1 0,0 0 0,0 1 0,1 1 0,-1 0 0,-15 9 0,9-4 0,-27 10 0,30-14 0,0 1 0,0 1 0,-16 10 0,21-12 0,0-1 0,-1 1 0,0-2 0,1 0 0,-1 0 0,-1-1 0,1-1 0,0 0 0,-20 1 0,15-2 0,0 1 0,0 1 0,0 1 0,-22 7 0,22-5 0,0 0 0,0-1 0,-1-1 0,0-1 0,-19 1 0,-88-3 0,-4 0 0,121 1 0,0-1 0,0 1 0,0 1 0,0 0 0,1 0 0,-1 0 0,-8 6 0,-33 12 0,-64 13 0,99-29 0,0 1 0,1-1 0,-1 2 0,-14 10 0,14-9 0,0-1 0,0 0 0,-27 10 0,1-5 0,19-5 0,-1-1 0,0-1 0,-44 5 0,37-9 0,-55-4 0,73 1 0,1 0 0,0 0 0,-1-1 0,1 0 0,1 0 0,-1-1 0,0-1 0,-14-9 0,8 5 0,-1 0 0,-18-7 0,24 11 0,0 1 0,0-2 0,1 1 0,0-1 0,0-1 0,0 0 0,-13-13 0,1-3 0,7 5 0,-2 1 0,-36-28 0,-73-41 0,122 82 0,-1-1 0,1 0 0,0 1 0,0-1 0,0-1 0,1 1 0,0-1 0,0 1 0,0-1 0,-2-7 0,-13-24 0,12 25 0,0-1 0,1 0 0,0-1 0,1 0 0,0 1 0,-2-18 0,3 14 0,-1 1 0,0-1 0,-11-23 0,-10-14 0,-3 2 0,-44-63 0,65 106 0,-1 0 0,0 0 0,-1 0 0,1 1 0,-1 1 0,-1 0 0,0 0 0,0 0 0,0 2 0,-18-9 0,24 12 0,-1-1 0,0 1 0,1-2 0,-1 1 0,1 0 0,0-1 0,0 0 0,1 0 0,-6-6 0,-23-44 0,25 41 0,-1 0 0,-16-22 0,-1 7 0,12 14 0,1 0 0,1-1 0,-17-26 0,23 30 0,-1 1 0,0-1 0,0 1 0,-2 0 0,1 1 0,-1 0 0,0 0 0,-1 1 0,0 0 0,-16-12 0,16 15 0,0 0 0,1-1 0,0-1 0,0 1 0,1-1 0,-1 0 0,-10-16 0,13 17-124,0 0 0,0 0 0,0 0 0,-1 0 0,0 1 0,0 0-1,0 0 1,-1 1 0,1-1 0,-15-5 0,3 3-6702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36:26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6824 2992 24575,'-5'3'0,"0"0"0,-1 1 0,1-2 0,-1 1 0,1-1 0,-1 0 0,0 0 0,0 0 0,0-1 0,0 0 0,0 0 0,0 0 0,-9-1 0,-31 7 0,41-6 0,0 1 0,1 0 0,-1 0 0,0 1 0,0-1 0,1 1 0,0 0 0,-1 1 0,1-1 0,1 1 0,-8 7 0,2-2 0,6-5 0,-1-1 0,0 0 0,-1 0 0,1 0 0,0-1 0,-1 0 0,1 1 0,-1-1 0,0-1 0,0 1 0,0-1 0,-5 1 0,-8 1 0,0-2 0,-21 0 0,25-1 0,0 0 0,0 1 0,0 1 0,-16 3 0,7 3 0,-1 2 0,-21 12 0,19-9 0,-31 10 0,36-16 0,8-3 0,0 0 0,0 1 0,0 1 0,-13 8 0,15-8 0,1 1 0,-1-2 0,-1 1 0,-23 6 0,32-11 0,0 0 0,-1 0 0,1-1 0,-1 0 0,1 1 0,-1-1 0,1-1 0,0 1 0,-1 0 0,-3-2 0,5 2 0,0-1 0,1 0 0,-1 0 0,0 0 0,0 0 0,1 0 0,-1 0 0,0 0 0,1-1 0,-1 1 0,1 0 0,0-1 0,-1 0 0,1 1 0,0-1 0,0 0 0,0 1 0,-1-4 0,-4-9 0,2 5 0,0-1 0,0 1 0,-1 1 0,0-1 0,0 1 0,-1 0 0,-9-10 0,8 11 0,1-1 0,0 0 0,0 0 0,1 0 0,-1-1 0,2 0 0,-1 0 0,1 0 0,1 0 0,0-1 0,0 0 0,-2-14 0,2-6 0,1-1 0,4-53 0,0 46 0,-4-41 0,2 75 0,-1 0 0,1 1 0,-1-1 0,0 0 0,0 0 0,-1 1 0,1-1 0,-1 1 0,0-1 0,0 1 0,0 0 0,0 0 0,0 0 0,-1 0 0,0 0 0,1 0 0,-1 1 0,0-1 0,0 1 0,0 0 0,-1 0 0,1 0 0,-1 0 0,1 0 0,-1 1 0,1 0 0,-1-1 0,-7 0 0,-8-1 0,-1 0 0,0 2 0,1 0 0,-30 3 0,23-1 0,11-1 0,6 1 0,0-1 0,0 0 0,0 0 0,-10-3 0,17 3 0,0-1 0,0 1 0,-1-1 0,1 0 0,0 0 0,0 0 0,0 0 0,0 0 0,0 0 0,0-1 0,0 1 0,0 0 0,1-1 0,-1 0 0,1 1 0,-1-1 0,1 0 0,-1 0 0,1 0 0,-2-4 0,-23-68 0,19 52 0,0 0 0,-2 1 0,-13-26 0,13 32 0,1 0 0,1-1 0,1 0 0,0-1 0,-5-25 0,0 0 0,6 24 0,1 0 0,-3-23 0,5 27 0,0 1 0,-1-1 0,0 1 0,-2 0 0,1 0 0,-7-12 0,-44-73 0,4 8 0,26 49 0,20 34 0,0-1 0,0 0 0,1 0 0,0 0 0,0 0 0,-2-9 0,-10-52 0,8 30 0,-15-41 0,13 50 0,3 9 0,-17-35 0,-4-11 0,24 52 0,-2 0 0,0 1 0,-1 0 0,0 0 0,-10-13 0,2 7 0,0 1 0,-34-33 0,43 47 0,-1 0 0,1 0 0,-1 0 0,-1 1 0,1 0 0,-1 0 0,1 1 0,-1 0 0,0 1 0,0-1 0,0 1 0,-12-1 0,-5 1 0,-4-1 0,-55-12 0,74 13 0,1-1 0,0-1 0,0 0 0,0 0 0,0-1 0,1 0 0,0 0 0,0-1 0,-13-11 0,17 13 0,0 1 0,-1-1 0,1 1 0,-1 0 0,0 0 0,0 1 0,0 0 0,0 0 0,-9-3 0,-2 1 0,-31-2 0,-12-3 0,31 3 0,0 1 0,0 2 0,-1 0 0,1 2 0,-43 4 0,51 0 0,1 2 0,-1 0 0,-35 14 0,-2 1 0,27-10 0,10-4 0,-37 7 0,49-11 0,-1-2 0,1 1 0,0-1 0,-1-1 0,1 0 0,0 0 0,-16-4 0,-18-8 0,1-1 0,-76-40 0,107 49 0,-1 1 0,1 0 0,-1 0 0,0 2 0,0-1 0,0 1 0,-17-1 0,-82 4 0,55 2 0,20-3 0,16 2 0,0-2 0,-1 0 0,1-1 0,0-1 0,0-1 0,0 0 0,-23-8 0,37 8 0,0 1 0,0-1 0,0-1 0,0 1 0,1 0 0,-7-8 0,7 8 0,1-1 0,-1 1 0,0 0 0,0 0 0,0 0 0,-1 0 0,1 1 0,-1-1 0,-6-1 0,-4 0 0,2 1 0,0 0 0,1-1 0,0 0 0,0-1 0,0-1 0,0 1 0,1-2 0,-15-10 0,12 7 0,0 1 0,-1 1 0,0 0 0,-1 1 0,0 1 0,-32-9 0,7 1 0,-73-14 0,103 24 0,-18-6 0,0 2 0,-1 0 0,1 2 0,-54-4 0,54 9 0,1-1 0,0-1 0,0-1 0,0-1 0,1-2 0,-46-17 0,68 21 0,-1-1 0,0 1 0,1-1 0,0 0 0,0-1 0,0 1 0,0-1 0,1 0 0,0 0 0,0 0 0,0 0 0,-3-9 0,3 8 0,0-1 0,-1 1 0,1 0 0,-1 0 0,0 1 0,-1-1 0,1 1 0,-1 0 0,-7-4 0,-2 0 0,-1 1 0,0 1 0,0 0 0,0 1 0,-1 1 0,0 1 0,0 0 0,0 1 0,0 1 0,-28 0 0,32 2 0,1 0 0,-1 0 0,0-1 0,1-1 0,0 0 0,-1-1 0,1-1 0,0 0 0,0 0 0,-13-8 0,1 0 0,2-1 0,-1-2 0,2 0 0,-34-31 0,49 41 0,-1 0 0,1 1 0,-1 0 0,1 0 0,-1 1 0,0-1 0,0 2 0,-1-1 0,-11-2 0,9 3 0,1-1 0,0 0 0,0-1 0,0 0 0,-14-8 0,7 0 0,10 7 0,-1 0 0,1 1 0,-1-1 0,0 1 0,0 1 0,0 0 0,0 0 0,-1 0 0,1 1 0,-10-2 0,-45-2 0,-15-2 0,-36-4 0,54 7 0,-8-8 0,48 8 0,1 2 0,-22-3 0,-21 6 0,46 1 0,0-1 0,0-1 0,0 0 0,0 0 0,0-2 0,1 0 0,-20-6 0,15 1 0,-1 0 0,0 2 0,0 0 0,-1 1 0,-22-2 0,32 5 0,0 1 0,1-2 0,-1 1 0,0-1 0,1-1 0,-11-5 0,-55-35 0,55 32 0,7 3 0,-1 2 0,0-1 0,0 2 0,-1 0 0,-28-6 0,-82-6 0,75 8 57,33 5-1479,-1 0-5404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45:31.6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1054 24575,'75'-1'0,"83"3"0,-145 0 0,0 1 0,0 0 0,-1 1 0,1 0 0,12 7 0,-11-5 0,0 0 0,1-2 0,19 5 0,151 26 0,-129-22 0,-37-8 0,1-1 0,33 3 0,25-6 0,-48-1 0,0 0 0,0 2 0,35 7 0,-38-3 0,1-1 0,0-2 0,0 0 0,0-2 0,0-1 0,0-2 0,45-7 0,-27 0 0,21-5 0,1 3 0,88-4 0,356 17 0,-464 0 0,57 10 0,41 3 0,516-14 0,-317-3 0,-292 2 0,-1-2 0,77-13 0,-79 8 0,0 3 0,1 2 0,53 4 0,80-3 0,-83-13 0,-59 7 0,48-2 0,311 8 0,-189 3 0,-187-1 0,-1 2 0,38 8 0,-33-5 0,35 2 0,-30-5 0,0-2 0,0-2 0,0-1 0,57-10 0,21-5 0,-17 3 0,-47 6 0,90-3 0,50 12 0,-62 1 0,-54-2 0,0 2 0,73 13 0,-69-6 0,0-3 0,114-7 0,-66-1 0,1252 2 0,-1336-2 0,67-12 0,-40 3 0,-40 5 0,0-1 0,0-1 0,-1-1 0,-1-1 0,40-22 0,-38 17 0,1 2 0,0 1 0,1 2 0,37-10 0,-6 7 0,-24 5 0,64-7 0,-89 14 0,0 1 0,1 0 0,-1 1 0,0 0 0,0 1 0,0 0 0,0 1 0,0 0 0,0 0 0,10 6 0,4 4 0,2 1 0,47 16 0,-43-20 0,-1-2 0,1-1 0,1-1 0,0-2 0,43 1 0,62-8 0,99 4 0,-135 13 0,-63-7 0,46 1 0,419-7 0,-241-3 0,518 2 0,-761-1 0,0-1 0,-1 0 0,1-2 0,-1 0 0,0-1 0,21-10 0,0 2 0,-23 9 0,0 1 0,0 0 0,31-1 0,-27 3 0,-1-1 0,26-6 0,-28 4 0,0 0 0,1 2 0,-1 0 0,1 1 0,0 0 0,-1 1 0,1 2 0,0 0 0,-1 0 0,0 2 0,1 0 0,17 7 0,20 5 0,1-2 0,97 11 0,-77-19 0,119-5 0,-87-3 0,-72 3 0,32 0 0,-63-2 0,1 1 0,0-1 0,-1-1 0,1 1 0,-1-1 0,1 0 0,-1 0 0,1 0 0,5-4 0,38-30 0,63-58 0,-98 82 0,-7 6 0,0 2 0,0-1 0,0 1 0,1 0 0,-1 0 0,1 1 0,0 0 0,12-3 0,22-9 0,-35 11 0,0 1 0,-1-2 0,1 1 0,-1-1 0,8-7 0,-9 7 0,1 0 0,-1 1 0,1-1 0,0 1 0,0 0 0,1 1 0,6-3 0,3 0 0,141-57 0,-143 57 0,0 1 0,15-5 0,-20 8 0,-1 0 0,0 0 0,0-2 0,0 1 0,0-1 0,-1 0 0,1 0 0,-1-1 0,12-9 0,7-12 0,40-37 0,-57 56 0,1 0 0,0 0 0,0 1 0,1 0 0,20-7 0,-20 10 0,0-1 0,0 0 0,-1-1 0,1 0 0,-1-1 0,0 0 0,0 0 0,-1-1 0,0 0 0,0-1 0,15-18 0,-18 19 0,0-1 0,1 1 0,0 0 0,0 1 0,0 0 0,1 0 0,0 0 0,0 1 0,0 0 0,1 1 0,0 0 0,0 0 0,15-4 0,-14 6 0,0-2 0,0 1 0,0-1 0,0-1 0,-1 0 0,0 0 0,0-1 0,0 0 0,-1 0 0,1-1 0,-2 0 0,9-10 0,88-83 0,-65 61 0,-29 27 0,1 1 0,1 1 0,-1-1 0,2 2 0,23-15 0,-30 21-46,-1-1-1,1-1 1,0 1 0,-1-1-1,6-6 1,-4 4-1041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45:45.93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4130 24575,'3'0'0,"0"-1"0,0 1 0,0 0 0,0-1 0,0 0 0,0 0 0,-1 0 0,1 0 0,0 0 0,-1-1 0,1 1 0,-1-1 0,1 1 0,-1-1 0,0 0 0,0 0 0,3-3 0,3-4 0,-1-1 0,0 0 0,6-11 0,6-10 0,-15 25 0,1 0 0,-1 1 0,1-1 0,0 1 0,0 0 0,1 0 0,-1 1 0,1-1 0,0 1 0,1 1 0,-1-1 0,1 1 0,-1 0 0,1 0 0,10-2 0,-4 1 0,-1-1 0,1 0 0,-1-1 0,-1-1 0,1 0 0,-1 0 0,0-1 0,-1-1 0,0 0 0,0 0 0,-1-1 0,0 0 0,14-21 0,5-6 0,-22 31 0,-1 0 0,1-1 0,-1 0 0,7-13 0,-8 13 0,0 1 0,1 0 0,0 0 0,0 0 0,1 1 0,-1 0 0,1 0 0,0 0 0,1 1 0,-1 0 0,1 0 0,9-4 0,-3 2 0,-1-2 0,15-11 0,9-15 0,-25 22 0,1 1 0,18-13 0,-17 13 0,0 0 0,-1-1 0,0 0 0,19-26 0,11-12 0,-23 30 0,0-1 0,-1-1 0,-1-1 0,-1 0 0,-1-2 0,-1 1 0,18-46 0,-24 50 0,0 1 0,21-31 0,-18 31 0,-1 1 0,13-33 0,-21 45 0,0-1 0,0 1 0,1 0 0,0-1 0,0 1 0,1 1 0,0-1 0,-1 0 0,2 1 0,-1 0 0,8-7 0,-4 5 0,-1-1 0,0 1 0,0-2 0,-1 1 0,0-1 0,8-15 0,-9 15 0,0 0 0,0 0 0,1 0 0,1 1 0,-1 0 0,1 0 0,13-10 0,-5 8 0,1 0 0,19-8 0,27-16 0,-20 3 0,39-35 0,-62 50 0,2 2 0,-1 0 0,43-20 0,-40 22 0,1-1 0,-1-1 0,23-19 0,-27 16 0,28-21 0,-41 34 0,0-1 0,-1 0 0,1-1 0,-1 1 0,0-1 0,-1 0 0,1 0 0,5-12 0,14-18 0,-18 30 0,0 1 0,0-1 0,1 1 0,0 1 0,0-1 0,0 1 0,0 0 0,0 1 0,15-5 0,-13 5 0,-1 0 0,0-1 0,-1 1 0,1-1 0,-1-1 0,1 1 0,-1-2 0,-1 1 0,11-10 0,13-25 0,-23 29 0,1 0 0,0 0 0,1 1 0,0 0 0,1 1 0,15-12 0,-18 15 0,0 0 0,0 0 0,0-1 0,-1 0 0,0 0 0,-1-1 0,1 0 0,5-11 0,-7 12 0,0-1 0,0 1 0,1 1 0,0-1 0,0 1 0,0-1 0,1 2 0,0-1 0,0 1 0,1-1 0,-1 2 0,9-5 0,34-10 0,-40 16 0,1 0 0,-1-1 0,0 0 0,0-1 0,0 0 0,0 0 0,14-12 0,26-34 0,-37 37 0,0 1 0,1 0 0,23-18 0,0 9 0,59-28 0,-86 45 0,3-2 0,0 0 0,-1-2 0,0 1 0,-1-2 0,0 1 0,0-1 0,-1-1 0,8-11 0,9-9 0,-14 16 0,1-1 0,-2-1 0,0 0 0,11-24 0,-12 23 0,1 1 0,0 1 0,22-24 0,-17 20 0,22-23 0,-22 26 0,-1-1 0,23-34 0,-24 30 0,1 0 0,1 1 0,0 1 0,38-35 0,-25 25 0,-22 22 0,1 0 0,0 0 0,13-10 0,-7 7 0,-1-1 0,-1 1 0,12-15 0,24-22 0,-43 42 0,1 0 0,-1 0 0,0 0 0,0-1 0,-1 0 0,0 0 0,5-10 0,-5 8 0,0 1 0,1 0 0,0 0 0,0 1 0,7-8 0,-7 11 0,0 0 0,0 0 0,1 0 0,-1 1 0,1 0 0,12-5 0,-12 6 0,-1-1 0,1 0 0,-1 1 0,1-2 0,-1 1 0,0 0 0,0-1 0,-1 0 0,5-5 0,20-33 0,-25 33 0,2 0 0,-1 1 0,2 0 0,-1 0 0,10-9 0,-3 5 0,1 1 0,26-16 0,-36 24 0,0 0 0,0 0 0,-1 0 0,1-1 0,-1 1 0,0-1 0,0 0 0,-1 0 0,1 0 0,-1-1 0,1 1 0,-1 0 0,-1-1 0,1 1 0,-1-1 0,2-6 0,-2 6 0,0 0 0,0 0 0,1 1 0,-1-1 0,1 1 0,0 0 0,1-1 0,-1 1 0,1 0 0,0 0 0,0 1 0,0-1 0,0 0 0,1 1 0,5-5 0,26-10 0,-29 15 0,0 1 0,1-1 0,-2 0 0,1-1 0,0 0 0,-1 0 0,1 0 0,-1 0 0,0-1 0,-1 0 0,1 0 0,5-8 0,8-18 0,-13 20 0,1 0 0,0 0 0,1 1 0,0 0 0,0 1 0,1 0 0,1 0 0,-1 0 0,19-13 0,-19 18 0,-1 0 0,-1-1 0,1 0 0,-1 0 0,0 0 0,0-1 0,0 1 0,-1-2 0,0 1 0,0-1 0,0 1 0,6-15 0,-6 13-91,0 0 0,0 0 0,0 1 0,1-1 0,0 2 0,0-1 0,1 0 0,0 1 0,0 1 0,1-1 0,-1 1 0,1 0 0,0 1 0,13-6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48:48.98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3451 32 24575,'-13'1'0,"1"1"0,-1 0 0,1 0 0,0 1 0,0 1 0,0 0 0,0 1 0,1 0 0,-18 11 0,-10 3 0,26-14 0,-1 0 0,0 0 0,0-2 0,0 0 0,0 0 0,-1-1 0,1-1 0,-1 0 0,-23-3 0,16 0 0,-1-1 0,1-2 0,0 0 0,0-1 0,-29-13 0,24 8 0,-1 2 0,0 1 0,0 1 0,-1 2 0,0 0 0,0 2 0,-41 1 0,52 1 0,-1-1 0,1-1 0,-20-5 0,17 3 0,-37-3 0,35 6 0,-1 0 0,1 2 0,-1 1 0,1 1 0,-1 1 0,-23 6 0,24-4 0,-42 5 0,40-6 0,-32 7 0,-97 23 0,103-27 0,-1-2 0,0-2 0,-67-5 0,21 0 0,57 2 0,20 1 0,0-1 0,0 0 0,0-2 0,0-1 0,-22-5 0,18 2 0,-1 1 0,0 0 0,-39 0 0,-82 6 0,54 2 0,52-4 0,20 0 0,0 1 0,0 1 0,0 0 0,0 2 0,-21 5 0,17-2 0,0-2 0,0-1 0,0 0 0,-34-2 0,-21 1 0,60 1 0,-30 7 0,31-5 0,-36 3 0,-252-6 189,159-3-1743,122 1-5272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49:09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2852 24575,'0'-10'0,"1"-1"0,0 1 0,1 0 0,1-1 0,-1 1 0,2 0 0,7-17 0,-3 10 0,1 1 0,1-1 0,17-20 0,-14 22 0,26-22 0,-26 26 0,-1-1 0,21-26 0,-25 28 0,0 2 0,0-1 0,0 1 0,1 0 0,0 0 0,12-6 0,63-35 0,-75 44 0,-1 0 0,-1 0 0,1 0 0,-1-1 0,12-13 0,17-14 0,-8 13 0,-9 8 0,-1-2 0,-1 0 0,0 0 0,19-22 0,-29 28 0,1 0 0,1 1 0,-1 0 0,1 1 0,0-1 0,20-8 0,-6 2 0,-16 8 0,-1 0 0,1-1 0,-1 0 0,0 0 0,-1 0 0,1-1 0,-1 0 0,4-7 0,-3 5 0,0 0 0,1 1 0,-1 0 0,15-12 0,-10 12 0,0 1 0,1 1 0,0 0 0,0 0 0,22-6 0,21-9 0,-23 7 0,-24 11 0,1 0 0,-1-1 0,0 1 0,-1-2 0,1 1 0,-1-1 0,0-1 0,0 1 0,8-9 0,-6 2 0,1 1 0,1 1 0,0-1 0,0 2 0,1-1 0,0 2 0,0-1 0,23-9 0,-27 13 0,1 0 0,-1 0 0,0-1 0,0 0 0,0 0 0,-1-1 0,12-14 0,24-20 0,-36 36 0,1 0 0,0 1 0,0 0 0,11-4 0,25-13 0,-35 14 0,6-2 0,-2 0 0,1-1 0,-1 0 0,-1-1 0,20-22 0,-13 11 0,1 2 0,1 0 0,1 1 0,1 1 0,45-26 0,29-7 0,-80 44 0,-2 1 0,0 0 0,1 2 0,0 0 0,16-2 0,-13 2 0,0 0 0,20-7 0,-33 9 0,0-1 0,0 0 0,0 0 0,0 0 0,-1-1 0,1 0 0,-1 0 0,0 0 0,0-1 0,4-5 0,-2 2 0,0 0 0,0 1 0,0 0 0,1 0 0,0 1 0,1 0 0,-1 0 0,1 0 0,0 2 0,17-8 0,-22 11 0,17-6 0,-1-1 0,0-1 0,0-1 0,34-23 0,-22 12 0,0 1 0,2 1 0,0 3 0,70-25 0,-85 35 0,1 2 0,-1 1 0,1 0 0,-1 1 0,24 2 0,14-3 0,-44 2 0,-1-2 0,1 0 0,-1-1 0,0 0 0,19-9 0,20-7 0,-12 9 0,-8 2 0,41-18 0,-40 15 0,-22 9 0,-1-1 0,0 0 0,0 0 0,13-9 0,-11 6 0,1 1 0,0 1 0,0-1 0,1 2 0,-1 0 0,1 0 0,23-2 0,-14 2 0,35-12 0,-42 10 0,5-1 0,0-1 0,0 0 0,20-14 0,-30 17 0,-1 0 0,2 1 0,-1 0 0,0 1 0,1 0 0,-1 1 0,20-2 0,-18 2 0,0 0 0,1 0 0,-1-2 0,0 1 0,13-7 0,-12 3 0,1 1 0,0 1 0,0 0 0,0 0 0,1 2 0,-1 0 0,1 0 0,21 0 0,-14 1 0,0-1 0,23-5 0,-22 3 0,37-4 0,-27 8 0,-4 0 0,51-9 0,-27 1 0,-39 8 0,-1-1 0,1 0 0,-1-1 0,0-1 0,1 0 0,-2-1 0,25-12 0,88-65 0,-98 65 0,-20 12 0,0 0 0,1 0 0,0 0 0,0 1 0,1 0 0,-1 1 0,1 0 0,0 0 0,14-2 0,32 1 0,-29 3 0,32-6 0,6-2 0,-46 7 0,-1 0 0,1-1 0,-1 0 0,0-2 0,28-11 0,12-9 0,-26 11 0,38-22 0,-58 29 0,-1 0 0,0 0 0,-1-1 0,0 0 0,0-1 0,-1 0 0,10-13 0,-14 17 0,1 0 0,0 0 0,0 0 0,0 1 0,0 0 0,1 0 0,-1 1 0,1-1 0,0 1 0,0 0 0,1 1 0,-1-1 0,1 1 0,6-1 0,-3 0 0,0 0 0,-1 0 0,0-1 0,0-1 0,13-7 0,13-16 0,-25 19 0,-1 1 0,2 0 0,19-11 0,-12 11 0,0 1 0,1 1 0,-1 1 0,1 0 0,1 1 0,37-2 0,25-6 0,-50 6 0,51-3 0,43 11 0,60-4 0,-129-10 291,-22 3-1947,-14 6-5170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9:48:18.74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18978 3229 24575,'-10'1'0,"1"-1"0,0 0 0,0-1 0,-1 0 0,1 0 0,0-1 0,0 0 0,0-1 0,0 0 0,1 0 0,-1-1 0,1 0 0,-12-7 0,8 3 0,-1 0 0,0 2 0,0-1 0,-1 2 0,0-1 0,-27-5 0,22 7 0,-33-13 0,46 15 0,1-1 0,-1 0 0,1 0 0,-1 0 0,1-1 0,0 0 0,0 0 0,1 0 0,-7-8 0,5 6 0,0-1 0,0 1 0,0 0 0,-1 1 0,0 0 0,0 0 0,-1 0 0,-7-3 0,-9-3 0,-34-9 0,33 11 0,-38-8 0,49 14 0,-1 0 0,1-1 0,0-1 0,1 0 0,-1-1 0,1-1 0,-17-10 0,18 9 0,0 1 0,0 0 0,-22-7 0,23 9 0,1 1 0,-1-1 0,1-1 0,0 0 0,-14-11 0,15 10 0,-1 1 0,0 0 0,0 0 0,-1 1 0,-17-7 0,-29-14 0,53 23 0,-1 0 0,1 0 0,0 0 0,0-1 0,0 1 0,0-1 0,1 0 0,0 0 0,-5-7 0,-2-7 0,-1 1 0,-20-25 0,25 36 0,1 0 0,-1 1 0,-1 0 0,1 0 0,0 0 0,-1 1 0,0 0 0,0 0 0,-13-5 0,11 5 0,1-1 0,-1 0 0,1 0 0,0-1 0,0 0 0,1 0 0,-13-14 0,-19-16 0,6 14 0,26 18 0,0 0 0,1 0 0,-1-1 0,1 0 0,0 0 0,0-1 0,1 1 0,0-1 0,0 0 0,-5-8 0,4 3 0,0 0 0,-1 0 0,0 1 0,-1 0 0,0 0 0,0 0 0,-1 1 0,-1 1 0,-12-10 0,7 7 0,1-1 0,0 0 0,1 0 0,-21-27 0,-7-5 0,33 37 0,0-1 0,0 0 0,1-1 0,0 0 0,0 0 0,-6-14 0,-8-29 0,16 37 0,-1-1 0,-10-17 0,13 28 0,0 0 0,-1 0 0,0 0 0,0 0 0,0 1 0,0 0 0,-1 0 0,1 0 0,-10-6 0,-14-5 0,20 11 0,1 0 0,0 0 0,0-1 0,0 0 0,0 0 0,0 0 0,-10-13 0,0-2 0,0 1 0,-2 1 0,-32-26 0,33 29 0,1-1 0,1-1 0,-25-35 0,28 34 0,-1 1 0,0 0 0,-2 1 0,-22-19 0,-21-11 0,-60-61 0,113 100 0,0-1 0,1 1 0,0-1 0,1 0 0,-1 0 0,2 0 0,-1-1 0,-3-14 0,-12-25 0,12 32 0,-8-29 0,10 30 0,0 1 0,-8-18 0,10 27 0,1 0 0,-1 1 0,0-1 0,-1 1 0,1 0 0,-1 0 0,0 0 0,0 0 0,0 1 0,-6-4 0,-14-8 0,13 9 0,1-1 0,-1 0 0,1-1 0,0 0 0,1-1 0,-14-14 0,18 16 0,-1 0 0,0 0 0,0 1 0,-1 0 0,0 1 0,0-1 0,0 1 0,-1 1 0,1-1 0,-12-3 0,6 1 0,-1-1 0,1 0 0,1-1 0,-22-19 0,-41-50 0,15 15 0,51 54 0,1-1 0,0 0 0,-8-14 0,9 13 0,0 0 0,-13-13 0,17 21 0,-1-1 0,0 1 0,1 0 0,-1 0 0,0 1 0,-1-1 0,1 1 0,0 0 0,-1 0 0,-5-2 0,-20-5 0,-1 1 0,0 2 0,0 0 0,-50-1 0,-714 9 0,772-1 0,0 2 0,1 0 0,-1 2 0,-34 11 0,33-8 0,-1-1 0,0-2 0,-38 4 0,15-8 0,30-1 0,0 0 0,0 1 0,0 1 0,-22 6 0,-124 27 0,124-29 0,0-1 0,1-2 0,-78-5 0,38 0 0,-1024 2 0,1066-2 0,-60-10 0,57 5 0,-43-1 0,-54-6 0,92 7 0,-57-1 0,37 7 0,-127 4 0,173-1 0,-30 9 0,31-6 0,0-1 0,-22 1 0,16-2 0,-35 8 0,36-5 0,-42 3 0,-279-7 0,175-4 0,154 2 0,3-1 0,-1 1 0,0 0 0,0 1 0,0 0 0,1 1 0,-1 1 0,1 0 0,-1 1 0,-12 5 0,11-3 0,0 0 0,0-2 0,0 1 0,0-2 0,-24 4 0,-74-1 0,76-6 0,-66 10 0,20 0 0,-1-3 0,-141-6 0,98-3 0,24 0 0,-112 5 0,134 10 0,53-7 0,-36 3 0,-44-9 0,-13 1 0,100 2 0,-30 7 0,32-5 0,0-1 0,-20 1 0,-288-3 0,167-4 0,-384 2 0,534 0 0,0 0 0,0-1 0,0-1 0,0 1 0,1-2 0,-1 1 0,1-1 0,-1 0 0,1-1 0,0 0 0,0 0 0,0 0 0,1-1 0,0-1 0,0 1 0,0-1 0,-10-12 0,12 12 0,-1 1 0,0-1 0,1 1 0,-2 0 0,1 1 0,0-1 0,-1 1 0,-10-4 0,-5-1 0,-33-9 0,25 9 0,2 1 0,18 5 0,0 1 0,0-2 0,1 1 0,-1-1 0,1-1 0,-9-5 0,11 6 0,0 0 0,0 0 0,0 1 0,0-1 0,0 2 0,-1-1 0,-13-2 0,-1 2 0,-31 0 0,34 2 0,1 0 0,-1-1 0,-19-5 0,-40-12 0,-55-16 0,110 28 0,-1 2 0,0 1 0,-45-3 0,-75 8 0,56 1 0,65-1 0,0-1 0,0-2 0,0 0 0,1-2 0,-1 0 0,1-1 0,-29-12 0,-101-45 0,135 53 0,-1 2 0,0 0 0,-1 2 0,1 0 0,-1 0 0,0 2 0,0 1 0,0 0 0,0 1 0,-1 1 0,1 1 0,0 1 0,0 0 0,0 1 0,0 2 0,1 0 0,-33 13 0,37-13 0,0-1 0,-1 0 0,0 0 0,1-1 0,-27 1 0,-78-5 0,58-1 0,-20 3 0,-70-4 0,70-10 0,54 7 0,-36-2 0,-32 7 0,-10 0 0,96-1 0,0 1 0,-1-2 0,1 0 0,0 0 0,0 0 0,-13-8 0,12 6 0,-1 0 0,1 0 0,-1 2 0,-15-5 0,-95-14 0,92 17 0,-53-2 0,61 6 0,1 0 0,0-1 0,0-1 0,0-1 0,-33-10 0,19 2 0,0 2 0,-39-6 0,-40-12 0,81 17 0,-1 0 0,0 2 0,-1 2 0,1 1 0,-45-2 0,50 8 0,12 0 0,0 0 0,0-1 0,0-1 0,-23-5 0,15 2 0,-1 1 0,1 1 0,-30 0 0,1-1 0,38 2 0,0-1 0,0-1 0,0 0 0,-23-10 0,24 8 0,1 1 0,-1 0 0,0 1 0,-1 1 0,-18-2 0,-143 5 0,-21-1 0,180-1 0,-1-2 0,1 0 0,0-1 0,-18-7 0,17 5 0,-1 1 0,1 1 0,-21-4 0,12 7 0,-46 3 0,52 0 0,0-1 0,1 0 0,-41-7 0,51 4 0,0 0 0,1-1 0,-18-10 0,19 10 0,0 0 0,0 0 0,0 1 0,0 0 0,-1 0 0,-8-1 0,-20 0 0,1 2 0,-1 1 0,-49 6 0,73-3 0,1 0 0,-1 1 0,1 0 0,0 1 0,0 0 0,0 1 0,1 0 0,-1 1 0,1 0 0,1 1 0,-1 1 0,1-1 0,0 1 0,-13 15 0,18-18 0,1 0 0,-2 0 0,1-1 0,0 0 0,-1 0 0,0 0 0,1-1 0,-1 0 0,-1 0 0,1 0 0,0-1 0,-1 0 0,1 0 0,-1-1 0,-7 1 0,-11 0 0,0 0 0,-45-5 0,17 0 0,-478 2 0,290 1 0,223 1 0,0 1 0,0 1 0,-20 5 0,18-3 0,-39 4 0,-119-8 0,100-2 0,40-1 0,-57-10 0,-17-1 0,-303 10 0,214 5 0,187-2 0,1 1 0,0 0 0,0 1 0,-24 6 0,33-7 0,0 0 0,0 1 0,-1-1 0,1 1 0,1 0 0,-1 1 0,0-1 0,0 0 0,1 1 0,-1 0 0,1 0 0,0 0 0,0 0 0,0 1 0,1-1 0,-1 1 0,1 0 0,-3 6 0,-5 15 0,6-13 0,-1 0 0,0-1 0,-11 18 0,13-25 0,1-1 0,-1 0 0,1 0 0,-1 0 0,0 0 0,0-1 0,-1 1 0,1-1 0,0 0 0,-1 1 0,1-2 0,-1 1 0,0 0 0,0-1 0,-6 2 0,-40 3-1365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9:48:42.17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24575,'0'4'0,"0"1"0,1-1 0,0 1 0,-1-1 0,1 0 0,1 1 0,-1-1 0,1 0 0,-1 0 0,1 0 0,0 0 0,1 0 0,-1 0 0,1-1 0,-1 1 0,1-1 0,0 0 0,1 1 0,-1-2 0,7 6 0,-3-4 0,0 1 0,0-2 0,1 1 0,-1-1 0,1-1 0,-1 1 0,1-1 0,0 0 0,0-1 0,13 1 0,-3-2 0,0 1 0,-1 1 0,1 0 0,0 1 0,-1 1 0,0 1 0,0 1 0,0 0 0,24 13 0,-17-5 0,36 16 0,-50-25 0,1-2 0,0 1 0,1-1 0,-1-1 0,1 0 0,12 0 0,117-3 0,33 1 0,-164 2 0,1 1 0,-1 0 0,0 0 0,0 1 0,0 0 0,15 9 0,8 3 0,-23-10 0,-1-1 0,0 1 0,0 0 0,0 1 0,-1 0 0,0 1 0,0-1 0,8 12 0,-8-9 0,1 0 0,0-1 0,1 0 0,21 15 0,9-1 0,-16-10 0,23 18 0,-39-26 0,-1 1 0,0 1 0,0-1 0,-1 1 0,0 0 0,10 16 0,-9-12 0,-1-1 0,-1-1 0,2 1 0,12 13 0,-16-20 0,0 0 0,1 0 0,-1-1 0,1 1 0,0-1 0,-1 0 0,1 0 0,0 0 0,0-1 0,0 0 0,1 1 0,-1-1 0,5 0 0,54 1 0,-54-2 0,0-1 0,-1 1 0,1 0 0,0 1 0,0 0 0,0 1 0,-1-1 0,1 2 0,0-1 0,-1 1 0,10 5 0,113 63 0,-86-44 0,-15-9 0,42 32 0,-65-44 0,77 58 0,-72-56 0,0-1 0,0-1 0,1 0 0,0 0 0,19 4 0,35 5 0,-47-11 0,0 0 0,0 2 0,0 0 0,0 1 0,19 10 0,-28-11 0,0 0 0,1-1 0,0 0 0,0 0 0,0-2 0,0 1 0,1-2 0,18 3 0,-25-5 0,-1 0 0,1 1 0,-1-1 0,1 1 0,-1 1 0,1-1 0,-1 1 0,0 0 0,0 0 0,0 0 0,0 1 0,0 0 0,0 0 0,4 4 0,2 2 0,0 0 0,0 0 0,1-1 0,0-1 0,0 0 0,1 0 0,0-2 0,0 1 0,0-2 0,1 1 0,21 2 0,-15-4 0,-1 0 0,1 2 0,-1 0 0,0 1 0,20 10 0,-24-11 0,0 0 0,1-2 0,-1 1 0,1-2 0,-1 0 0,1-1 0,0-1 0,17-1 0,52 3 0,-75-1 0,0 0 0,-1 1 0,1 1 0,0 0 0,-1 0 0,15 7 0,-10-4 0,0 0 0,0-2 0,1 0 0,-1 0 0,1-1 0,0-1 0,0-1 0,0 0 0,19-1 0,26 2 0,-44 0 0,31 8 0,9 1 0,36 3 0,-57-7 0,63 4 0,293-11 0,-177-1 0,-157 4 0,87 15 0,-93-10 0,13 4 0,-37-6 0,48 4 0,105-9 0,-98-2 0,-55-1 0,0-1 0,-1-1 0,1-2 0,27-8 0,-32 7 0,1 0 0,0 2 0,0 1 0,0 1 0,44 0 0,-49 6 0,0 0 0,28 9 0,-11-3 0,29 12-1365,-45-16-5461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4:59:31.2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24575,'0'1256'-1365,"0"-1231"-5461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55:56.461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1001 24575,'2'0'0,"0"0"0,1-1 0,-1 0 0,0 1 0,0-1 0,0 0 0,0 0 0,4-3 0,11-4 0,5 3 0,1 1 0,0 1 0,-1 1 0,1 1 0,36 4 0,44-4 0,-82-2 0,36-9 0,-17 2 0,140-36 0,-154 37 0,0-1 0,-1-2 0,0 0 0,39-27 0,70-41 0,-94 52 0,89-54 0,-98 64 0,-23 13 0,0 0 0,0 1 0,0-1 0,1 2 0,0-1 0,0 1 0,-1 1 0,14-3 0,-12 4 0,0-1 0,-1 0 0,1 0 0,-1-1 0,0 0 0,0 0 0,0-1 0,0 0 0,-1-1 0,1 0 0,-1-1 0,0 1 0,-1-1 0,11-11 0,-5 6 0,1 1 0,-1 1 0,2 0 0,-1 0 0,1 2 0,32-12 0,-18 6 0,35-11 0,-40 16 0,0-2 0,44-23 0,-38 13 0,1 3 0,52-23 0,-71 36 0,-3 1 0,1-1 0,0 0 0,-1 0 0,0-1 0,0 0 0,0 0 0,14-13 0,-13 9 0,1 1 0,-1 1 0,2 0 0,-1 0 0,1 1 0,0 1 0,0 0 0,0 0 0,14-2 0,18-8 0,-27 10 0,0 0 0,1 1 0,30-3 0,18-3 0,-36 5 0,0 1 0,39-1 0,-9 2 0,-41 0 0,1-1 0,-1-1 0,-1 0 0,1-1 0,-1-2 0,25-12 0,-34 16 0,5-2 0,0 1 0,0 0 0,0 1 0,1 1 0,-1 0 0,16 0 0,91 2 0,-92 1 0,-7 2 0,0 1 0,0 1 0,23 7 0,-12-3 0,13 4 0,-27-6 0,0-1 0,37 4 0,-49-9 0,-1 0 0,0 0 0,0 0 0,1-1 0,-1 0 0,0 0 0,0 0 0,0-1 0,0 0 0,0 0 0,0-1 0,-1 0 0,8-4 0,-8 4-273,0-1 0,0 0 0,-1 0 0,7-7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56:21.989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1287 9105 24575,'-6'-1'0,"-1"-1"0,1 1 0,-1-1 0,1 0 0,0 0 0,0-1 0,0 1 0,0-2 0,1 1 0,-1 0 0,1-1 0,0 0 0,0 0 0,-5-6 0,-24-16 0,26 20 0,1-1 0,0 0 0,0 0 0,0 0 0,1-1 0,1 0 0,-1 0 0,-8-17 0,-16-24 0,20 34 0,1-1 0,0 0 0,2 0 0,0-1 0,0 0 0,-4-23 0,-4-7 0,10 30 0,2 1 0,-1-1 0,0-25 0,2 21 0,-9-37 0,5 29 0,2 1 0,1-1 0,1 0 0,2-44 0,-2-36 0,-1 86 0,-11-40 0,6 31 0,-4-14 0,6 29 0,2 0 0,0-1 0,-1-24 0,4 33 0,-1-108 0,2 102 0,2-1 0,0 1 0,0 0 0,2 0 0,7-22 0,-7 29 0,0-1 0,1 1 0,0 1 0,6-9 0,12-17 0,45-114 0,4-5 0,-59 120 0,15-60 0,-12 37 0,-9 27 0,-2-1 0,-1-1 0,-1 1 0,-2 0 0,-3-45 0,4-51 0,-2 114 0,1-1 0,1 1 0,0 0 0,1 0 0,0 0 0,0 0 0,1 0 0,1 1 0,0 0 0,0 0 0,1 0 0,0 0 0,1 1 0,7-9 0,2 1 0,0 2 0,-2-1 0,17-23 0,-27 32 0,0 1 0,0-1 0,-1 0 0,0 0 0,0-1 0,-1 1 0,0-1 0,0 1 0,-1-1 0,1-8 0,-1-28 0,-1 27 0,1 0 0,1 1 0,4-22 0,28-126 0,-26 118 0,18-47 0,-17 64 0,10-49 0,-4 6 0,-9 50 0,-1 0 0,3-35 0,-5-2 0,-7-80 0,-10 70 0,10 52 0,0-1 0,-2-23 0,3 17 0,0-1 0,-2 1 0,0 0 0,-16-39 0,6 26 0,-1 1 0,-25-39 0,29 57 0,-26-30 0,26 35 0,1-1 0,1 0 0,-16-27 0,16 22 0,-2 0 0,0 1 0,-2 1 0,-23-26 0,19 22 0,8 9 0,1 0 0,1-1 0,0 0 0,1-1 0,0 0 0,1 0 0,0 0 0,1-1 0,1 1 0,1-1 0,0 0 0,1-1 0,0 1 0,1-21 0,0 16 0,-1 0 0,-8-33 0,5 30 0,-3-35 0,6 35 0,-1-61 0,4 74 0,-1 1 0,1 0 0,1 0 0,0 0 0,0 0 0,6-15 0,-6 20 0,0 1 0,0-1 0,0 1 0,1 0 0,-1 0 0,1 0 0,0 0 0,-1 0 0,1 0 0,6-3 0,37-18 0,-39 21 0,0 0 0,0-1 0,0 0 0,0 0 0,-1 0 0,1-1 0,-1 1 0,10-12 0,-3-3 0,-2 0 0,0 0 0,13-34 0,-16 33 0,2 0 0,0 0 0,23-33 0,-28 46 0,0-1 0,0 0 0,-1 0 0,0 0 0,0-1 0,3-13 0,10-57 0,-14 64 0,1-19 0,-1-1 0,-2-36 0,-1 44 0,0 1 0,2-1 0,1 0 0,10-41 0,-10 60 0,1 0 0,0 0 0,0 0 0,1 1 0,0-1 0,0 1 0,12-11 0,-9 9 0,-1 0 0,1-1 0,9-16 0,-10 10 0,0 0 0,-2 0 0,0-1 0,0 1 0,-2-1 0,3-30 0,-4-105 0,-4 88 0,1 46 0,-1-1 0,-9-35 0,6 33 0,-4-38 0,9 14 0,0 35 0,1-1 0,-1 1 0,-1 0 0,0 0 0,0 0 0,-1 0 0,0 0 0,-1 1 0,-5-15 0,-50-72 0,51 84 0,2-1 0,0 0 0,0 0 0,1-1 0,1 1 0,0-1 0,-2-23 0,4 21 0,-2 0 0,0 0 0,0 1 0,-2-1 0,-6-16 0,2 12 0,7 14 0,0 1 0,-1-1 0,1 0 0,-1 1 0,0 0 0,0 0 0,-1 0 0,0 0 0,0 0 0,0 1 0,0 0 0,-1-1 0,0 2 0,-6-6 0,2 4 0,4 3 0,-1 0 0,1-1 0,0 0 0,1 0 0,-1 0 0,1-1 0,-1 0 0,1 0 0,0 0 0,0 0 0,1 0 0,-1-1 0,1 0 0,-4-7 0,-4-15 0,9 21 0,0 0 0,-1-1 0,0 1 0,0 0 0,0 1 0,-1-1 0,1 0 0,-1 1 0,-1 0 0,1 0 0,-1 0 0,0 1 0,-5-5 0,0 4 0,0-1 0,1 0 0,0-1 0,0 0 0,1-1 0,0 1 0,0-1 0,1-1 0,-11-15 0,-4-13 0,-1 1 0,-2 0 0,-34-37 0,54 69 0,-5-7 0,0 1 0,0-1 0,1-1 0,1 0 0,0 0 0,-12-24 0,12 14 0,6 14 0,-1 0 0,0 1 0,-1-1 0,1 0 0,-2 1 0,1 0 0,-11-13 0,9 13 0,0 0 0,0 0 0,0-1 0,1 1 0,0-1 0,1-1 0,-6-11 0,2-4 0,-8-35 0,5 13 0,6 24 0,1-1 0,1 0 0,1 0 0,2-26 0,-2-22 0,-1 54 0,0 1 0,-2-1 0,1 1 0,-2 0 0,-10-22 0,-6-17 0,16 40 0,-1 0 0,-1 0 0,-18-26 0,14 21 0,7 11 0,1 0 0,0 0 0,0-1 0,1 1 0,1-1 0,0 0 0,-2-13 0,-5-23 0,4 25 0,-3-37 0,6 40 0,0-1 0,-6-18 0,6 30 0,-1 0 0,1 0 0,-1 1 0,0 0 0,-1-1 0,1 1 0,-1 0 0,-1 1 0,-5-7 0,-26-19 0,30 27 0,0 0 0,1 0 0,-1-1 0,1 1 0,0-1 0,1-1 0,-1 1 0,-5-10 0,-58-92 0,61 98 0,1 1 0,-1-1 0,-1 2 0,-15-14 0,13 12 0,0 0 0,-11-13 0,-2-3 0,0 0 0,-43-32 0,-6-7 0,49 32 218,12 15-1801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56:41.168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1 24575,'372'0'0,"-348"1"0,0 1 0,37 9 0,-32-5 0,33 2 0,44-7 0,-72-2 0,0 1 0,1 2 0,42 8 0,-24-2 0,-40-7 0,-1 0 0,1 1 0,-1 1 0,0 0 0,0 1 0,20 8 0,-8 0 0,1-1 0,0-1 0,0-2 0,1 0 0,0-2 0,0 0 0,37 1 0,191-4 0,-136-5 0,-38 1 0,95 3 0,-155 1 0,29 7 0,-31-5 0,0-2 0,21 3 0,268-4 0,-158-4 0,-58 4 0,103-5 0,-171 0 0,37-11 0,-26 6 0,12-4 0,-29 6 0,1 2 0,0 0 0,23-1 0,44 5 0,-61 1 0,0 0 0,0-2 0,0-1 0,41-8 0,-38 3 0,1 2 0,-1 1 0,34 0 0,86 5 0,-55 1 0,593-2 0,-676 0 0,0 1 0,-1 0 0,1 0 0,-1 1 0,0 0 0,1 0 0,-1 1 0,0 0 0,0 1 0,0 0 0,9 6 0,23 7-1365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57:12.591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2229 9134 24575,'-2'-2'0,"0"1"0,-1 0 0,1-1 0,0 1 0,0-1 0,0 1 0,0-1 0,1 0 0,-1 0 0,0 0 0,1 0 0,-1 0 0,1 0 0,0 0 0,-2-5 0,-4-5 0,-24-29 0,2-2 0,-29-59 0,29 56 0,23 38 0,0 1 0,1-2 0,0 1 0,1-1 0,-1 1 0,-4-17 0,-2-22 0,3-1 0,1 0 0,-1-93 0,10 56 0,-3-105 0,-2 174 0,0-1 0,-1 1 0,-1 0 0,0 0 0,-1 1 0,-10-18 0,6 11 0,-13-42 0,-15-95 0,36 152 0,0 1 0,0 0 0,0 0 0,-1 0 0,0 0 0,0 0 0,0 1 0,-1-1 0,0 1 0,-5-6 0,-8-6 0,-27-23 0,28 26 0,-25-27 0,15 13 0,20 22 0,0 1 0,0-1 0,1-1 0,0 1 0,0-1 0,-6-12 0,4 6 0,0 1 0,-1 0 0,-12-14 0,-15-24 0,-71-162 0,84 169 0,9 14 0,-2 1 0,-1 1 0,-33-43 0,8 12 0,34 46 0,-1 0 0,0 1 0,0 0 0,-2 0 0,1 1 0,-19-15 0,20 20 0,1-1 0,-1 0 0,1 0 0,0 0 0,0-1 0,1 0 0,0 0 0,0 0 0,1-1 0,0 0 0,0 0 0,1-1 0,0 1 0,-3-12 0,-8-37 0,10 35 0,0 0 0,-2 0 0,0 0 0,-2 1 0,-16-30 0,17 40 0,1 2 0,-2-1 0,-11-9 0,12 11 0,-1-1 0,1 0 0,-12-17 0,-15-28 0,17 28 0,2 0 0,0-1 0,2 0 0,-16-44 0,24 52 0,-1 1 0,2 0 0,0 0 0,1-1 0,-2-27 0,4 23 0,-9-40 0,6 39 0,-4-38 0,8 28 0,0 13 0,-5-37 0,5 50 0,-1 0 0,0 0 0,-1 1 0,0-1 0,0 1 0,-1 0 0,0 0 0,-5-8 0,-3-5 0,1 0 0,0-1 0,2 0 0,1-1 0,0 0 0,2 0 0,-5-26 0,9 40 0,-1 0 0,0 0 0,-1 0 0,1 1 0,-6-8 0,4 7 0,0 0 0,1-1 0,-6-17 0,6 10 0,2 0 0,-1 1 0,2-23 0,0 26 0,1-1 0,-1 0 0,-1 1 0,0-1 0,-1 1 0,-5-16 0,-50-94 0,37 75 0,11 25 0,0 0 0,2-1 0,-9-35 0,10 22 0,-1-1 0,1-1 0,-1-49 0,8 64 0,0 6 0,-1-1 0,-4-28 0,3 39 0,0 1 0,0-1 0,0 1 0,-1-1 0,0 1 0,0 0 0,0 0 0,-1 0 0,0 1 0,-6-7 0,4 6 0,-1 0 0,1 0 0,-13-7 0,14 10 0,1 0 0,-1 0 0,1 0 0,0-1 0,0 1 0,0-1 0,0 0 0,1 0 0,-1 0 0,1-1 0,0 1 0,-3-8 0,-6-26 0,8 26 0,0 0 0,0 0 0,-1 0 0,-1 0 0,-7-11 0,-12-26 0,21 40 0,-1-1 0,0 1 0,0-1 0,-12-14 0,9 14 0,2 0 0,-1 0 0,1 0 0,1-1 0,0 0 0,1 0 0,0-1 0,0 1 0,-2-15 0,3 12 0,-1 0 0,0 0 0,-1 1 0,-1-1 0,-10-17 0,6 11 0,0 0 0,1 0 0,2 0 0,0-1 0,1-1 0,-6-42 0,-1 0 0,5 14 0,1 0 0,4 0 0,3-89 0,2 56 0,-1 61 0,2 0 0,0 1 0,1-1 0,13-36 0,-8 31 0,9-57 0,-16 66 0,1 0 0,1 0 0,0 1 0,2-1 0,0 1 0,1 0 0,0 1 0,12-19 0,-14 26 0,0-1 0,0-1 0,-1 1 0,-1 0 0,0-1 0,0 0 0,-1 0 0,1-17 0,-1-11 0,-4-43 0,0 30 0,1-373 0,2 406 0,1 1 0,1-1 0,5-19 0,-3 16 0,4-37 0,-8 24 0,-1 15 0,1 1 0,4-23 0,-4 36 0,1 1 0,-1 0 0,1 0 0,0 0 0,0-1 0,0 2 0,1-1 0,0 0 0,0 0 0,0 1 0,0 0 0,6-6 0,17-16 0,44-57 0,-65 75 0,0 0 0,-1 0 0,0-1 0,-1 1 0,0-1 0,0 0 0,-1 0 0,2-12 0,-2 11 0,0-1 0,0 1 0,2 0 0,-1 0 0,9-17 0,2 3 0,13-30 0,-23 44 0,0-1 0,-1 1 0,0-1 0,-1 1 0,0-1 0,0-12 0,-1-274 0,-3 136 0,2-866-1365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5:57:51.592"/>
    </inkml:context>
    <inkml:brush xml:id="br0">
      <inkml:brushProperty name="width" value="0.1" units="cm"/>
      <inkml:brushProperty name="height" value="0.1" units="cm"/>
      <inkml:brushProperty name="color" value="#996633"/>
    </inkml:brush>
  </inkml:definitions>
  <inkml:trace contextRef="#ctx0" brushRef="#br0">0 31 24575,'4'-3'0,"-1"0"0,1 1 0,0-1 0,-1 1 0,1 0 0,0 0 0,0 0 0,1 1 0,-1 0 0,0-1 0,0 1 0,7 0 0,56-4 0,-52 5 0,5-1 0,136 3 0,-141 1 0,30 7 0,12 3 0,29 1 0,-50-7 0,50 3 0,333-8 0,-207-4 0,-153 1 0,-18 0 0,1 1 0,-1 2 0,50 9 0,-78-7 0,0-2 0,0 0 0,1 0 0,-1-2 0,0 1 0,1-2 0,-1 0 0,0 0 0,20-5 0,-30 5 0,0 0 0,0 0 0,-1 1 0,1 0 0,0-1 0,0 1 0,0 0 0,0 0 0,0 1 0,0-1 0,0 1 0,0-1 0,0 1 0,4 2 0,-5-2 0,0 0 0,-1 1 0,1-1 0,0 1 0,-1 0 0,1-1 0,-1 1 0,1 0 0,-1 0 0,0 0 0,0 0 0,0 0 0,0 0 0,0 0 0,0 1 0,0-1 0,-1 0 0,1 0 0,-1 4 0,4 23 0,-2 1 0,-2 0 0,-2 30 0,0-33 0,1 0 0,1 0 0,2 0 0,6 33 0,0-8 0,-2 1 0,-2-1 0,-4 77 0,0-73 0,1-37 0,1 0 0,8 36 0,2 15 0,-10 50 0,0-4 0,0-96 0,9 30 0,-6-33 0,-1 1 0,1 21 0,-2 268 0,-5-158 0,1-116 0,3-1 0,0 1 0,12 51 0,-10-57 0,0-1 0,-2 1 0,-2 44 0,2 23 0,-1-89 0,0-1 0,0 1 0,1 0 0,-1-1 0,1 1 0,0-1 0,0 1 0,1-1 0,-1 0 0,1 0 0,0 0 0,0-1 0,1 1 0,-1-1 0,1 1 0,-1-1 0,1 0 0,0 0 0,0-1 0,0 1 0,1-1 0,-1 0 0,7 2 0,4 2 0,0-2 0,-1 1 0,1-2 0,1 0 0,-1-1 0,18 1 0,-4-2 0,-2 1 0,0-2 0,0 0 0,0-2 0,32-6 0,-51 6 0,0 0 0,0-1 0,-1 0 0,1-1 0,-1 1 0,0-2 0,0 1 0,9-8 0,-12 9 0,0-1 0,0 1 0,-1-1 0,1 0 0,-1 0 0,0 0 0,-1-1 0,1 1 0,-1-1 0,0 1 0,0-1 0,0 0 0,0 0 0,1-8 0,-2 0 0,1-2 0,1 1 0,8-29 0,-10 40 0,1-1 0,-1 0 0,1 0 0,0 1 0,0-1 0,1 1 0,-1 0 0,1-1 0,-1 1 0,1 0 0,0 1 0,0-1 0,1 0 0,-1 1 0,5-3 0,13-6 0,-9 4 0,1 0 0,-1 0 0,2 1 0,-1 1 0,1 0 0,0 1 0,0 1 0,26-4 0,128 7 0,-78 1 0,-77 0 0,0-1 0,1 2 0,-1 0 0,0 0 0,0 1 0,0 1 0,0 0 0,21 11 0,-31-13 0,0 0 0,0 1 0,-1-1 0,1 1 0,-1 0 0,0 0 0,0 0 0,0 0 0,0 0 0,0 0 0,-1 0 0,1 1 0,-1-1 0,0 1 0,0-1 0,0 1 0,-1-1 0,1 6 0,1 9 0,-2 0 0,-1 26 0,-1-21 0,0 23 0,-16 87 0,13-110 0,1 0 0,1 0 0,1 0 0,1 1 0,1-1 0,1 0 0,6 33 0,-4-48 0,0-1 0,0 0 0,0 0 0,1 0 0,0-1 0,0 1 0,1-1 0,-1 0 0,1 0 0,12 10 0,12 15 0,-25-24-97,0 0-1,0 0 1,-1 1-1,0-1 1,0 1-1,-1-1 1,0 1-1,-1 0 1,1 0-1,-1 0 1,-1 0-1,0 0 0,0 10 1,0 6-6729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6:00:11.485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0 305 24575,'374'0'0,"-367"0"0,0 0 0,0-1 0,0 0 0,1 0 0,-1 0 0,0-1 0,-1 0 0,1-1 0,0 0 0,-1 0 0,10-6 0,-3 0 0,0-2 0,0 1 0,21-25 0,-27 27 0,1 0 0,-1-1 0,0 0 0,-1 0 0,0 0 0,-1-1 0,7-13 0,-10 17 0,1-1 0,0 0 0,1 1 0,-1 0 0,1 0 0,0 0 0,1 0 0,0 1 0,-1-1 0,2 1 0,-1 0 0,1 1 0,-1-1 0,1 1 0,0 1 0,1-1 0,-1 1 0,1 0 0,-1 0 0,1 1 0,10-3 0,46-16-1365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6:09:31.045"/>
    </inkml:context>
    <inkml:brush xml:id="br0">
      <inkml:brushProperty name="width" value="0.19403" units="cm"/>
      <inkml:brushProperty name="height" value="0.19403" units="cm"/>
      <inkml:brushProperty name="color" value="#5B2D90"/>
    </inkml:brush>
  </inkml:definitions>
  <inkml:trace contextRef="#ctx0" brushRef="#br0">1 5333 24575,'-1'-75'0,"3"-83"0,-1 148 0,1 1 0,0-1 0,0 0 0,1 1 0,1-1 0,-1 1 0,9-15 0,3 0 0,23-29 0,-20 28 0,16-26 0,-28 41 0,0 0 0,-1 0 0,0-1 0,-1 1 0,0-1 0,-1 0 0,0 0 0,2-15 0,-1 1 0,2 1 0,0-1 0,2 1 0,1 0 0,0 1 0,18-29 0,-19 36 0,-4 9 0,0 0 0,1 0 0,0 0 0,1 1 0,10-11 0,-10 12 0,-1 0 0,0-1 0,0 1 0,0-1 0,-1 0 0,0-1 0,6-11 0,-4 2 0,0 1 0,1 0 0,1 0 0,0 0 0,1 1 0,19-23 0,8 1 0,-26 27 0,-1 0 0,0 0 0,0-1 0,-1 0 0,-1 0 0,0-1 0,12-22 0,33-108 0,-49 134 0,1 0 0,-1 1 0,2-1 0,-1 0 0,1 1 0,0 0 0,0 0 0,1 1 0,11-9 0,-11 9 0,0 0 0,0 0 0,-1-1 0,1 0 0,-1 0 0,-1 0 0,1 0 0,-1-1 0,6-12 0,-4 3 0,0 0 0,1 0 0,1 1 0,14-23 0,-14 27 0,-1-1 0,-1 0 0,0 0 0,0-1 0,-1 0 0,-1 0 0,0 0 0,3-24 0,-5 19 0,1 1 0,1 0 0,1 0 0,0 1 0,2-1 0,-1 1 0,13-19 0,-15 28 0,0 0 0,0 0 0,-1 0 0,1 0 0,-2-1 0,1 1 0,-1-1 0,2-8 0,-1-7 0,0-32 0,-3 41 0,0 0 0,1 0 0,1 0 0,0 1 0,1-1 0,0 1 0,8-20 0,3 2 0,42-97 0,-50 110 0,-1 0 0,-1-1 0,0 0 0,-1 0 0,0-26 0,-4 3 0,1 24 0,0 0 0,0 0 0,2 0 0,6-32 0,-1 16 0,-1-1 0,-2 1 0,-2-1 0,-4-68 0,4-47 0,0 136 0,1 0 0,1 0 0,0 1 0,0-1 0,2 1 0,0 0 0,9-15 0,14-35 0,-25 50 0,0 0 0,-1 0 0,0 0 0,-1-1 0,0-15 0,-4-71 0,0 43 0,0-1165 0,3 633 0,-1 584 0,0-1 0,1 0 0,-1 0 0,1 1 0,0-1 0,1 1 0,0-1 0,-1 1 0,1 0 0,1-1 0,-1 1 0,1 0 0,0 0 0,6-6 0,2-6-1365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6:09:40.89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24575,'4'0'0,"-1"0"0,1 0 0,-1 1 0,0-1 0,1 1 0,-1 0 0,1 0 0,-1 0 0,0 0 0,0 1 0,0-1 0,0 1 0,0 0 0,0-1 0,0 2 0,0-1 0,-1 0 0,1 0 0,-1 1 0,0-1 0,1 1 0,-1 0 0,0 0 0,-1 0 0,1 0 0,-1 0 0,1 0 0,-1 0 0,0 1 0,1 4 0,2 11 0,-1-1 0,-1 1 0,0-1 0,-3 31 0,2-3 0,-1-42 0,0 1 0,1 0 0,0-1 0,0 1 0,0-1 0,0 0 0,1 1 0,-1-1 0,1 0 0,3 5 0,1-2 0,0 1 0,0-1 0,12 10 0,-17-16 0,3 4 0,1 1 0,-1 0 0,0 0 0,-1 0 0,1 0 0,-1 0 0,-1 1 0,1 0 0,1 7 0,-1-5 0,1 1 0,0-1 0,8 15 0,4 0 0,-10-17 0,-1 0 0,0 1 0,-1-1 0,0 1 0,0 0 0,0 0 0,-1 0 0,0 1 0,1 8 0,-1 1 0,1 0 0,0 1 0,2-2 0,0 1 0,1-1 0,0 0 0,2 0 0,0-1 0,0 0 0,2 0 0,13 14 0,-18-22 0,0 0 0,0 1 0,-1 0 0,0 0 0,-1 0 0,1 0 0,-2 1 0,0 0 0,0 0 0,0-1 0,1 20 0,-1-16 0,1 0 0,1 1 0,-1-2 0,2 1 0,0-1 0,9 14 0,-6-10 0,0 1 0,10 29 0,19 47 0,-28-73 0,-1 1 0,-1 0 0,-1 0 0,-1 0 0,6 37 0,-10-44 0,0-1 0,1 1 0,0-1 0,1 0 0,0 0 0,1 0 0,0 0 0,1-1 0,1 0 0,0 0 0,15 18 0,-9-14 0,0 0 0,-1 1 0,-1 0 0,-1 1 0,0 0 0,-2 0 0,0 1 0,-1 0 0,8 33 0,-10-35 0,0 1 0,2-1 0,0-1 0,0 0 0,2 0 0,12 18 0,-9-14 0,0 0 0,17 44 0,28 110 0,-54-167 0,0 0 0,0 0 0,1 0 0,0-1 0,9 13 0,12 19 0,-18-24 0,-1 1 0,-1-1 0,0 1 0,-1 1 0,0-1 0,-1 1 0,-1-1 0,0 31 0,-2-18-1365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6:09:56.21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3055 0 24575,'0'3'0,"-1"0"0,0 0 0,0-1 0,0 1 0,0 0 0,0-1 0,-1 1 0,-1 2 0,-4 8 0,2-2 0,-1 5 0,-2 0 0,-14 24 0,19-35 0,1-1 0,-1-1 0,-1 1 0,1 0 0,-1-1 0,1 0 0,-1 1 0,0-1 0,0-1 0,0 1 0,0-1 0,-1 1 0,1-1 0,-7 2 0,-19 3 0,22-6 0,-1 1 0,0 0 0,1 1 0,0-1 0,-1 2 0,1-1 0,0 1 0,1 0 0,-1 1 0,-8 6 0,-4 6 0,-1-1 0,-1 0 0,0-2 0,-40 19 0,34-19 0,0 2 0,-41 30 0,58-37 0,-1 0 0,1 1 0,1 0 0,0 1 0,-14 20 0,14-18 0,0-1 0,-1 0 0,0 0 0,-23 17 0,21-18 0,1-1 0,0 2 0,1-1 0,-15 21 0,23-28 0,-1 0 0,1 0 0,-1 0 0,0-1 0,0 1 0,0-1 0,0 0 0,-1 0 0,1-1 0,-1 1 0,0-1 0,1 0 0,-1 0 0,0-1 0,0 1 0,0-1 0,-10 1 0,-9 0 0,1-1 0,-43-4 0,24 1 0,37 1 0,-15 1 0,-1 0 0,-36 5 0,49-4 0,1 1 0,0 0 0,0 1 0,0-1 0,0 1 0,1 1 0,-1-1 0,1 1 0,0 0 0,0 1 0,-8 7 0,-3 4 0,1 2 0,1 0 0,1 1 0,0 0 0,1 1 0,-12 25 0,21-36 0,0-1 0,-1 0 0,0 0 0,0 0 0,-1-1 0,0 0 0,-1 0 0,1 0 0,-1-1 0,0 0 0,-1-1 0,0 1 0,1-1 0,-12 5 0,12-6 0,0 1 0,0 0 0,1 0 0,-1 1 0,1-1 0,1 2 0,-1-1 0,1 1 0,0-1 0,0 1 0,-5 13 0,-25 31 0,19-30 0,1 1 0,1 1 0,1 0 0,1 1 0,-10 29 0,10-22 0,-2-1 0,-28 44 0,33-63 0,-1-1 0,-1 0 0,0-1 0,0 0 0,-1-1 0,0 0 0,-23 11 0,7-3 0,-5 1 0,28-15 0,-1 0 0,1 0 0,0 1 0,-1 0 0,1 0 0,1 0 0,-1 1 0,0-1 0,1 1 0,0 0 0,0 1 0,0-1 0,-5 7 0,1 8 0,0 1 0,-8 34 0,14-40 0,-2-1 0,0 0 0,0-1 0,-1 1 0,-1-1 0,0 0 0,0 0 0,-1 0 0,-9 10 0,9-16 0,1 1 0,0 0 0,0 0 0,1 0 0,0 1 0,0-1 0,1 1 0,-1 0 0,2 1 0,-1-1 0,1 1 0,-2 11 0,-27 155 0,20-114 0,7-41 0,0 0 0,0 26 0,3 2 0,3-29 0,-2 0 0,0 0 0,-1 0 0,-6 20 0,2-11 0,2 0 0,0 0 0,2 1 0,2 35 0,-3 32 0,1-82 0,-1 0 0,0 0 0,-1 0 0,-1 0 0,0-1 0,-1 0 0,-9 17 0,-14 31 0,17-24 0,-9 46 0,-1 2 0,16-59 0,-4 29 0,6-31 0,-8 29 0,9-44 0,0-1 0,0 1 0,-1-1 0,0 0 0,-1 0 0,-10 14 0,2-3 0,0 2 0,1 0 0,1 0 0,1 1 0,1 1 0,1-1 0,-6 30 0,-19 62 0,22-68 0,5-26 0,2 0 0,-4 39 0,-7 57 0,3-28 0,9-56 0,-1-1 0,-2-1 0,-1 1 0,-1-1 0,-14 32 0,-22 66 0,22-85 0,17-35 0,0 0 0,1 1 0,0-1 0,-5 17 0,3 0 0,3-7 0,-2 1 0,0-1 0,-1 1 0,0-2 0,-2 1 0,0-1 0,-15 23 0,15-28 0,1-1 0,0 2 0,1-1 0,0 1 0,1 0 0,0 0 0,-4 22 0,-19 85 0,23-102 0,0 0 0,-16 33 0,-1 5 0,-9 37 0,28-85 0,0-1 0,-1 0 0,0 0 0,0-1 0,-1 1 0,-7 8 0,-12 19 0,18-24 0,1 0 0,1 1 0,0-1 0,1 1 0,0 0 0,-3 21 0,0 69 0,6-71 0,-8 57 0,-28 71-1365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6:10:10.94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2687 0 24575,'0'3'0,"-1"0"0,0 0 0,0-1 0,0 1 0,0-1 0,0 1 0,0-1 0,-3 4 0,-4 7 0,1 6 0,-1 0 0,2 0 0,1 1 0,0 0 0,1-1 0,-1 29 0,2-19 0,-9 40 0,7-42 0,-5 54 0,10-65 0,1-8 0,-1 1 0,-1-1 0,1 1 0,-1-1 0,-1 1 0,1-1 0,-1 0 0,-1 1 0,0-1 0,0 0 0,-4 7 0,1-4 0,1 0 0,0 0 0,0 0 0,2 1 0,-1-1 0,1 1 0,1 0 0,-2 24 0,3-25 0,-11 53 0,7-42 0,-4 41 0,7 229 0,4-147 0,-2-136 0,1-1 0,0 0 0,0 1 0,1-1 0,0 0 0,0 0 0,1 0 0,0 0 0,6 11 0,3 2 0,31 38 0,-32-43 0,-1 0 0,-1 1 0,0 1 0,12 35 0,-15-34 0,1-1 0,1-1 0,0 1 0,2-1 0,11 16 0,-7-12 0,-2-1 0,0 2 0,-1 0 0,-1 0 0,-1 1 0,6 26 0,7 60 0,0 0 0,-20-104 0,-1 0 0,1 1 0,0-1 0,1 0 0,-1 0 0,1-1 0,0 1 0,0 0 0,1-1 0,-1 0 0,1 0 0,0 0 0,0 0 0,0-1 0,1 1 0,-1-1 0,1 0 0,0 0 0,-1-1 0,1 1 0,9 2 0,-8-3 0,0 1 0,-1 0 0,1 0 0,0 0 0,-1 1 0,0-1 0,0 1 0,0 1 0,-1-1 0,1 1 0,-1 0 0,7 10 0,0 4 0,0 0 0,11 31 0,5 9 0,-18-38 0,0 1 0,-2 0 0,10 44 0,-11-41 0,0 2 0,0 0 0,1 0 0,18 45 0,57 121 0,-75-174 0,-2 0 0,0 0 0,-1 0 0,0 0 0,0 28 0,-1-21 0,9 38 0,-8-49 0,-1 0 0,0 1 0,-1-1 0,-1 0 0,0 17 0,-2-28 0,1 0 0,-1 0 0,0 0 0,0 1 0,0-1 0,-1 0 0,1 0 0,-1-1 0,0 1 0,0 0 0,-1 0 0,1-1 0,-1 0 0,1 1 0,-1-1 0,0 0 0,0 0 0,-1 0 0,1-1 0,-1 1 0,1-1 0,-7 3 0,-3 1 0,1 0 0,-1-2 0,0 1 0,0-2 0,-23 4 0,-66 0 0,39-4 0,47-1 0,0 1 0,-16 4 0,-25 4 0,45-9 0,0 0 0,0 1 0,0 1 0,0 0 0,0 0 0,-17 10 0,-62 43 0,14-8 0,35-23 0,29-17 0,0-1 0,0 0 0,-18 6 0,-13 10 0,1-1 0,39-21 0,-16 7 0,0-2 0,-1 0 0,0-1 0,0-1 0,-43 5 0,46-10 0,10 0 0,-1 0 0,1 0 0,-1 1 0,1 0 0,-1 1 0,1-1 0,-1 2 0,1-1 0,0 1 0,-12 6 0,9-2 0,-2 1 0,0 0 0,-13 12 0,22-16 0,0-1 0,1 1 0,-1 1 0,1-1 0,0 0 0,0 1 0,0 0 0,0 0 0,-2 8 0,4-11 0,-4 13 0,0-1 0,-1 1 0,0-1 0,-1-1 0,-1 1 0,0-1 0,-1 0 0,-13 14 0,-42 50 0,-4 5 0,40-51 0,1 1 0,-28 45 0,19-24 0,15-21 0,15-22 0,0 0 0,-1-1 0,0 0 0,0 0 0,-12 10 0,7-9 0,5-5 0,0 1 0,1 0 0,-1 0 0,1 0 0,0 1 0,1 0 0,-1 0 0,2 1 0,-7 10 0,-7 27 0,-22 78 0,37-113 0,-1 0 0,0 0 0,0 0 0,-1 0 0,-1-1 0,1 0 0,-14 15 0,2-1 0,-14 29 0,27-43 0,-1 1 0,0-1 0,-1 0 0,0-1 0,-1 1 0,0-1 0,-9 9 0,-42 23 0,46-32 0,0 0 0,0 0 0,0 1 0,1 1 0,-13 14 0,-127 140 0,148-161 0,-3 2 0,-1 0 0,1 0 0,-1-1 0,0 0 0,0 0 0,0 0 0,-12 3 0,8-3 0,0 1 0,-15 10 0,13-8 0,0 0 0,0-1 0,-15 5 0,-18 8 0,-106 58 0,139-72 0,1-1 0,-1-1 0,0 0 0,0 0 0,0-1 0,0-1 0,-14 0 0,7 0 0,-36 6 0,46-5 0,0 2 0,1-1 0,-1 1 0,-9 6 0,11-5 0,0-1 0,-1 0 0,1-1 0,-1 0 0,-16 3 0,-24-1 44,-1-3 0,-54-4-1,18 0-1539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26:57.22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5480 24575,'4'0'0,"-1"-1"0,0 0 0,0 0 0,0 0 0,0-1 0,0 1 0,0-1 0,0 0 0,-1 1 0,1-1 0,0-1 0,2-2 0,20-12 0,21 1 0,-35 13 0,-1 0 0,1-1 0,-1 0 0,13-8 0,-15 7 0,1 1 0,-1-1 0,1 2 0,0 0 0,0 0 0,0 0 0,10-1 0,9 1 0,28-1 0,-28 3 0,33-6 0,-34 2 0,-5 2 0,-1-1 0,1-1 0,23-10 0,-11 1 0,-1-2 0,39-24 0,-40 19 0,1 2 0,56-23 0,-69 35 0,0 1 0,0 0 0,0 1 0,1 1 0,0 1 0,26 0 0,-18 3 0,0-1 0,-1-2 0,1-1 0,-1-1 0,0-1 0,0-2 0,-1 0 0,0-2 0,39-21 0,-50 24 0,-1 1 0,1 1 0,0 0 0,0 1 0,1 0 0,-1 2 0,1 0 0,0 1 0,16 0 0,12-1 0,-31 0 0,0 0 0,0-1 0,-1 0 0,1-1 0,-1-1 0,0 0 0,0-1 0,0 0 0,-1-1 0,0 0 0,0-1 0,-1-1 0,0 1 0,19-21 0,-22 22 0,1 1 0,0 0 0,0 0 0,1 1 0,-1 0 0,1 1 0,1 0 0,-1 1 0,13-4 0,34-13 0,-38 12 0,0-1 0,0 2 0,0 1 0,1 0 0,0 1 0,0 1 0,41-2 0,-26 6 0,63-4 0,-86 2 0,0 0 0,1-1 0,-1 0 0,0-1 0,21-10 0,-19 7 0,-1-1 0,13-11 0,-19 14 0,0-1 0,0 1 0,0 1 0,0-1 0,1 1 0,0 1 0,0-1 0,0 1 0,0 1 0,10-3 0,104-13 0,-104 14 0,-1 1 0,0-2 0,0 0 0,0-1 0,0-1 0,-1 0 0,23-15 0,-22 12 0,1 0 0,1 2 0,19-8 0,30-13 0,-31 8 0,-24 12 0,0 1 0,1 1 0,-1 0 0,1 1 0,1 1 0,-1 0 0,1 1 0,25-4 0,9 6 0,55 5 0,-57 0 0,64-5 0,-101 0 0,-1-1 0,1 0 0,-1 0 0,1-1 0,-1 0 0,0-1 0,0 0 0,-1 0 0,0-1 0,0 0 0,10-9 0,-5 4 0,2 1 0,21-13 0,-32 21 0,-1-1 0,1 1 0,-1-1 0,0 1 0,0-1 0,0 0 0,0-1 0,0 1 0,-1 0 0,1-1 0,-1 1 0,0-1 0,0 0 0,0 0 0,-1 0 0,1 0 0,-1 0 0,0 0 0,0 0 0,0-5 0,1-10 0,-1 0 0,0-1 0,-3-23 0,0 12 0,-2-798 0,6 458 0,-2 368 0,-1 0 0,2 0 0,-1 1 0,0-1 0,0 0 0,1 0 0,-1 0 0,1 1 0,0-1 0,0 0 0,0 1 0,0-1 0,1 1 0,2-5 0,-2 5 0,0 1 0,0-1 0,1 1 0,-1-1 0,0 1 0,1 0 0,-1 0 0,0 0 0,1 0 0,0 0 0,-1 1 0,1-1 0,-1 1 0,1-1 0,5 1 0,164 2 0,-63 1 0,212-3 0,-299 2 0,1 0 0,42 10 0,-4 0 0,2-1 0,-27-4 0,64 4 0,459-10 0,-261-3 0,-287 2 0,7 0 0,0 0 0,0 1 0,0 1 0,30 7 0,-22-3 0,0-1 0,0-1 0,39 2 0,82-8 0,-54 0 0,-74 3 0,1-2 0,-1 0 0,1-1 0,-1-1 0,32-8 0,-48 10 0,-1 1 0,1-1 0,-1 0 0,1 0 0,-1 0 0,0 0 0,1 0 0,-1 0 0,0-1 0,0 1 0,0-1 0,0 0 0,0 1 0,0-1 0,0 0 0,0 0 0,-1 0 0,1 0 0,-1-1 0,1 1 0,-1 0 0,0 0 0,0-1 0,0 1 0,-1-1 0,1 1 0,0-1 0,-1 1 0,1-1 0,-1 0 0,0 1 0,0-4 0,2-34 0,-4-48 0,0-24 0,3 97 0,1 0 0,0 0 0,1 0 0,1 0 0,7-19 0,9-24 0,14-66 0,-28 89 0,-2 0 0,-1-1 0,-2 1 0,-3-46 0,0 7 0,0-13 0,4-118 0,15 105 0,-8 57 0,2-11 0,-4 21 0,-1 1 0,2-48 0,-8-456 0,-1 244 0,1-97 0,-1 384 0,1 0 0,1 0 0,-1 0 0,1 0 0,0 0 0,0 0 0,0 1 0,1-1 0,0 0 0,0 1 0,0-1 0,0 1 0,1-1 0,0 1 0,0 0 0,0 0 0,0 0 0,8-6 0,-5 6 0,0 0 0,0 0 0,1 0 0,-1 1 0,1 0 0,0 1 0,0-1 0,0 1 0,0 1 0,1-1 0,-1 1 0,10 0 0,162 2 0,-67 2 0,-90-1 0,0 0 0,0 2 0,27 7 0,-19-4 0,-14-2 0,1 1 0,-1 0 0,28 16 0,-28-14 0,1 0 0,0-1 0,19 6 0,-7-8 0,0 0 0,0-2 0,0-1 0,1-1 0,-1-2 0,1-1 0,-1-1 0,46-11 0,-28 7 0,1 2 0,-1 2 0,66 5 0,-31-1 0,-66 0 0,-1 1 0,0 0 0,21 7 0,-25-6 0,0 0 0,1-1 0,-1 0 0,0-1 0,1 0 0,-1-1 0,23-2 0,34-9 0,0 4 0,115 1 0,-54 5 0,101 3 0,-112 12 0,-68-7 0,53 1 0,494-10 0,-576 1 0,-1-2 0,1 0 0,-1-1 0,0-1 0,0-1 0,-1-1 0,21-10 0,10-3 0,-21 10 0,1 0 0,0 2 0,0 2 0,1 0 0,-1 2 0,43 0 0,-40 2 0,64-11 0,-70 8 0,0 1 0,0 1 0,49 2 0,-60 3 0,1 1 0,21 7 0,9 2 0,51 14 0,-69-17 0,0-1 0,0-2 0,44 5 0,-61-10 0,43 1 0,0 2 0,-1 3 0,63 17 0,-75-11 0,-17-5 0,1 0 0,0-2 0,0-1 0,43 3 0,253-8 0,-129-1 0,-164 2 0,-1 2 0,33 7 0,-30-4 0,48 2 0,-57-7 0,242-3 0,-151-17 0,-84 12 0,8-2 0,1-3 0,-2-1 0,44-21 0,-68 29 0,-1 1 0,1 0 0,0 1 0,1 1 0,-1 0 0,17 0 0,78 3 0,-52 1 0,-9-1 0,-21 0 0,1 0 0,-1-2 0,0-1 0,48-9 0,-45 4 0,0 2 0,0 1 0,32-1 0,88 6 0,-58 1 0,-61-2 0,-10-1 0,0 1 0,1 1 0,-1 1 0,36 8 0,-43-8 0,0 0 0,1-1 0,-1-1 0,1 0 0,-1 0 0,1-1 0,23-6 0,22 0 0,35 5 0,-60 3 0,1-2 0,64-10 0,-55 4 0,1 2 0,-1 2 0,51 3 0,53-3 0,-63-10 0,-54 7 0,38-2 0,-1 3 0,84-17 0,-100 9 0,-30 8 0,41-6 0,-15 9 0,1 2 0,-1 2 0,75 13 0,-83-10 0,-22-4 0,-1 1 0,1 1 0,-1 0 0,21 8 0,-33-10 0,0 1 0,-1-1 0,1 1 0,-1 0 0,0 0 0,1 0 0,-1 1 0,0-1 0,0 1 0,-1 0 0,1 0 0,0 0 0,-1 0 0,0 0 0,1 0 0,-2 1 0,1-1 0,0 1 0,0-1 0,-1 1 0,0 0 0,0-1 0,1 6 0,1 21 0,-2 0 0,-1 0 0,-4 33 0,0 14 0,4 494 0,1-562 0,-1 1 0,2-1 0,-1 0 0,2 0 0,-1 0 0,1 0 0,0 0 0,1 0 0,4 8 0,4 10 0,-7-15 0,-1 1 0,0 0 0,-1 0 0,0 1 0,0 25 0,-4 72 0,-1-48 0,1 446 0,0-491 0,-1-1 0,0 1 0,-7 21 0,4-18 0,-4 38 0,6 229 0,5-148 0,-2-136 0,0 0 0,0 1 0,0-1 0,0 0 0,1 0 0,0 0 0,0 1 0,0-1 0,0 0 0,1 0 0,0 0 0,-1 0 0,1-1 0,1 1 0,-1 0 0,0-1 0,1 0 0,0 1 0,0-1 0,0 0 0,0 0 0,0-1 0,1 1 0,-1-1 0,1 1 0,0-1 0,0 0 0,-1-1 0,1 1 0,0-1 0,1 1 0,6 0 0,8 2 0,0-1 0,0 0 0,0-2 0,0 0 0,1-1 0,-1-1 0,0-1 0,0 0 0,31-9 0,-27 5 0,1 1 0,0 1 0,38-2 0,76 7 0,-56 1 0,-61-2 0,-1 2 0,1 0 0,-1 1 0,0 1 0,39 13 0,-19-5 0,65 9 0,-28-6 0,-46-10 0,1-2 0,-1 0 0,42-4 0,-42 0 0,1 2 0,0 1 0,37 6 0,44 10 0,-106-17 0,0 1 0,-1 0 0,0 1 0,1-1 0,-1 1 0,0 1 0,9 5 0,-10-5 0,2 0 0,-1 0 0,0-1 0,1 0 0,-1 0 0,1-1 0,8 3 0,8-2 0,1-2 0,39-1 0,-44-1 0,1 1 0,-1 1 0,0 0 0,36 8 0,-28-2 0,0-2 0,1-1 0,34 1 0,86-6 0,-58-1 0,-11 0 0,98 4 0,-153 2 0,-1 0 0,44 15 0,-44-11 0,-1-2 0,1 0 0,29 2 0,140 12 0,-104-11 0,177-6 0,-136-5 0,191 2 0,-295-2 0,0 0 0,34-8 0,-30 4 0,33-2 0,265 6 0,-168 4 0,-79-1 0,89-3 0,-166 2 0,1-1 0,-1 1 0,0-1 0,1 0 0,-1 0 0,0 0 0,0 0 0,0-1 0,0 1 0,0-1 0,0 0 0,0 0 0,-1 0 0,5-4 0,0-1 0,-2-1 0,1 1 0,8-16 0,-12 18 0,1-1 0,0 1 0,-1 1 0,2-1 0,-1 0 0,1 1 0,-1 0 0,1 0 0,0 0 0,1 0 0,-1 0 0,1 1 0,0 0 0,-1 0 0,1 0 0,6-2 0,5 2 0,0 0 0,0 1 0,0 1 0,1 0 0,26 3 0,-26-1 0,1 0 0,-1-2 0,0 0 0,32-6 0,47-23 0,-70 20 0,1 1 0,0 2 0,0 0 0,1 2 0,37-2 0,-40 4 0,0-1 0,-1-1 0,1 0 0,-1-2 0,39-17 0,-55 21 0,20-8 0,-20 7 0,1 0 0,0 1 0,0 0 0,1 0 0,12-1 0,19 1 0,-26 2 0,0 0 0,0-1 0,0 0 0,0-1 0,26-9 0,-22 5 0,0 0 0,1 2 0,-1 1 0,1 0 0,24-1 0,99 4 0,12-1 0,-135-1 0,29-8 0,-32 7 0,1 0 0,22-2 0,-29 6 0,-1-1 0,0 0 0,1-1 0,-1 0 0,0 0 0,0-1 0,0-1 0,-1 0 0,1 0 0,-1-1 0,11-7 0,-1 1 0,1 0 0,-1 1 0,2 2 0,-1-1 0,1 2 0,1 1 0,-1 1 0,26-3 0,4-2 0,-22 3 0,58-4 0,-56 10 0,-2 0 0,1-1 0,29-6 0,-8 1 0,-1 2 0,0 2 0,57 4 0,65-4 0,-138 0 0,-2-3 0,1 0 0,36-13 0,93-42 0,-148 56 0,0 1 0,0 0 0,0 2 0,1-1 0,28 0 0,-22 2 0,0-1 0,22-5 0,150-27 0,-174 30 114,0 2-1,32 0 1,-34 2-541,0 0 1,0-2-1,25-5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16:10:45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5270 236 24575,'-1'1'0,"1"1"0,-1 0 0,1-1 0,-1 1 0,0-1 0,1 1 0,-1-1 0,0 1 0,0-1 0,0 0 0,0 1 0,0-1 0,-1 0 0,1 0 0,0 0 0,-1 0 0,1 0 0,0 0 0,-4 1 0,-30 15 0,15-11 0,-2-1 0,-31 4 0,34-7 0,-1 1 0,1 1 0,-28 10 0,24-6 0,0-1 0,0-1 0,-31 4 0,43-8 0,1 0 0,-1 0 0,1 1 0,-1 1 0,1 0 0,0 0 0,1 1 0,-1 0 0,1 1 0,0 0 0,0 0 0,-12 12 0,15-12 0,-1-1 0,0 0 0,0 0 0,0-1 0,-1 0 0,1 0 0,-1-1 0,0 0 0,0 0 0,0-1 0,-1 0 0,-14 2 0,-9-2 0,1-1 0,-37-3 0,14-1 0,-355 2 0,402 1 0,-1 0 0,1 1 0,-1 0 0,1 0 0,0 0 0,-1 1 0,-9 4 0,14-5 0,0 1 0,0 0 0,-1 0 0,2 0 0,-1 0 0,0 0 0,0 1 0,1-1 0,-1 1 0,1 0 0,0-1 0,0 1 0,0 0 0,0 1 0,0-1 0,1 0 0,-2 5 0,1-3 0,-2 9 0,-1-1 0,0 0 0,-1 0 0,-1 0 0,0-1 0,0 0 0,-15 18 0,1-7 0,-1 0 0,-34 48 0,53-67 0,1-1 0,-1 1 0,0-1 0,0 0 0,0 1 0,0-2 0,-1 1 0,1 0 0,-1-1 0,0 1 0,0-1 0,0 0 0,-7 2 0,-1 0 0,-1-1 0,1-1 0,-18 1 0,-24 5 0,-27 3 0,58-8 0,-1 0 0,-24 7 0,-52 12 0,31-9 0,33-6 0,0-3 0,0-1 0,0-2 0,-71-6 0,94 3 0,0-2 0,0 1 0,1-2 0,-1 0 0,1 0 0,-21-13 0,-3-1 0,-15-12 0,41 24 0,0 0 0,-1 1 0,0 0 0,0 1 0,-20-7 0,7 6 0,1-2 0,0 0 0,0-2 0,1 0 0,-25-16 0,38 21 0,-1 0 0,1 1 0,-1 0 0,0 1 0,-1 0 0,1 0 0,-1 1 0,-19-2 0,-8 3 0,-44 3 0,23 0 0,-14 0 0,-117-4 0,183 1 0,-1-1 0,0 0 0,1 0 0,-1-1 0,1 0 0,0 0 0,0-1 0,0 0 0,0 0 0,0-1 0,1 1 0,0-1 0,0-1 0,1 1 0,-1-1 0,1 0 0,0 0 0,1-1 0,-8-13 0,7 14 0,1-1 0,-1 2 0,1-1 0,-2 1 0,1-1 0,0 1 0,-1 1 0,0-1 0,0 1 0,-1 0 0,1 0 0,-1 1 0,0 0 0,0 0 0,-8-2 0,7 2 0,1-1 0,0 0 0,0 0 0,0-1 0,0 0 0,1 0 0,-1 0 0,-9-13 0,10 11 0,0 1 0,-1 0 0,1 0 0,-1 1 0,0 0 0,-1 0 0,1 1 0,-11-6 0,2 6 0,0 0 0,-29-4 0,-11-2 0,-160-35 0,207 43 0,1 0 0,0 0 0,0-1 0,0 0 0,0 0 0,1 0 0,-1-1 0,-7-6 0,-10-7 0,-21-21 0,-14-10 0,-4 8 0,41 27 0,-1-2 0,2-1 0,-24-21 0,38 30 0,0 1 0,0 0 0,0 0 0,-1 1 0,0 0 0,0 0 0,0 1 0,0 0 0,-1 1 0,0 0 0,-16-3 0,-4 2 0,-1 2 0,-46 2 0,56 0 0,1 2 0,0 1 0,1 0 0,0 1 0,-1 2 0,-18 7 0,18-6 0,0-1 0,-1-1 0,1 0 0,-27 2 0,-55-8 0,71-1 0,0 2 0,0 1 0,-37 5 0,60-4-273,0 0 0,0 0 0,1 0 0,-15 8 0,3 1-6553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20:06:46.747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14753 5249 24575,'-4'3'0,"1"-1"0,-1 1 0,0 0 0,0-1 0,0 0 0,-1 0 0,1 0 0,0-1 0,-1 1 0,1-1 0,-10 1 0,-54 3 0,52-5 0,-67 0 0,48-1 0,0 1 0,1 2 0,-47 8 0,39-3 0,-1-1 0,-47 1 0,-89-8 0,67-1 0,28 1 0,-94 3 0,166 0 0,1 0 0,0 1 0,0 0 0,1 1 0,-18 9 0,15-7 0,-1-1 0,-24 8 0,1-8 0,-1-1 0,1-2 0,-67-4 0,24 0 0,-733 2 0,795 1 0,1 0 0,-1 2 0,-23 6 0,20-4 0,-39 5 0,34-7 0,-35 8 0,37-6 0,-46 5 0,-184-9 0,133-2 0,93 1 0,0-2 0,1 0 0,-1-2 0,0-1 0,1-2 0,-32-11 0,41 13 0,-2 0 0,1 1 0,-34-2 0,28 4 0,-40-10 0,49 8 0,-1 0 0,1-2 0,0 0 0,0-1 0,1 0 0,-23-15 0,-60-40 0,87 55 0,-1 0 0,0 1 0,0 0 0,0 1 0,-21-5 0,18 5 0,0 0 0,1-1 0,-25-13 0,-12-15 0,33 20 0,0 2 0,-1 0 0,-41-18 0,40 21 0,0-1 0,0-2 0,1 1 0,1-2 0,-21-19 0,-28-18 0,52 39 0,1-1 0,-17-17 0,21 19 0,0 0 0,0 1 0,-1 0 0,-1 1 0,-17-10 0,9 9 0,1-1 0,0-1 0,0 0 0,1-1 0,1-1 0,-24-23 0,8 2 0,7 6 0,-33-27 0,-6-5 0,48 41 0,-2 2 0,0 1 0,-1 0 0,-29-17 0,18 17 0,0 0 0,-2 2 0,-36-10 0,-46-5 0,68 21 0,36 7 0,1-1 0,0 1 0,0-2 0,0 0 0,0 0 0,0 0 0,1-1 0,-1-1 0,-11-7 0,-9-9 0,-2-2 0,-51-27 0,71 44 0,0-1 0,0 0 0,0-1 0,1 0 0,0-1 0,1 0 0,0 0 0,-11-13 0,16 15 0,-2 0 0,1 1 0,-1-1 0,0 2 0,0-1 0,-1 1 0,1 0 0,-1 0 0,0 1 0,-15-6 0,-6 1 0,-58-12 0,-7-2 0,89 21 0,0-1 0,1 1 0,0-1 0,0 1 0,0-1 0,0 0 0,0-1 0,0 1 0,1-1 0,-1 1 0,1-1 0,0 0 0,1 0 0,-4-6 0,-16-20 0,3 6 0,15 17 0,-1 1 0,0 0 0,0 0 0,-1 1 0,1 0 0,-1 0 0,-12-8 0,-2 3 0,-33-12 0,41 18 0,0 0 0,0-1 0,0-1 0,1 0 0,-1 0 0,1-1 0,1-1 0,-18-15 0,-8-14 0,18 19 0,1 0 0,1 0 0,-17-26 0,22 26 0,-42-62 0,45 70 0,-1 0 0,0 0 0,0 0 0,-1 1 0,-12-8 0,-15-17 0,30 27 0,0 0 0,0 1 0,0 0 0,-11-7 0,-134-75 0,128 76 0,-1 0 0,-41-12 0,41 16 0,0-1 0,1-1 0,-24-14 0,34 17 0,1 0 0,-1 1 0,1 1 0,-2 0 0,1 1 0,0 0 0,-18-2 0,25 5 0,1-1 0,-1 0 0,0 0 0,1-1 0,0 0 0,0 0 0,0 0 0,0-1 0,-9-7 0,-2-4 0,-25-27 0,1 0 0,-91-69 0,114 96 0,1-1 0,1-1 0,-29-36 0,-14-17 0,50 60 0,0-1 0,1 0 0,0-1 0,-9-17 0,12 18 0,-1 0 0,0 1 0,-1 0 0,0 0 0,-1 1 0,-9-9 0,3 5 0,1-2 0,-19-25 0,19 22 0,-21-21 0,23 27 0,1 1 0,0-2 0,1 0 0,1 0 0,0 0 0,1-1 0,-8-20 0,13 29 0,0 0 0,-1 1 0,0-1 0,1 1 0,-1-1 0,-1 1 0,1 0 0,0 0 0,-1 1 0,0-1 0,0 1 0,0 0 0,-5-3 0,-1 1 0,0 0 0,-1 0 0,0 1 0,-19-5 0,23 7 0,0 0 0,0-1 0,0 0 0,1 0 0,0-1 0,-1 0 0,1 0 0,-6-6 0,-6-6 0,-18-22 0,23 24 0,0 0 0,-26-20 0,-8 3 0,31 22 0,1-1 0,1 0 0,0-1 0,-15-15 0,7 5 0,0 0 0,-1 1 0,-37-23 0,4 4 0,7 6 0,-56-30 0,98 59 0,0-1 0,1 1 0,0-1 0,0-1 0,0 1 0,-8-11 0,-20-18 0,26 27 0,1 0 0,0-1 0,0 0 0,0-1 0,1 0 0,1 0 0,-1 0 0,1 0 0,-5-17 0,3 11 0,0 1 0,0 0 0,-12-16 0,-67-78 0,79 99 0,-1 0 0,1 1 0,-1 0 0,-1 0 0,0 0 0,0 1 0,-12-7 0,-8-2 0,-35-15 0,35 18 0,-42-25 0,58 28 0,1 1 0,-16-18 0,18 17 0,0 1 0,0 0 0,-21-13 0,10 10 0,-1 1 0,-1 1 0,-29-10 0,40 16 0,1 0 0,0-1 0,1-1 0,-1 0 0,1 0 0,0-1 0,-13-12 0,-61-66 0,44 43 0,36 37 0,-17-15 0,2-2 0,-31-41 0,44 55 0,-1 0 0,0 0 0,0 1 0,-1 0 0,0 0 0,0 1 0,-1 0 0,1 0 0,-19-8 0,-29-20 0,35 19 0,-1 1 0,0 1 0,-1 1 0,0 1 0,-35-12 0,43 17 0,1 0 0,0-1 0,0-1 0,1 0 0,-17-14 0,18 14 0,1-1 0,-1 1 0,-1 1 0,0 0 0,0 1 0,-18-6 0,-23-4 0,-75-34 0,94 36 0,21 9 0,0-1 0,0 0 0,-24-16 0,24 13 0,-1 1 0,0 0 0,0 1 0,0 0 0,-26-6 0,-85-15 0,110 25 0,-131-19 0,112 16 0,0 1 0,-64 1 0,6 1 0,71 0 0,-29-7 0,32 5 0,-1 1 0,-21-1 0,-75 4 0,66 1 0,0-1 0,-57-9 0,104 9 0,-98-17 0,-2 4 0,-122-2 0,204 16 0,1-1 0,-1-1 0,1-1 0,-25-7 0,5 3 0,-1 2 0,1 2 0,-1 1 0,-50 5 0,6-1 0,67-1 0,0 1 0,0 1 0,-22 6 0,19-4 0,-40 4 0,-92-8 0,-16 0 0,87 12 0,54-7 0,-36 2 0,-269-5 0,170-5 0,122 2 0,-4 0 0,-48-5 0,78 3 0,0 0 0,1-1 0,-1-1 0,1-1 0,0 0 0,0 0 0,-15-10 0,16 8 0,1 1 0,-1 1 0,0 0 0,0 0 0,-1 1 0,-13-2 0,3 3 0,-1 1 0,-37 1 0,28 2 0,11 1 0,-31-3 0,47 0 0,1 0 0,-1 0 0,0 0 0,1-1 0,-1 0 0,1 0 0,0-1 0,0 0 0,-7-4 0,7 3 0,0 1 0,0-1 0,-1 1 0,1 0 0,-1 1 0,0-1 0,0 1 0,-13-2 0,10 4 0,1 0 0,-1 0 0,0 1 0,0 0 0,-18 5 0,20-3 15,1-1 1,-1 1-1,1 1 0,0 0 0,0 0 1,0 0-1,0 1 0,1 0 0,-11 9 0,-17 14-1532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20:07:07.7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58 24575,'49'3'0,"87"14"0,-95-10 0,30 6 0,-37-6 0,1-1 0,40 1 0,329-7 0,-179-1 0,-210 1 0,-1-1 0,0-1 0,0 0 0,0-1 0,0 0 0,0-1 0,-1-1 0,22-10 0,-13 7 0,41-12 0,-32 11 0,16-5 0,0 3 0,74-8 0,-93 19 0,-1 0 0,0 2 0,49 10 0,-40-6 0,46 2 0,42-9 0,49 2 0,-150 2 0,33 9 0,-35-7 0,39 4 0,-26-6 0,58 13 0,-53-10 0,0-2 0,0-1 0,62-4 0,-39-1 0,-36 1 0,1-2 0,31-7 0,-28 4 0,34-2 0,270 5 0,-172 5 0,190-2 0,-334-1 0,-1-1 0,1 0 0,23-7 0,-21 4 0,41-5 0,256 8 0,-163 4 0,-93-3 0,-8 0 0,1 2 0,78 11 0,-109-8 0,-10-2 0,-1 0 0,1 1 0,-1 0 0,0 0 0,0 2 0,0-1 0,19 12 0,-16-7 0,1 0 0,0 0 0,0-2 0,1 0 0,-1-1 0,2-1 0,34 7 0,-20-5 0,41 15 0,-19-4 0,-42-15 0,0-1 0,23 1 0,-28-3 0,1 0 0,-1 1 0,1 0 0,-1 0 0,0 1 0,0 0 0,0 0 0,0 0 0,0 1 0,9 5 0,34 27 0,1-3 0,74 36 0,-108-62 0,0-1 0,1 0 0,-1-1 0,29 3 0,-27-5 0,0 1 0,0 1 0,33 11 0,-3 4 0,-16-7 0,-1 1 0,0 2 0,-1 0 0,48 34 0,-73-43 0,0-1 0,-1 1 0,10 13 0,11 11 0,14 12 0,-34-33 0,1-1 0,1 0 0,0 0 0,0-1 0,0 0 0,1 0 0,0-1 0,10 5 0,0-3 0,0-1 0,0 0 0,39 7 0,62 1 0,-115-15 0,0 1 0,0 0 0,0 0 0,0 0 0,-1 0 0,1 1 0,-1 0 0,1 0 0,-1 0 0,0 0 0,1 1 0,3 3 0,4 4 0,-1 0 0,12 15 0,-15-16 0,0 0 0,0-1 0,0 0 0,1-1 0,11 7 0,-20-14 0,5 3 0,0-1 0,0 1 0,0 0 0,0 1 0,-1-1 0,1 1 0,-1 0 0,0 0 0,0 1 0,0-1 0,-1 1 0,5 7 0,-3-4 0,1 0 0,0 0 0,1 0 0,-1-1 0,9 7 0,21 27 0,-24-25-1365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8T20:07:13.5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5165 1 24575,'-1'0'0,"-83"0"0,-147 18 0,190-13 0,-46-1 0,4 0 0,65-1 0,1 0 0,-1 1 0,1 1 0,-17 8 0,16-7 0,1 0 0,-1-1 0,-28 5 0,-32-5 0,-86-6 0,55-1 0,-1671 2 0,1767 0 0,0 2 0,0 0 0,0 0 0,1 2 0,-1-1 0,1 1 0,0 1 0,-13 7 0,1-3 0,0-1 0,-1-2 0,-28 5 0,0-1 0,13-4 0,0-1 0,-1-2 0,-74-5 0,34 0 0,54 0 0,1-1 0,0-2 0,-1 0 0,-46-17 0,17 4 0,11 6 0,4-2 0,-1 3 0,-1 2 0,1 1 0,-65-3 0,-463 14 0,545-1 0,0 0 0,1 2 0,-1 1 0,-33 11 0,31-7 0,0-3 0,0 0 0,-33 3 0,-108-8 88,104-2-1541,37 0-5373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4:31:17.665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14044 4579 24575,'-53'-1'0,"11"0"0,0 2 0,-77 11 0,68-4 0,-90 4 0,-54-13 0,68-1 0,-247 2 0,358-1 0,0 0 0,1-1 0,-1-1 0,1 0 0,-1-2 0,1 1 0,1-2 0,-1 0 0,1-1 0,-19-11 0,22 12 0,1 1 0,-1 1 0,0 0 0,0 0 0,-1 1 0,1 0 0,-1 1 0,1 0 0,-1 1 0,-15 1 0,-10 2 0,-70 13 0,68-8 0,-53 3 0,-9-11 0,62-1 0,1 2 0,-1 2 0,-58 9 0,-103 25 0,141-28 0,0-4 0,-114-4 0,65-2 0,-669 2 0,742 2 0,-61 10 0,57-5 0,-42 1 0,-295-8 0,177-1 0,171 0 0,1-2 0,-34-7 0,31 4 0,-48-3 0,34 8 0,5 1 0,-66-9 0,12-3 0,-1 5 0,-138 7 0,96 2 0,-233-2 0,340 1 0,0 2 0,-32 7 0,30-4 0,-48 3 0,-71 5 0,-14 0 0,-321-15 0,453-1 0,-60-10 0,-10-2 0,45 12 0,-1-3 0,1-2 0,-58-16 0,80 15 0,-39-4 0,43 9 0,1-2 0,-34-11 0,40 8 0,-1 1 0,1 2 0,-46-6 0,61 11 0,-1-1 0,1 2 0,-1-1 0,1 1 0,-1 1 0,1 0 0,0 0 0,0 1 0,0 0 0,0 1 0,0-1 0,0 2 0,-9 6 0,3-1 0,-7 5 0,-28 14 0,41-24 0,0-1 0,-1-1 0,1 0 0,-1 0 0,0-1 0,-16 2 0,-161-3 0,83-4 0,-10 4 0,-121-3 0,209-1 0,0-2 0,0-1 0,-35-12 0,-17-5 0,38 14 0,0 1 0,-78-5 0,-52 15 0,-67-4 0,137-12 0,62 8 0,-47-3 0,65 8 0,-13 1 0,-1-2 0,-61-12 0,64 7 0,1-2 0,-1-1 0,2-2 0,-54-29 0,56 23 0,0-2 0,-26-25 0,-29-22 0,38 41 0,34 21 0,0-1 0,0 0 0,1 0 0,0-1 0,-13-12 0,11 8 0,-2 1 0,1 0 0,-1 1 0,-24-13 0,-23-16 0,50 31 0,-1 1 0,1 0 0,-1 1 0,0 1 0,-17-5 0,13 4 0,0-1 0,-22-11 0,-24-15 0,36 20 0,1-1 0,-37-27 0,54 35 0,1 0 0,-1-1 0,2 0 0,-1 0 0,1-1 0,-1 1 0,2-1 0,-1 0 0,1-1 0,0 1 0,1-1 0,-1 0 0,-1-8 0,-4-15 0,-1 1 0,-2 0 0,0 0 0,-3 1 0,0 1 0,-34-46 0,38 58 0,1-1 0,0 0 0,-9-24 0,10 21 0,0 1 0,-17-24 0,3 9 0,10 14 0,-1 0 0,-17-18 0,9 15 0,4 2 0,-2 0 0,-1 2 0,0 0 0,-2 1 0,-33-21 0,29 25 0,-13-6 0,2-1 0,1-3 0,0 0 0,-41-38 0,64 47 0,1-1 0,1-1 0,-19-34 0,29 48 0,-10-16 0,0 0 0,-1 1 0,-1 0 0,-24-23 0,31 33 0,0 0 0,1 0 0,0 0 0,1-1 0,-1 0 0,-6-16 0,-19-63 0,26 72 0,-8-40 0,11 46 0,0-1 0,0 0 0,-1 1 0,0 0 0,-1-1 0,-9-17 0,-77-131 0,85 151 0,-1 0 0,1 0 0,-1 1 0,-1-1 0,0 2 0,1-1 0,-16-10 0,13 10 0,0-1 0,0 1 0,1-2 0,-14-17 0,-111-151 0,120 162 0,1 1 0,-2 0 0,0 1 0,-1 1 0,0 0 0,-24-14 0,26 17 0,6 4 0,1-1 0,0 0 0,0 0 0,1 0 0,-1-1 0,-6-13 0,-11-12 0,7 15 0,-1 0 0,-1 2 0,-33-24 0,26 20 0,17 12 0,1-1 0,0 0 0,0 0 0,1 0 0,0-1 0,1 0 0,0-1 0,-8-16 0,-6-14 0,-13-24 0,25 45 0,-2 1 0,-1 0 0,-17-26 0,10 18 0,1 0 0,1-1 0,2-1 0,1 0 0,-14-47 0,12 33 0,2 2 0,-11-76 0,22 112 0,-5-37 0,5 25 0,-1 1 0,-1-1 0,0 1 0,-1 0 0,-1 0 0,0 0 0,-14-26 0,16 37 0,0 0 0,-1 0 0,0 0 0,1 1 0,-1 0 0,0-1 0,-1 1 0,1 1 0,0-1 0,-1 1 0,0 0 0,1 0 0,-9-3 0,-8-1 0,-40-5 0,45 8 0,5 1 0,-1-1 0,1 0 0,0 0 0,0-1 0,0-1 0,0 0 0,1-1 0,-1 0 0,2 0 0,-1-1 0,1 0 0,0-1 0,0 0 0,1 0 0,0-1 0,0 0 0,-8-15 0,-22-21 0,7 10 0,23 24 0,0 1 0,-1 0 0,0 0 0,0 1 0,-1 0 0,0 1 0,-1 0 0,1 1 0,-21-11 0,13 10 0,1 0 0,-1 1 0,-1 1 0,-26-5 0,31 8 0,0-1 0,0-1 0,0 0 0,1-1 0,-1-1 0,1 0 0,-13-10 0,25 17 0,-111-56 0,29 16 0,30 13 0,34 19 0,1-1 0,-1-1 0,2-1 0,-1 0 0,2-2 0,-25-21 0,34 27-170,-1 0-1,-1 1 0,1 0 1,-1 0-1,0 1 0,0 0 1,-11-4-1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4:31:36.49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1595 1114 24575,'-9'-1'0,"-1"0"0,1 0 0,-1-1 0,1 0 0,0-1 0,0 0 0,0 0 0,0-1 0,1 0 0,-12-7 0,-4-5 0,0-1 0,-22-22 0,35 30 0,3 1 0,0 1 0,0 0 0,-1 1 0,0 0 0,0 0 0,-16-6 0,23 11 0,-14-4 0,1-1 0,0-1 0,0 0 0,1-1 0,0-1 0,0 0 0,-12-11 0,10 4 0,-1 1 0,0 0 0,-1 1 0,0 1 0,-1 1 0,-1 1 0,-21-10 0,18 13 0,14 5 0,1 0 0,-1 0 0,1-1 0,0 0 0,-12-9 0,18 12 0,0-1 0,0 0 0,0 0 0,0 0 0,0 0 0,1-1 0,-1 1 0,1 0 0,0 0 0,0-1 0,0 1 0,0-1 0,0 1 0,0-1 0,1 0 0,-1 1 0,1-1 0,0 0 0,-1 1 0,1-1 0,0 0 0,1 1 0,0-5 0,2-7 0,0 1 0,2 0 0,-1 1 0,12-23 0,-10 24 0,-1 0 0,0 0 0,-1-1 0,0 0 0,4-22 0,-8 31 0,-1-1 0,1 0 0,-1 1 0,0-1 0,0 1 0,0-1 0,0 1 0,0 0 0,-1-1 0,1 1 0,-1 0 0,0 0 0,0 0 0,0 0 0,-1 0 0,1 1 0,-1-1 0,1 0 0,-1 1 0,-5-3 0,1 0 0,0 0 0,0 0 0,0 1 0,-1 0 0,0 0 0,0 1 0,-15-4 0,8 5 0,-1 0 0,-18 1 0,24 1 0,0 0 0,0-1 0,0 0 0,0 0 0,0-1 0,1 0 0,-18-7 0,7 0 0,1 1 0,-1 1 0,0 1 0,-22-4 0,-4-1 0,29 6 0,0 1 0,-19-2 0,21 4 0,0 0 0,0-1 0,1-1 0,-1 0 0,1-1 0,0 0 0,0-1 0,-21-13 0,-8-5 0,26 16 0,1-1 0,0-1 0,1 0 0,-19-17 0,19 14 0,-26-17 0,-15-13 0,51 38-195,0 1 0,0-2 0,0 1 0,0 0 0,1-1 0,-5-9 0,1-2-6631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4:38:01.2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730 1 24575,'0'877'0,"-1"-852"0,-2 1 0,-7 34 0,4-30 0,-2 33 0,6 271 0,4-172 0,-2-90 0,-3-1 0,-13 72 0,7-66 0,4 1 0,6 115 0,1-68 0,-2 284 0,-2-383 0,0-1 0,-9 35 0,6-30 0,-3 33 0,8 129 0,-2 25 0,-11-134 0,7-54 0,-2 35 0,5 270 0,5-172 0,-2-140 0,-2 0 0,-1-1 0,-10 42 0,6-22 0,2-1 0,2 1 0,1 0 0,5 49 0,-1-4 0,-2-33 0,-2-29 0,2 0 0,1 0 0,0 0 0,2 0 0,6 25 0,4-9 0,-3 1 0,-1 1 0,-2-1 0,3 69 0,-11-60 0,3 61 0,-1-95 0,1-1 0,1 1 0,1 0 0,0-1 0,7 16 0,-4-10 0,0 0 0,-1 1 0,-2 0 0,0 0 0,2 32 0,-7 117 0,-2-73 0,2-1 0,3 115 0,1-189 0,8 33 0,-6-35 0,4 39 0,-7 194 0,-4-130 0,1-106 0,-1 1 0,-1-1 0,0 0 0,-2 0 0,0 0 0,-8 18 0,-1 5 0,9-24 0,2 0 0,0 0 0,0 0 0,1 20 0,3 72 0,1-42 0,0-9 0,-4 87 0,1-141 0,1-1 0,-1 0 0,0 1 0,0-1 0,0 0 0,0 0 0,-1 0 0,1 0 0,-1 0 0,0 0 0,0 0 0,0-1 0,0 1 0,0 0 0,-1-1 0,1 0 0,-6 4 0,-4 2 0,0-1 0,0 0 0,-16 5 0,-14 9 0,-21 12 0,42-23 0,0 1 0,-32 23 0,39-26 0,1 0 0,-1-1 0,0-1 0,-1-1 0,0 0 0,0 0 0,-24 3 0,29-6 0,-23 3-59,0-1-1,0-2 1,-51-2-1,43-1-1067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4:38:2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 24575,'0'1811'0,"-1"-1792"0,-1 0 0,-1 0 0,-1-1 0,-1 1 0,-9 24 0,7-23 0,0 0 0,2 0 0,1 1 0,-3 23 0,6 265 0,3-150 0,-2 746 0,-1-887 0,-1 1 0,-1-1 0,-6 21 0,4-17 0,-3 38 0,5 253 0,5-160 0,-3-111 0,2 47 0,0-79 0,1 1 0,0-1 0,0 0 0,1 1 0,0-1 0,7 13 0,-3-7 69,0 1-1,-1 0 0,-1 0 0,5 22 1,-9-29-259,1 1 0,-1-1 1,0 1-1,-1-1 0,-1 1 1,0-1-1,0 1 1,-4 14-1,-2-6-6636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14:40:19.70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807 1 24575,'-1'0'0,"-20"0"0,0 0 0,0 1 0,0 2 0,-21 4 0,6 0 0,-1-2 0,1-1 0,-1-2 0,-52-4 0,-63 4 0,132 1 0,-29 7 0,31-5 0,1-1 0,-23 2 0,-90-5-1365,111-1-5461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30:39.44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0 143 24575,'38'0'0,"-14"1"0,-1-1 0,0-1 0,1-1 0,32-8 0,-42 7 0,-3 0 0,0 1 0,-1-1 0,0-1 0,0 0 0,0-1 0,0 1 0,9-8 0,1-1-170,1 1-1,0 1 0,1 1 1,0 1-1,0 0 0,1 2 1,46-9-1,-44 12-6655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5:30:47.40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1284 1 24575,'0'2'0,"-1"-1"0,1 1 0,-1 0 0,1 0 0,-1 0 0,0 0 0,0-1 0,0 1 0,0 0 0,0 0 0,0-1 0,0 1 0,0-1 0,-1 1 0,1-1 0,-1 0 0,1 0 0,-3 2 0,-32 19 0,33-21 0,-84 36 0,17-8 0,37-14 0,0-2 0,-1-1 0,-1-2 0,1-1 0,-1-1 0,-58 4 0,81-12 0,0 2 0,0-1 0,0 2 0,1 0 0,-1 0 0,-14 6 0,5 1 0,0 1 0,-22 16 0,8-2 0,24-17 0,0 0 0,0-1 0,-1 0 0,-17 8 0,-168 55 0,136-51 0,38-14 0,1 2 0,0 1 0,0 1 0,-21 11 0,33-14-273,-1 0 0,0-1 0,0 0 0,-14 4 0,4-4-6553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9:50:20.27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9:50:21.00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9:49:33.76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2694 24575,'5'-1'0,"0"0"0,0 0 0,0 0 0,0-1 0,0 1 0,6-4 0,6-2 0,276-73 0,-255 73 0,1 2 0,63-1 0,-30 3 0,-46-1 0,0 0 0,0-2 0,-1-1 0,28-11 0,-15 6 0,-11 3 0,-1 0 0,33-7 0,-22 9 0,1-2 0,1 3 0,50-2 0,-65 7 0,-6 2 0,0-2 0,-1 0 0,1-1 0,21-6 0,-8 2 0,-1 1 0,60-3 0,-63 7 0,0-1 0,-1-1 0,1-2 0,36-10 0,152-64 0,-159 58 0,-34 12 0,1 0 0,0 2 0,1 0 0,-1 1 0,41-3 0,-41 7 0,44-10 0,-44 6 0,45-3 0,4 8 0,-42 1 0,1-1 0,59-9 0,14-5 0,-73 12 0,0-1 0,53-15 0,-20-8 0,-50 20 0,1 0 0,-1 1 0,1 1 0,0 1 0,17-4 0,-13 6 0,-1-2 0,1 0 0,-1-1 0,0-1 0,0 0 0,-1-2 0,26-14 0,45-23 0,-43 23 0,-32 17 0,0 0 0,0 1 0,1 0 0,-1 1 0,27-2 0,-26 4 0,0-1 0,-1 0 0,0-1 0,1-1 0,-1 0 0,15-7 0,3-7 0,-22 13 0,0-1 0,1 1 0,0 1 0,0-1 0,0 2 0,0-1 0,13-1 0,15-3 0,62-20 0,-38 9 0,-31 8 0,0-1 0,49-28 0,69-30 0,-133 61 0,-1 0 0,0-1 0,-1 0 0,0-2 0,23-23 0,-27 24 0,2-1 0,0 2 0,0 0 0,1 0 0,0 1 0,0 1 0,27-13 0,-30 18 0,113-37 0,-108 35 0,-1 0 0,1 0 0,14-9 0,-18 8 0,1 1 0,-1 0 0,1 0 0,1 2 0,17-4 0,4 0 0,0-1 0,37-14 0,-11 3 0,-48 15 0,-1 0 0,1-1 0,14-9 0,-17 8 0,1 1 0,0 0 0,0 1 0,16-5 0,-13 6 0,1-1 0,-1 0 0,0-1 0,24-13 0,-31 14 0,1 0 0,-1-1 0,0 0 0,0 0 0,-1 0 0,1-1 0,-1 0 0,0 0 0,-1 0 0,7-11 0,-4 5 0,2 0 0,0 1 0,0 0 0,1 1 0,0 0 0,0 0 0,18-12 0,14-12 0,-35 29 0,-1-1 0,1 2 0,1-1 0,-1 1 0,0 0 0,1 1 0,0-1 0,14-3 0,5 1 0,37-3 0,15-4 0,-69 11 0,0-1 0,0 0 0,-1 0 0,0-1 0,1 0 0,-1-1 0,-1 0 0,1 0 0,-1-1 0,13-10 0,-3-1 0,0-1 0,-1-1 0,-1 0 0,13-22 0,-8 14 0,0 1 0,2 1 0,1 1 0,0 1 0,36-26 0,54-52 0,-83 67 0,-18 19 0,25-24 0,-32 35 0,0-1 0,0 1 0,1 0 0,-1 0 0,1 1 0,0-1 0,0 2 0,8-3 0,-8 3 0,-1 1 0,0-1 0,0 0 0,0 0 0,0-1 0,0 1 0,-1-1 0,1-1 0,-1 1 0,0-1 0,0 0 0,0 0 0,0-1 0,-1 1 0,0-1 0,0 0 0,6-9 0,0 1 0,0 1 0,1 0 0,1 1 0,0 0 0,0 1 0,1 0 0,21-12 0,34-28 0,-42 29 0,1 2 0,0 0 0,2 2 0,0 1 0,35-13 0,-53 24 0,1 1 0,0 1 0,0 0 0,0 1 0,22-2 0,64 4 0,-69 1 0,1-1 0,36-4 0,102-36 0,-159 38 0,23-4 0,1 1 0,0 1 0,-1 2 0,1 2 0,34 3 0,11 0 0,-23-4 0,-16 0 0,59 6 0,-85-3 0,0 0 0,-1 1 0,0 0 0,0 1 0,0 0 0,0 1 0,0 1 0,18 11 0,-20-11 0,0 0 0,1-1 0,0 0 0,0-1 0,0 0 0,0 0 0,1-2 0,19 3 0,-21-2 0,-1 0 0,1 0 0,-1 0 0,18 10 0,-17-7 0,1-1 0,0-1 0,11 4 0,61 11 0,36 9 0,16 5 0,-112-28 0,-1-1 0,1 0 0,0-2 0,40-1 0,-30-1 0,43 6 0,-37-1 0,100 20 0,-123-21 0,-2 1 0,1 0 0,0 1 0,-1 0 0,0 1 0,25 18 0,-22-12 0,9 7 0,47 27 0,-63-41 0,0-2 0,1 1 0,-1-1 0,1-1 0,0 0 0,0 0 0,0-1 0,20 1 0,29-4 0,-41 0 0,-1 1 0,1 0 0,0 1 0,0 2 0,20 4 0,-29-5 0,1 1 0,-1 0 0,0 0 0,0 1 0,0 0 0,17 10 0,-6-1 0,1-2 0,1 0 0,0-2 0,28 8 0,12 5 0,-43-15 0,0-2 0,26 5 0,3 0 0,-11-3 0,0-1 0,0-2 0,1-2 0,0-1 0,54-6 0,-69 0-1365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3T19:49:49.16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2958 2534 24575,'-5'-1'0,"0"1"0,0 0 0,0 0 0,0 1 0,0-1 0,0 1 0,0 0 0,0 0 0,1 1 0,-1 0 0,0 0 0,1 0 0,-1 0 0,1 0 0,-1 1 0,1 0 0,0 0 0,0 0 0,-3 4 0,1-1 0,0-1 0,0 0 0,0 0 0,-1-1 0,0 1 0,0-2 0,0 1 0,0-1 0,-1 0 0,1 0 0,-1-1 0,0 0 0,0 0 0,0-1 0,1 0 0,-1-1 0,0 1 0,0-1 0,0-1 0,0 0 0,0 0 0,0-1 0,0 1 0,0-2 0,1 1 0,-1-1 0,1 0 0,-13-8 0,-32-12 0,39 19 0,0-2 0,1 0 0,-19-11 0,21 11 0,1 1 0,-1 1 0,0 0 0,0 0 0,0 1 0,0 0 0,0 0 0,-1 2 0,-18-2 0,-38-9 0,53 9 0,0 0 0,0-1 0,1-1 0,-1-1 0,1 0 0,1 0 0,-19-13 0,21 12 0,-2 0 0,1 0 0,-1 2 0,0-1 0,0 1 0,0 1 0,-1 0 0,-13-2 0,20 4 0,-1 1 0,1-1 0,0-1 0,-1 1 0,1-1 0,0 0 0,1-1 0,-1 1 0,1-1 0,-1 0 0,1-1 0,0 1 0,0-1 0,1 0 0,0 0 0,0 0 0,-6-11 0,5 11 0,1-1 0,-2 1 0,1 0 0,0 0 0,-1 0 0,0 1 0,-8-5 0,-50-23 0,38 19 0,-119-69 0,137 77 0,1 0 0,0-1 0,0 0 0,1 0 0,0 0 0,0-1 0,0 0 0,1 0 0,0 0 0,-7-14 0,0-6 0,-17-53 0,22 55 0,-2 1 0,-20-40 0,-1 8 0,20 34 0,-2 0 0,0 2 0,-2-1 0,-24-27 0,-40-53 0,67 86 0,0 0 0,1 0 0,0-1 0,2 0 0,0-1 0,0 0 0,-5-23 0,-3-2 0,13 35 0,-1 0 0,0-1 0,0 1 0,0 1 0,-1-1 0,0 1 0,0-1 0,-1 2 0,0-1 0,0 0 0,-13-8 0,3 1 0,0-2 0,1 1 0,-25-33 0,3 3 0,-1-4 0,31 38 0,0 0 0,-1 0 0,0 1 0,0 0 0,-1 0 0,-13-9 0,13 12 0,-1 0 0,-1-1 0,1 0 0,1-1 0,-1 0 0,1-1 0,1 1 0,0-2 0,-12-16 0,-4-12 0,14 22 0,0 0 0,-11-26 0,18 32 0,-1-1 0,-1 0 0,1 1 0,-2 0 0,0 0 0,0 0 0,0 1 0,-1 0 0,-1 0 0,0 1 0,-10-10 0,14 16 0,-1-2 0,0 0 0,0 1 0,0-2 0,0 1 0,1 0 0,-1-1 0,1 0 0,0 0 0,1 0 0,0-1 0,-1 1 0,2-1 0,-5-11 0,5 10 0,-5-20 0,-11-29 0,14 46 0,0 1 0,-1 0 0,0 1 0,-1-1 0,1 1 0,-13-14 0,6 9 0,1-1 0,-10-17 0,12 17 0,0 1 0,0 0 0,-17-16 0,24 27 0,-83-72 0,72 63 0,-2 2 0,1 0 0,-1 0 0,-25-10 0,16 8 0,1-1 0,0-1 0,-27-20 0,-11-7 0,24 10 318,32 25-528,0 1-1,0-1 1,0 1-1,-1 0 1,0 0 0,1 1-1,-11-5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5C3C6860-7219-6A4C-AD10-F531E8546E17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40852003-A696-4C41-9402-CB97C93E0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646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52003-A696-4C41-9402-CB97C93E029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3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5D0A-103C-0140-82CA-9C7869D63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429000"/>
            <a:ext cx="10972800" cy="1466559"/>
          </a:xfrm>
        </p:spPr>
        <p:txBody>
          <a:bodyPr anchor="b">
            <a:normAutofit/>
          </a:bodyPr>
          <a:lstStyle>
            <a:lvl1pPr algn="ctr">
              <a:defRPr sz="4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DBB02-FB01-7A4E-8CA6-C340D69D0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060706"/>
            <a:ext cx="10972799" cy="36512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3F32B-73CB-CF4A-87C0-E46EC7BE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595610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4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fld id="{81380B32-87B2-664C-B2DF-F6481DB1A613}" type="datetime1">
              <a:rPr lang="en-US" smtClean="0"/>
              <a:t>2/3/2023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2BC865-4CDA-6C4B-88E4-648DB5E52376}"/>
              </a:ext>
            </a:extLst>
          </p:cNvPr>
          <p:cNvCxnSpPr>
            <a:cxnSpLocks/>
          </p:cNvCxnSpPr>
          <p:nvPr userDrawn="1"/>
        </p:nvCxnSpPr>
        <p:spPr>
          <a:xfrm>
            <a:off x="609599" y="4876899"/>
            <a:ext cx="10972799" cy="0"/>
          </a:xfrm>
          <a:prstGeom prst="line">
            <a:avLst/>
          </a:prstGeom>
          <a:ln w="15875">
            <a:solidFill>
              <a:srgbClr val="FEBE1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26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98C254-6755-8F48-BD1A-A7DD60994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D1027-0883-2043-AFCD-49B6A3E64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84FC8-D2D2-CE4A-B5A4-25A6BFC92F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91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B7A7B-FD23-6D40-A777-6355F0FC9D9B}" type="datetime1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DB179-6A3F-6646-A689-8647B7F0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DEBA5-965B-A142-B757-F6264A41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0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38299-B39B-0D48-AC02-10BC52F69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677" y="365126"/>
            <a:ext cx="9364201" cy="941154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C9EC5-5B8D-1545-A849-B605DF9EE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1" y="1632861"/>
            <a:ext cx="11033758" cy="4544102"/>
          </a:xfrm>
        </p:spPr>
        <p:txBody>
          <a:bodyPr/>
          <a:lstStyle>
            <a:lvl1pPr marL="457200" indent="-4572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lvl1pPr>
            <a:lvl2pPr>
              <a:lnSpc>
                <a:spcPct val="140000"/>
              </a:lnSpc>
              <a:spcBef>
                <a:spcPts val="0"/>
              </a:spcBef>
              <a:defRPr/>
            </a:lvl2pPr>
            <a:lvl3pPr>
              <a:lnSpc>
                <a:spcPct val="140000"/>
              </a:lnSpc>
              <a:spcBef>
                <a:spcPts val="0"/>
              </a:spcBef>
              <a:spcAft>
                <a:spcPts val="500"/>
              </a:spcAft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A3A84D-35F5-464C-9032-E6AC253453C6}"/>
              </a:ext>
            </a:extLst>
          </p:cNvPr>
          <p:cNvCxnSpPr/>
          <p:nvPr userDrawn="1"/>
        </p:nvCxnSpPr>
        <p:spPr>
          <a:xfrm>
            <a:off x="0" y="1306286"/>
            <a:ext cx="11612880" cy="0"/>
          </a:xfrm>
          <a:prstGeom prst="line">
            <a:avLst/>
          </a:prstGeom>
          <a:ln w="15875">
            <a:solidFill>
              <a:srgbClr val="FEBE1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6A26936-2508-434C-9EAD-A5F585673A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121" y="295216"/>
            <a:ext cx="1113369" cy="8203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FB86-03BE-F44D-A61D-195705BB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884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F60E6-14E2-E143-AB2D-A6DEB9543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1709738"/>
            <a:ext cx="11033760" cy="2852737"/>
          </a:xfrm>
        </p:spPr>
        <p:txBody>
          <a:bodyPr anchor="b"/>
          <a:lstStyle>
            <a:lvl1pPr>
              <a:defRPr sz="60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A6518-7894-C347-972A-E8D4AE8DF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120" y="4805275"/>
            <a:ext cx="11033760" cy="128437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6F948-5A7D-1947-AC88-180450053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91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74A75D-13BA-0149-88B8-192B1044C351}" type="datetime1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6109A-438B-6C42-9BE3-0C4662578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A9315-BF46-7847-9129-10664047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C3B67A-C948-B644-8322-78155022060A}"/>
              </a:ext>
            </a:extLst>
          </p:cNvPr>
          <p:cNvCxnSpPr/>
          <p:nvPr userDrawn="1"/>
        </p:nvCxnSpPr>
        <p:spPr>
          <a:xfrm>
            <a:off x="0" y="4562475"/>
            <a:ext cx="11612880" cy="0"/>
          </a:xfrm>
          <a:prstGeom prst="line">
            <a:avLst/>
          </a:prstGeom>
          <a:ln w="15875">
            <a:solidFill>
              <a:srgbClr val="FEBE1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076AEEC-6A20-3145-9ADC-A25B184F2D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121" y="295216"/>
            <a:ext cx="1113369" cy="82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24564D-69C1-C14F-8329-E509916E6132}"/>
              </a:ext>
            </a:extLst>
          </p:cNvPr>
          <p:cNvCxnSpPr/>
          <p:nvPr userDrawn="1"/>
        </p:nvCxnSpPr>
        <p:spPr>
          <a:xfrm>
            <a:off x="0" y="1716834"/>
            <a:ext cx="11612880" cy="0"/>
          </a:xfrm>
          <a:prstGeom prst="line">
            <a:avLst/>
          </a:prstGeom>
          <a:ln w="15875">
            <a:solidFill>
              <a:srgbClr val="FEBE1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14D385B-EA0D-7648-8C8D-8A35EC70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411" y="365125"/>
            <a:ext cx="5025469" cy="1325563"/>
          </a:xfrm>
        </p:spPr>
        <p:txBody>
          <a:bodyPr>
            <a:normAutofit/>
          </a:bodyPr>
          <a:lstStyle>
            <a:lvl1pPr algn="l">
              <a:defRPr sz="3600"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A3B72-9FF7-1148-AF13-1D54F6620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7411" y="1894113"/>
            <a:ext cx="5025468" cy="42828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B78AF73-6BEA-1C4C-A004-22B1F1D530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9436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E92B51-2EE1-D147-B90F-CD3CE1DC64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3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AE98C-12CC-5447-8CE5-DDCD1CF68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122" y="1681163"/>
            <a:ext cx="526184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5D989-6358-A348-85E9-93630F169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122" y="2621901"/>
            <a:ext cx="5261841" cy="35677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DCE117-A73A-2442-89F6-F3CFB093A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1036" y="1681163"/>
            <a:ext cx="52618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3EF33-CF2B-8349-B3D3-4E98991E1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1034" y="2621901"/>
            <a:ext cx="5261842" cy="35677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C68CB5-380E-894E-B884-4CA4208A6B59}"/>
              </a:ext>
            </a:extLst>
          </p:cNvPr>
          <p:cNvCxnSpPr/>
          <p:nvPr userDrawn="1"/>
        </p:nvCxnSpPr>
        <p:spPr>
          <a:xfrm>
            <a:off x="0" y="1306286"/>
            <a:ext cx="11612880" cy="0"/>
          </a:xfrm>
          <a:prstGeom prst="line">
            <a:avLst/>
          </a:prstGeom>
          <a:ln w="15875">
            <a:solidFill>
              <a:srgbClr val="FEBE1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069D3D77-1611-0F48-A010-670D467F4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677" y="365126"/>
            <a:ext cx="9364201" cy="941154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5CAD01-2E3D-E143-862F-B3D35A9A4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121" y="295216"/>
            <a:ext cx="1113369" cy="82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6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8353EC7-D3F7-4F48-9E19-EF975AFA029B}"/>
              </a:ext>
            </a:extLst>
          </p:cNvPr>
          <p:cNvSpPr txBox="1">
            <a:spLocks/>
          </p:cNvSpPr>
          <p:nvPr userDrawn="1"/>
        </p:nvSpPr>
        <p:spPr>
          <a:xfrm>
            <a:off x="579121" y="365126"/>
            <a:ext cx="11033758" cy="941154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>
            <a:lvl1pPr algn="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 Light" panose="020B0306030504020204" pitchFamily="34" charset="0"/>
                <a:ea typeface="+mj-ea"/>
                <a:cs typeface="+mj-cs"/>
              </a:defRPr>
            </a:lvl1pPr>
          </a:lstStyle>
          <a:p>
            <a:r>
              <a:rPr lang="en-US" cap="all" baseline="0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C07E78-64B3-8B45-BBC3-3789218545CE}"/>
              </a:ext>
            </a:extLst>
          </p:cNvPr>
          <p:cNvCxnSpPr/>
          <p:nvPr userDrawn="1"/>
        </p:nvCxnSpPr>
        <p:spPr>
          <a:xfrm>
            <a:off x="0" y="1306286"/>
            <a:ext cx="11612880" cy="0"/>
          </a:xfrm>
          <a:prstGeom prst="line">
            <a:avLst/>
          </a:prstGeom>
          <a:ln w="15875">
            <a:solidFill>
              <a:srgbClr val="FEBE1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32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81935-5207-BA4B-8FC8-5C346F58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48E60-4415-394B-A143-F1DC433E4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912FED9-D082-B542-9BBF-CCEF07FF3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8400" y="0"/>
            <a:ext cx="59436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F3AD3A-D023-6846-8EA4-710BA0BC96FC}"/>
              </a:ext>
            </a:extLst>
          </p:cNvPr>
          <p:cNvCxnSpPr/>
          <p:nvPr userDrawn="1"/>
        </p:nvCxnSpPr>
        <p:spPr>
          <a:xfrm>
            <a:off x="0" y="6375920"/>
            <a:ext cx="11612880" cy="0"/>
          </a:xfrm>
          <a:prstGeom prst="line">
            <a:avLst/>
          </a:prstGeom>
          <a:ln w="15875">
            <a:solidFill>
              <a:srgbClr val="FEBE1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0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3812-E255-F944-A9C9-41DA83CA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B4614-DF9E-D14D-AE8C-634BCA22C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DB7A7-F471-2F4D-AC16-C945056D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912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38768-4F60-DF4D-9020-8C5F1C5BAE9B}" type="datetime1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66C86-C84B-E246-8B54-578F71B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A6035-1025-A240-9944-8A771C264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45275-C630-0C4A-933F-1E21AE4F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1" y="365125"/>
            <a:ext cx="11140128" cy="1325563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D9B66-15B7-D046-856A-9BE4EB8A7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121" y="1825625"/>
            <a:ext cx="1114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E6968-0F1D-AE40-96FB-5FA794654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604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27C5E0D4-1C04-CD49-9D42-D96A754C5F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7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hf hdr="0" ftr="0" dt="0"/>
  <p:txStyles>
    <p:titleStyle>
      <a:lvl1pPr algn="r" defTabSz="914400" rtl="0" eaLnBrk="1" fontAlgn="b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 Light" panose="020B0306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3200" b="0" i="0" kern="1200">
          <a:solidFill>
            <a:schemeClr val="bg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200" b="0" i="0" kern="1200">
          <a:solidFill>
            <a:schemeClr val="bg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customXml" Target="../ink/ink25.xml"/><Relationship Id="rId3" Type="http://schemas.openxmlformats.org/officeDocument/2006/relationships/customXml" Target="../ink/ink20.xml"/><Relationship Id="rId7" Type="http://schemas.openxmlformats.org/officeDocument/2006/relationships/customXml" Target="../ink/ink22.xml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5" Type="http://schemas.openxmlformats.org/officeDocument/2006/relationships/image" Target="../media/image14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customXml" Target="../ink/ink23.xml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9.png"/><Relationship Id="rId18" Type="http://schemas.openxmlformats.org/officeDocument/2006/relationships/image" Target="../media/image32.svg"/><Relationship Id="rId3" Type="http://schemas.openxmlformats.org/officeDocument/2006/relationships/customXml" Target="../ink/ink26.xml"/><Relationship Id="rId21" Type="http://schemas.openxmlformats.org/officeDocument/2006/relationships/image" Target="../media/image8.png"/><Relationship Id="rId7" Type="http://schemas.openxmlformats.org/officeDocument/2006/relationships/customXml" Target="../ink/ink28.xml"/><Relationship Id="rId12" Type="http://schemas.openxmlformats.org/officeDocument/2006/relationships/image" Target="../media/image53.png"/><Relationship Id="rId17" Type="http://schemas.openxmlformats.org/officeDocument/2006/relationships/image" Target="../media/image31.png"/><Relationship Id="rId2" Type="http://schemas.openxmlformats.org/officeDocument/2006/relationships/image" Target="../media/image48.png"/><Relationship Id="rId16" Type="http://schemas.openxmlformats.org/officeDocument/2006/relationships/image" Target="../media/image22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customXml" Target="../ink/ink30.xml"/><Relationship Id="rId5" Type="http://schemas.openxmlformats.org/officeDocument/2006/relationships/customXml" Target="../ink/ink27.xml"/><Relationship Id="rId15" Type="http://schemas.openxmlformats.org/officeDocument/2006/relationships/image" Target="../media/image21.png"/><Relationship Id="rId23" Type="http://schemas.openxmlformats.org/officeDocument/2006/relationships/image" Target="../media/image14.png"/><Relationship Id="rId10" Type="http://schemas.openxmlformats.org/officeDocument/2006/relationships/image" Target="../media/image52.png"/><Relationship Id="rId19" Type="http://schemas.openxmlformats.org/officeDocument/2006/relationships/image" Target="../media/image12.png"/><Relationship Id="rId4" Type="http://schemas.openxmlformats.org/officeDocument/2006/relationships/image" Target="../media/image49.png"/><Relationship Id="rId9" Type="http://schemas.openxmlformats.org/officeDocument/2006/relationships/customXml" Target="../ink/ink29.xml"/><Relationship Id="rId14" Type="http://schemas.openxmlformats.org/officeDocument/2006/relationships/image" Target="../media/image20.svg"/><Relationship Id="rId22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3" Type="http://schemas.openxmlformats.org/officeDocument/2006/relationships/image" Target="../media/image14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5" Type="http://schemas.openxmlformats.org/officeDocument/2006/relationships/image" Target="../media/image55.png"/><Relationship Id="rId4" Type="http://schemas.openxmlformats.org/officeDocument/2006/relationships/customXml" Target="../ink/ink31.xml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customXml" Target="../ink/ink35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customXml" Target="../ink/ink36.xml"/><Relationship Id="rId7" Type="http://schemas.openxmlformats.org/officeDocument/2006/relationships/customXml" Target="../ink/ink38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customXml" Target="../ink/ink37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customXml" Target="../ink/ink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customXml" Target="../ink/ink1.xml"/><Relationship Id="rId10" Type="http://schemas.openxmlformats.org/officeDocument/2006/relationships/image" Target="../media/image13.svg"/><Relationship Id="rId4" Type="http://schemas.openxmlformats.org/officeDocument/2006/relationships/image" Target="../media/image9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sv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19.png"/><Relationship Id="rId2" Type="http://schemas.openxmlformats.org/officeDocument/2006/relationships/image" Target="../media/image1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image" Target="../media/image22.svg"/><Relationship Id="rId10" Type="http://schemas.openxmlformats.org/officeDocument/2006/relationships/image" Target="../media/image18.png"/><Relationship Id="rId4" Type="http://schemas.openxmlformats.org/officeDocument/2006/relationships/image" Target="../media/image151.png"/><Relationship Id="rId9" Type="http://schemas.openxmlformats.org/officeDocument/2006/relationships/customXml" Target="../ink/ink6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ustomXml" Target="../ink/ink9.xml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4.png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12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customXml" Target="../ink/ink12.xml"/><Relationship Id="rId10" Type="http://schemas.openxmlformats.org/officeDocument/2006/relationships/image" Target="../media/image13.svg"/><Relationship Id="rId4" Type="http://schemas.openxmlformats.org/officeDocument/2006/relationships/image" Target="../media/image28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customXml" Target="../ink/ink17.xml"/><Relationship Id="rId4" Type="http://schemas.openxmlformats.org/officeDocument/2006/relationships/customXml" Target="../ink/ink14.xm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7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customXml" Target="../ink/ink19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821E3-E93E-F346-B904-BC1C1A61B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Lake county trails Update</a:t>
            </a:r>
            <a:br>
              <a:rPr lang="en-US" dirty="0"/>
            </a:br>
            <a:r>
              <a:rPr lang="en-US" dirty="0"/>
              <a:t>Current Projects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03624-DC90-BA28-F303-666E3F39181D}"/>
              </a:ext>
            </a:extLst>
          </p:cNvPr>
          <p:cNvSpPr txBox="1"/>
          <p:nvPr/>
        </p:nvSpPr>
        <p:spPr>
          <a:xfrm>
            <a:off x="9721049" y="6409678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February 2023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DD9B76E-6FFD-B317-D0D6-7AD9DDFC2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060706"/>
            <a:ext cx="10972799" cy="36512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Gallus Quigley – Recreation Coordinator – Trails </a:t>
            </a:r>
          </a:p>
        </p:txBody>
      </p:sp>
    </p:spTree>
    <p:extLst>
      <p:ext uri="{BB962C8B-B14F-4D97-AF65-F5344CB8AC3E}">
        <p14:creationId xmlns:p14="http://schemas.microsoft.com/office/powerpoint/2010/main" val="4170414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308E2-361C-02CD-7AD7-83D42CFA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79E51E5-E5FC-6D33-5622-3370B61B4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494" y="1633538"/>
            <a:ext cx="9281013" cy="4543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9CECE-A1A4-33E4-2BEF-F8075B2F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EA7FB-AAD2-3DA5-1792-C386415C34BA}"/>
              </a:ext>
            </a:extLst>
          </p:cNvPr>
          <p:cNvSpPr txBox="1"/>
          <p:nvPr/>
        </p:nvSpPr>
        <p:spPr>
          <a:xfrm>
            <a:off x="202880" y="1430774"/>
            <a:ext cx="6710555" cy="1384995"/>
          </a:xfrm>
          <a:prstGeom prst="rect">
            <a:avLst/>
          </a:prstGeom>
          <a:solidFill>
            <a:srgbClr val="00B050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Wellness Way Sector Plan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 Trails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Bike-Ped Friendly Development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347507A-7615-6F0C-A5FF-3AEB1DC1044A}"/>
                  </a:ext>
                </a:extLst>
              </p14:cNvPr>
              <p14:cNvContentPartPr/>
              <p14:nvPr/>
            </p14:nvContentPartPr>
            <p14:xfrm>
              <a:off x="5999501" y="4632642"/>
              <a:ext cx="1185480" cy="360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347507A-7615-6F0C-A5FF-3AEB1DC104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63861" y="4597002"/>
                <a:ext cx="125712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2D5C88F-0ADB-54D4-78AC-E2720AEE3470}"/>
                  </a:ext>
                </a:extLst>
              </p14:cNvPr>
              <p14:cNvContentPartPr/>
              <p14:nvPr/>
            </p14:nvContentPartPr>
            <p14:xfrm>
              <a:off x="6821021" y="2866122"/>
              <a:ext cx="546120" cy="3278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2D5C88F-0ADB-54D4-78AC-E2720AEE34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85381" y="2830122"/>
                <a:ext cx="617760" cy="334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A5100B4-E96C-76EA-E549-A5789A191234}"/>
                  </a:ext>
                </a:extLst>
              </p14:cNvPr>
              <p14:cNvContentPartPr/>
              <p14:nvPr/>
            </p14:nvContentPartPr>
            <p14:xfrm>
              <a:off x="5855861" y="3616002"/>
              <a:ext cx="1616040" cy="62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A5100B4-E96C-76EA-E549-A5789A1912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20221" y="3580362"/>
                <a:ext cx="16876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1F66C4C-E905-3E58-85D8-3952172B582E}"/>
                  </a:ext>
                </a:extLst>
              </p14:cNvPr>
              <p14:cNvContentPartPr/>
              <p14:nvPr/>
            </p14:nvContentPartPr>
            <p14:xfrm>
              <a:off x="5731661" y="2855682"/>
              <a:ext cx="802440" cy="3288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1F66C4C-E905-3E58-85D8-3952172B58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96021" y="2819682"/>
                <a:ext cx="874080" cy="335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5C2B6E9-3BCC-AB7C-E6E7-DBF36151DED6}"/>
                  </a:ext>
                </a:extLst>
              </p14:cNvPr>
              <p14:cNvContentPartPr/>
              <p14:nvPr/>
            </p14:nvContentPartPr>
            <p14:xfrm>
              <a:off x="5948381" y="3256002"/>
              <a:ext cx="1131840" cy="102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5C2B6E9-3BCC-AB7C-E6E7-DBF36151DED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30381" y="3238002"/>
                <a:ext cx="1167480" cy="1062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Callout: Line 14">
            <a:extLst>
              <a:ext uri="{FF2B5EF4-FFF2-40B4-BE49-F238E27FC236}">
                <a16:creationId xmlns:a16="http://schemas.microsoft.com/office/drawing/2014/main" id="{92B01152-0606-61CB-3D6E-ECE41C7EFA06}"/>
              </a:ext>
            </a:extLst>
          </p:cNvPr>
          <p:cNvSpPr/>
          <p:nvPr/>
        </p:nvSpPr>
        <p:spPr>
          <a:xfrm flipH="1">
            <a:off x="3451655" y="5330630"/>
            <a:ext cx="2250638" cy="612648"/>
          </a:xfrm>
          <a:prstGeom prst="borderCallout1">
            <a:avLst>
              <a:gd name="adj1" fmla="val 18750"/>
              <a:gd name="adj2" fmla="val -8333"/>
              <a:gd name="adj3" fmla="val -60137"/>
              <a:gd name="adj4" fmla="val -26809"/>
            </a:avLst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Lake Needham Trail (SR 516) - Engineering</a:t>
            </a: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F2B85CC3-D76A-D70C-24FC-2B2EEF514090}"/>
              </a:ext>
            </a:extLst>
          </p:cNvPr>
          <p:cNvSpPr/>
          <p:nvPr/>
        </p:nvSpPr>
        <p:spPr>
          <a:xfrm flipH="1">
            <a:off x="2715824" y="3435996"/>
            <a:ext cx="1930162" cy="612648"/>
          </a:xfrm>
          <a:prstGeom prst="borderCallout1">
            <a:avLst>
              <a:gd name="adj1" fmla="val 18750"/>
              <a:gd name="adj2" fmla="val -8333"/>
              <a:gd name="adj3" fmla="val -28274"/>
              <a:gd name="adj4" fmla="val -63235"/>
            </a:avLst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Lake Ridge Trail (US 27) - Various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0CB2C4-E38F-C6E6-0A76-C6607DBECF1F}"/>
                  </a:ext>
                </a:extLst>
              </p14:cNvPr>
              <p14:cNvContentPartPr/>
              <p14:nvPr/>
            </p14:nvContentPartPr>
            <p14:xfrm>
              <a:off x="7211981" y="4492602"/>
              <a:ext cx="281520" cy="110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0CB2C4-E38F-C6E6-0A76-C6607DBECF1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75981" y="4456962"/>
                <a:ext cx="353160" cy="1818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Callout: Line 17">
            <a:extLst>
              <a:ext uri="{FF2B5EF4-FFF2-40B4-BE49-F238E27FC236}">
                <a16:creationId xmlns:a16="http://schemas.microsoft.com/office/drawing/2014/main" id="{FA906174-186C-DA13-CB0F-8EB97B04D567}"/>
              </a:ext>
            </a:extLst>
          </p:cNvPr>
          <p:cNvSpPr/>
          <p:nvPr/>
        </p:nvSpPr>
        <p:spPr>
          <a:xfrm>
            <a:off x="7934646" y="3372318"/>
            <a:ext cx="2486817" cy="612648"/>
          </a:xfrm>
          <a:prstGeom prst="borderCallout1">
            <a:avLst>
              <a:gd name="adj1" fmla="val 18750"/>
              <a:gd name="adj2" fmla="val -8333"/>
              <a:gd name="adj3" fmla="val 42717"/>
              <a:gd name="adj4" fmla="val -20036"/>
            </a:avLst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Wellness Way Trail – Design- Engineering</a:t>
            </a:r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DBA85C36-30C6-D7B2-16D3-738CFF53BAAA}"/>
              </a:ext>
            </a:extLst>
          </p:cNvPr>
          <p:cNvSpPr/>
          <p:nvPr/>
        </p:nvSpPr>
        <p:spPr>
          <a:xfrm>
            <a:off x="7695706" y="2509445"/>
            <a:ext cx="2774131" cy="612648"/>
          </a:xfrm>
          <a:prstGeom prst="borderCallout1">
            <a:avLst>
              <a:gd name="adj1" fmla="val 18750"/>
              <a:gd name="adj2" fmla="val -8333"/>
              <a:gd name="adj3" fmla="val 96381"/>
              <a:gd name="adj4" fmla="val -23942"/>
            </a:avLst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Flat Lake Trail (CR 455) – Design-Engineering</a:t>
            </a: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C8267FC5-AB82-75E5-9452-B0D242D2CD9E}"/>
              </a:ext>
            </a:extLst>
          </p:cNvPr>
          <p:cNvSpPr/>
          <p:nvPr/>
        </p:nvSpPr>
        <p:spPr>
          <a:xfrm>
            <a:off x="7934646" y="4134247"/>
            <a:ext cx="2535191" cy="612648"/>
          </a:xfrm>
          <a:prstGeom prst="borderCallout1">
            <a:avLst>
              <a:gd name="adj1" fmla="val 18750"/>
              <a:gd name="adj2" fmla="val -8333"/>
              <a:gd name="adj3" fmla="val -5916"/>
              <a:gd name="adj4" fmla="val -34146"/>
            </a:avLst>
          </a:prstGeom>
          <a:solidFill>
            <a:srgbClr val="663300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Mile Running Trail - Planned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FB3AF6-0454-934B-33A3-969F3EE10C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52" y="5081842"/>
            <a:ext cx="883997" cy="14570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2F890D-1411-3D0F-70CB-D896419B51AC}"/>
              </a:ext>
            </a:extLst>
          </p:cNvPr>
          <p:cNvSpPr/>
          <p:nvPr/>
        </p:nvSpPr>
        <p:spPr>
          <a:xfrm>
            <a:off x="339046" y="6265069"/>
            <a:ext cx="133704" cy="1825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39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AD930-C763-8D44-D432-9A9210C91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16C912EC-31DC-097A-F764-9F0FD8941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399" y="1463674"/>
            <a:ext cx="10311202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69066-AAE2-7AFD-A1B1-D6FBAF4D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F380E10-6A9D-BF0B-4B75-72623E5D101E}"/>
                  </a:ext>
                </a:extLst>
              </p14:cNvPr>
              <p14:cNvContentPartPr/>
              <p14:nvPr/>
            </p14:nvContentPartPr>
            <p14:xfrm>
              <a:off x="5391182" y="4186403"/>
              <a:ext cx="414720" cy="1919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F380E10-6A9D-BF0B-4B75-72623E5D10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6262" y="4151843"/>
                <a:ext cx="484200" cy="19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8FD986E-8519-B22C-D32D-647825DF63EC}"/>
                  </a:ext>
                </a:extLst>
              </p14:cNvPr>
              <p14:cNvContentPartPr/>
              <p14:nvPr/>
            </p14:nvContentPartPr>
            <p14:xfrm>
              <a:off x="5790782" y="1849643"/>
              <a:ext cx="369000" cy="872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8FD986E-8519-B22C-D32D-647825DF63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4782" y="1813643"/>
                <a:ext cx="440640" cy="9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B382100-87E0-8709-E20D-4E6325329CE0}"/>
                  </a:ext>
                </a:extLst>
              </p14:cNvPr>
              <p14:cNvContentPartPr/>
              <p14:nvPr/>
            </p14:nvContentPartPr>
            <p14:xfrm>
              <a:off x="5815622" y="2122883"/>
              <a:ext cx="1100160" cy="2033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B382100-87E0-8709-E20D-4E6325329C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9622" y="2086883"/>
                <a:ext cx="1171800" cy="21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FB4E9B4-9504-EB57-B4EB-19B2257AA86F}"/>
                  </a:ext>
                </a:extLst>
              </p14:cNvPr>
              <p14:cNvContentPartPr/>
              <p14:nvPr/>
            </p14:nvContentPartPr>
            <p14:xfrm>
              <a:off x="5864222" y="2238443"/>
              <a:ext cx="1188000" cy="1946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FB4E9B4-9504-EB57-B4EB-19B2257AA86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28222" y="2202443"/>
                <a:ext cx="1259640" cy="20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CE4118-FEDA-B05A-0406-EB56004D45E4}"/>
                  </a:ext>
                </a:extLst>
              </p14:cNvPr>
              <p14:cNvContentPartPr/>
              <p14:nvPr/>
            </p14:nvContentPartPr>
            <p14:xfrm>
              <a:off x="5754062" y="1785923"/>
              <a:ext cx="1897560" cy="328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CE4118-FEDA-B05A-0406-EB56004D45E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36062" y="1767923"/>
                <a:ext cx="1933200" cy="3639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Callout: Line 11">
            <a:extLst>
              <a:ext uri="{FF2B5EF4-FFF2-40B4-BE49-F238E27FC236}">
                <a16:creationId xmlns:a16="http://schemas.microsoft.com/office/drawing/2014/main" id="{618A2D3D-F4E1-423D-1FF5-8A06EF109F0C}"/>
              </a:ext>
            </a:extLst>
          </p:cNvPr>
          <p:cNvSpPr/>
          <p:nvPr/>
        </p:nvSpPr>
        <p:spPr>
          <a:xfrm flipH="1">
            <a:off x="2774022" y="5394326"/>
            <a:ext cx="2095959" cy="612648"/>
          </a:xfrm>
          <a:prstGeom prst="borderCallout1">
            <a:avLst>
              <a:gd name="adj1" fmla="val 18750"/>
              <a:gd name="adj2" fmla="val -8333"/>
              <a:gd name="adj3" fmla="val 120152"/>
              <a:gd name="adj4" fmla="val -25093"/>
            </a:avLst>
          </a:prstGeom>
          <a:solidFill>
            <a:srgbClr val="7030A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E. Collin St./CR 450</a:t>
            </a:r>
          </a:p>
        </p:txBody>
      </p:sp>
      <p:pic>
        <p:nvPicPr>
          <p:cNvPr id="13" name="Graphic 12" descr="Cricket with solid fill">
            <a:extLst>
              <a:ext uri="{FF2B5EF4-FFF2-40B4-BE49-F238E27FC236}">
                <a16:creationId xmlns:a16="http://schemas.microsoft.com/office/drawing/2014/main" id="{77B4888F-12FE-27D6-865A-BB02260D9E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59109" y="5807155"/>
            <a:ext cx="228600" cy="228600"/>
          </a:xfrm>
          <a:prstGeom prst="rect">
            <a:avLst/>
          </a:prstGeom>
        </p:spPr>
      </p:pic>
      <p:pic>
        <p:nvPicPr>
          <p:cNvPr id="14" name="Graphic 13" descr="Soccer ball with solid fill">
            <a:extLst>
              <a:ext uri="{FF2B5EF4-FFF2-40B4-BE49-F238E27FC236}">
                <a16:creationId xmlns:a16="http://schemas.microsoft.com/office/drawing/2014/main" id="{E8D94AE5-1C15-A433-3FC5-0A84F04560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73433" y="5811951"/>
            <a:ext cx="228600" cy="228600"/>
          </a:xfrm>
          <a:prstGeom prst="rect">
            <a:avLst/>
          </a:prstGeom>
        </p:spPr>
      </p:pic>
      <p:pic>
        <p:nvPicPr>
          <p:cNvPr id="15" name="Graphic 14" descr="Park scene outline">
            <a:extLst>
              <a:ext uri="{FF2B5EF4-FFF2-40B4-BE49-F238E27FC236}">
                <a16:creationId xmlns:a16="http://schemas.microsoft.com/office/drawing/2014/main" id="{88E99BEA-D5D7-4DB3-0928-B46D650575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29931" y="5446565"/>
            <a:ext cx="228600" cy="228600"/>
          </a:xfrm>
          <a:prstGeom prst="rect">
            <a:avLst/>
          </a:prstGeom>
        </p:spPr>
      </p:pic>
      <p:pic>
        <p:nvPicPr>
          <p:cNvPr id="16" name="Graphic 15" descr="Cricket with solid fill">
            <a:extLst>
              <a:ext uri="{FF2B5EF4-FFF2-40B4-BE49-F238E27FC236}">
                <a16:creationId xmlns:a16="http://schemas.microsoft.com/office/drawing/2014/main" id="{EE6B620F-C3BD-F212-D13D-69AB292B3E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58138" y="1950083"/>
            <a:ext cx="228600" cy="228600"/>
          </a:xfrm>
          <a:prstGeom prst="rect">
            <a:avLst/>
          </a:prstGeom>
        </p:spPr>
      </p:pic>
      <p:pic>
        <p:nvPicPr>
          <p:cNvPr id="17" name="Graphic 16" descr="Kayak with solid fill">
            <a:extLst>
              <a:ext uri="{FF2B5EF4-FFF2-40B4-BE49-F238E27FC236}">
                <a16:creationId xmlns:a16="http://schemas.microsoft.com/office/drawing/2014/main" id="{37E2A51B-205E-2CCD-FDCE-791A9326EEC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651622" y="2285783"/>
            <a:ext cx="228600" cy="228600"/>
          </a:xfrm>
          <a:prstGeom prst="rect">
            <a:avLst/>
          </a:prstGeom>
        </p:spPr>
      </p:pic>
      <p:pic>
        <p:nvPicPr>
          <p:cNvPr id="18" name="Graphic 17" descr="Kayak with solid fill">
            <a:extLst>
              <a:ext uri="{FF2B5EF4-FFF2-40B4-BE49-F238E27FC236}">
                <a16:creationId xmlns:a16="http://schemas.microsoft.com/office/drawing/2014/main" id="{FB1A6A72-AFFB-8696-40EE-14F2AD6EB1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99222" y="3488415"/>
            <a:ext cx="228600" cy="228600"/>
          </a:xfrm>
          <a:prstGeom prst="rect">
            <a:avLst/>
          </a:prstGeom>
        </p:spPr>
      </p:pic>
      <p:pic>
        <p:nvPicPr>
          <p:cNvPr id="19" name="Graphic 18" descr="Kayak with solid fill">
            <a:extLst>
              <a:ext uri="{FF2B5EF4-FFF2-40B4-BE49-F238E27FC236}">
                <a16:creationId xmlns:a16="http://schemas.microsoft.com/office/drawing/2014/main" id="{DA1BDE08-EE43-89D6-69F5-C3C2DA282F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7709" y="4558364"/>
            <a:ext cx="228600" cy="228600"/>
          </a:xfrm>
          <a:prstGeom prst="rect">
            <a:avLst/>
          </a:prstGeom>
        </p:spPr>
      </p:pic>
      <p:pic>
        <p:nvPicPr>
          <p:cNvPr id="20" name="Graphic 19" descr="Kayak with solid fill">
            <a:extLst>
              <a:ext uri="{FF2B5EF4-FFF2-40B4-BE49-F238E27FC236}">
                <a16:creationId xmlns:a16="http://schemas.microsoft.com/office/drawing/2014/main" id="{85227A50-E6C4-3D31-FBBB-FEB8EC5B0B8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56830" y="1885643"/>
            <a:ext cx="228600" cy="228600"/>
          </a:xfrm>
          <a:prstGeom prst="rect">
            <a:avLst/>
          </a:prstGeom>
        </p:spPr>
      </p:pic>
      <p:pic>
        <p:nvPicPr>
          <p:cNvPr id="21" name="Graphic 20" descr="Kayak with solid fill">
            <a:extLst>
              <a:ext uri="{FF2B5EF4-FFF2-40B4-BE49-F238E27FC236}">
                <a16:creationId xmlns:a16="http://schemas.microsoft.com/office/drawing/2014/main" id="{8241F14F-C8B8-5B10-EEC0-71ADC68CD4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14323" y="4186403"/>
            <a:ext cx="228600" cy="228600"/>
          </a:xfrm>
          <a:prstGeom prst="rect">
            <a:avLst/>
          </a:prstGeom>
        </p:spPr>
      </p:pic>
      <p:pic>
        <p:nvPicPr>
          <p:cNvPr id="22" name="Graphic 21" descr="Kayak with solid fill">
            <a:extLst>
              <a:ext uri="{FF2B5EF4-FFF2-40B4-BE49-F238E27FC236}">
                <a16:creationId xmlns:a16="http://schemas.microsoft.com/office/drawing/2014/main" id="{4ABC31D4-2DE3-829D-C648-FF0EE1D139D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59027" y="5921455"/>
            <a:ext cx="228600" cy="228600"/>
          </a:xfrm>
          <a:prstGeom prst="rect">
            <a:avLst/>
          </a:prstGeom>
        </p:spPr>
      </p:pic>
      <p:pic>
        <p:nvPicPr>
          <p:cNvPr id="23" name="Graphic 22" descr="Kayak with solid fill">
            <a:extLst>
              <a:ext uri="{FF2B5EF4-FFF2-40B4-BE49-F238E27FC236}">
                <a16:creationId xmlns:a16="http://schemas.microsoft.com/office/drawing/2014/main" id="{1B0A612B-3E12-B373-25CD-0C004354EA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97793" y="6136995"/>
            <a:ext cx="228600" cy="228600"/>
          </a:xfrm>
          <a:prstGeom prst="rect">
            <a:avLst/>
          </a:prstGeom>
        </p:spPr>
      </p:pic>
      <p:pic>
        <p:nvPicPr>
          <p:cNvPr id="24" name="Graphic 23" descr="Park scene outline">
            <a:extLst>
              <a:ext uri="{FF2B5EF4-FFF2-40B4-BE49-F238E27FC236}">
                <a16:creationId xmlns:a16="http://schemas.microsoft.com/office/drawing/2014/main" id="{8415885F-B536-B42D-0304-E930FBB07E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06464" y="5484665"/>
            <a:ext cx="228600" cy="228600"/>
          </a:xfrm>
          <a:prstGeom prst="rect">
            <a:avLst/>
          </a:prstGeom>
        </p:spPr>
      </p:pic>
      <p:pic>
        <p:nvPicPr>
          <p:cNvPr id="25" name="Graphic 24" descr="Forest scene with solid fill">
            <a:extLst>
              <a:ext uri="{FF2B5EF4-FFF2-40B4-BE49-F238E27FC236}">
                <a16:creationId xmlns:a16="http://schemas.microsoft.com/office/drawing/2014/main" id="{1C1CDC2C-01B7-B13A-7376-21F4482C5E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423022" y="4765622"/>
            <a:ext cx="228600" cy="228600"/>
          </a:xfrm>
          <a:prstGeom prst="rect">
            <a:avLst/>
          </a:prstGeom>
        </p:spPr>
      </p:pic>
      <p:pic>
        <p:nvPicPr>
          <p:cNvPr id="26" name="Graphic 25" descr="Park scene outline">
            <a:extLst>
              <a:ext uri="{FF2B5EF4-FFF2-40B4-BE49-F238E27FC236}">
                <a16:creationId xmlns:a16="http://schemas.microsoft.com/office/drawing/2014/main" id="{67D77552-2469-6A47-43B0-04573AEAC5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31512" y="5019063"/>
            <a:ext cx="228600" cy="228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92BBCB-D22A-A2C0-FC22-C4C0FE78E216}"/>
              </a:ext>
            </a:extLst>
          </p:cNvPr>
          <p:cNvSpPr txBox="1"/>
          <p:nvPr/>
        </p:nvSpPr>
        <p:spPr>
          <a:xfrm>
            <a:off x="202880" y="1430774"/>
            <a:ext cx="5113708" cy="2000548"/>
          </a:xfrm>
          <a:prstGeom prst="rect">
            <a:avLst/>
          </a:prstGeom>
          <a:solidFill>
            <a:srgbClr val="7030A0"/>
          </a:solidFill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North Lake Trail–Segment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PD&amp;E In-progress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 Miles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Collins St. to CR 42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2.0 Miles</a:t>
            </a:r>
          </a:p>
        </p:txBody>
      </p:sp>
      <p:sp>
        <p:nvSpPr>
          <p:cNvPr id="28" name="Callout: Line 27">
            <a:extLst>
              <a:ext uri="{FF2B5EF4-FFF2-40B4-BE49-F238E27FC236}">
                <a16:creationId xmlns:a16="http://schemas.microsoft.com/office/drawing/2014/main" id="{35E3FBF3-CB61-A592-9DFC-9C8F3BF484F2}"/>
              </a:ext>
            </a:extLst>
          </p:cNvPr>
          <p:cNvSpPr/>
          <p:nvPr/>
        </p:nvSpPr>
        <p:spPr>
          <a:xfrm>
            <a:off x="6226458" y="5334169"/>
            <a:ext cx="1879195" cy="612648"/>
          </a:xfrm>
          <a:prstGeom prst="borderCallout1">
            <a:avLst>
              <a:gd name="adj1" fmla="val 18750"/>
              <a:gd name="adj2" fmla="val -8333"/>
              <a:gd name="adj3" fmla="val 29300"/>
              <a:gd name="adj4" fmla="val -27028"/>
            </a:avLst>
          </a:prstGeom>
          <a:solidFill>
            <a:srgbClr val="7030A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 42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7A23E1-B28B-5C82-5B8C-63435364C746}"/>
              </a:ext>
            </a:extLst>
          </p:cNvPr>
          <p:cNvSpPr txBox="1"/>
          <p:nvPr/>
        </p:nvSpPr>
        <p:spPr>
          <a:xfrm>
            <a:off x="5829242" y="2162614"/>
            <a:ext cx="343364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BDFF3F-C8CC-308C-7629-69DC55319306}"/>
              </a:ext>
            </a:extLst>
          </p:cNvPr>
          <p:cNvSpPr txBox="1"/>
          <p:nvPr/>
        </p:nvSpPr>
        <p:spPr>
          <a:xfrm>
            <a:off x="6346696" y="2242946"/>
            <a:ext cx="340158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BEC9EC-03EF-3476-EADC-F63F71703654}"/>
              </a:ext>
            </a:extLst>
          </p:cNvPr>
          <p:cNvSpPr txBox="1"/>
          <p:nvPr/>
        </p:nvSpPr>
        <p:spPr>
          <a:xfrm>
            <a:off x="6774551" y="2890482"/>
            <a:ext cx="332142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</a:p>
        </p:txBody>
      </p:sp>
      <p:sp>
        <p:nvSpPr>
          <p:cNvPr id="33" name="Callout: Line 32">
            <a:extLst>
              <a:ext uri="{FF2B5EF4-FFF2-40B4-BE49-F238E27FC236}">
                <a16:creationId xmlns:a16="http://schemas.microsoft.com/office/drawing/2014/main" id="{AC88E89D-834F-ADE6-9ED6-428C4E8B5A94}"/>
              </a:ext>
            </a:extLst>
          </p:cNvPr>
          <p:cNvSpPr/>
          <p:nvPr/>
        </p:nvSpPr>
        <p:spPr>
          <a:xfrm>
            <a:off x="7537322" y="2954005"/>
            <a:ext cx="1879195" cy="612648"/>
          </a:xfrm>
          <a:prstGeom prst="borderCallout1">
            <a:avLst>
              <a:gd name="adj1" fmla="val 18750"/>
              <a:gd name="adj2" fmla="val -8333"/>
              <a:gd name="adj3" fmla="val -135047"/>
              <a:gd name="adj4" fmla="val -33589"/>
            </a:avLst>
          </a:prstGeom>
          <a:solidFill>
            <a:srgbClr val="7030A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SR 40</a:t>
            </a:r>
          </a:p>
        </p:txBody>
      </p:sp>
      <p:sp>
        <p:nvSpPr>
          <p:cNvPr id="34" name="Callout: Line 33">
            <a:extLst>
              <a:ext uri="{FF2B5EF4-FFF2-40B4-BE49-F238E27FC236}">
                <a16:creationId xmlns:a16="http://schemas.microsoft.com/office/drawing/2014/main" id="{2CFEAB6C-7D0F-CFE9-7416-8ECE58B0D722}"/>
              </a:ext>
            </a:extLst>
          </p:cNvPr>
          <p:cNvSpPr/>
          <p:nvPr/>
        </p:nvSpPr>
        <p:spPr>
          <a:xfrm>
            <a:off x="8728945" y="2027931"/>
            <a:ext cx="2960130" cy="612648"/>
          </a:xfrm>
          <a:prstGeom prst="borderCallout1">
            <a:avLst>
              <a:gd name="adj1" fmla="val 18750"/>
              <a:gd name="adj2" fmla="val -8333"/>
              <a:gd name="adj3" fmla="val -22688"/>
              <a:gd name="adj4" fmla="val -36326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Black Bear Scenic Trail – Heart of Florida Loop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0975A72-3FE1-D158-D311-86C5C359AF2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752" y="5081842"/>
            <a:ext cx="883997" cy="145707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99967D6-72EC-6524-C76A-83E78B1B27FB}"/>
              </a:ext>
            </a:extLst>
          </p:cNvPr>
          <p:cNvSpPr/>
          <p:nvPr/>
        </p:nvSpPr>
        <p:spPr>
          <a:xfrm>
            <a:off x="472750" y="5247663"/>
            <a:ext cx="133704" cy="3582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0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A102-FE55-4584-C692-9E6558E4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637E723E-8031-20A0-1655-148214DCF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272" y="1818509"/>
            <a:ext cx="9749866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10A21-2C23-404E-9E51-32D3507B4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5A66C-3A37-9B0C-D0DF-C71D73DAC385}"/>
              </a:ext>
            </a:extLst>
          </p:cNvPr>
          <p:cNvSpPr txBox="1"/>
          <p:nvPr/>
        </p:nvSpPr>
        <p:spPr>
          <a:xfrm>
            <a:off x="202880" y="1430774"/>
            <a:ext cx="5314917" cy="1261884"/>
          </a:xfrm>
          <a:prstGeom prst="rect">
            <a:avLst/>
          </a:prstGeom>
          <a:solidFill>
            <a:srgbClr val="92D050"/>
          </a:solidFill>
          <a:ln w="254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Citrus Grove Trail–Segment 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Awaiting Construction 2023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0.7 Miles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815AF5-E448-3263-0A15-12B39710E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2" y="5081842"/>
            <a:ext cx="883997" cy="14570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56C5CB-B3D2-AEE0-E507-1DDDE34723A3}"/>
              </a:ext>
            </a:extLst>
          </p:cNvPr>
          <p:cNvSpPr/>
          <p:nvPr/>
        </p:nvSpPr>
        <p:spPr>
          <a:xfrm>
            <a:off x="300328" y="6066035"/>
            <a:ext cx="133564" cy="719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47D3CB-4D20-2A56-EF7F-5F9DEF661BFE}"/>
                  </a:ext>
                </a:extLst>
              </p14:cNvPr>
              <p14:cNvContentPartPr/>
              <p14:nvPr/>
            </p14:nvContentPartPr>
            <p14:xfrm>
              <a:off x="3727622" y="2818763"/>
              <a:ext cx="5311440" cy="1953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47D3CB-4D20-2A56-EF7F-5F9DEF661B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1622" y="2783123"/>
                <a:ext cx="5383080" cy="20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F8C46E0-2DAF-DD33-4BF0-9CCCEEAEBA73}"/>
                  </a:ext>
                </a:extLst>
              </p14:cNvPr>
              <p14:cNvContentPartPr/>
              <p14:nvPr/>
            </p14:nvContentPartPr>
            <p14:xfrm>
              <a:off x="9090902" y="4697963"/>
              <a:ext cx="2428560" cy="378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F8C46E0-2DAF-DD33-4BF0-9CCCEEAEBA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73262" y="4680323"/>
                <a:ext cx="246420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DCFDD37-EABF-038C-5DFE-2203711B9627}"/>
                  </a:ext>
                </a:extLst>
              </p14:cNvPr>
              <p14:cNvContentPartPr/>
              <p14:nvPr/>
            </p14:nvContentPartPr>
            <p14:xfrm>
              <a:off x="1798022" y="2837123"/>
              <a:ext cx="1859760" cy="65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DCFDD37-EABF-038C-5DFE-2203711B96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80022" y="2819483"/>
                <a:ext cx="1895400" cy="1008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allout: Line 13">
            <a:extLst>
              <a:ext uri="{FF2B5EF4-FFF2-40B4-BE49-F238E27FC236}">
                <a16:creationId xmlns:a16="http://schemas.microsoft.com/office/drawing/2014/main" id="{FAFFC78A-9133-7632-A6BE-392C2BA2CA83}"/>
              </a:ext>
            </a:extLst>
          </p:cNvPr>
          <p:cNvSpPr/>
          <p:nvPr/>
        </p:nvSpPr>
        <p:spPr>
          <a:xfrm flipH="1">
            <a:off x="202880" y="3622611"/>
            <a:ext cx="2149902" cy="612648"/>
          </a:xfrm>
          <a:prstGeom prst="borderCallout1">
            <a:avLst>
              <a:gd name="adj1" fmla="val 18750"/>
              <a:gd name="adj2" fmla="val -8333"/>
              <a:gd name="adj3" fmla="val -133925"/>
              <a:gd name="adj4" fmla="val -61044"/>
            </a:avLst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Citrus Grove Trail Segment 1 (Existing)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EB512181-916F-9DD7-066B-EE2D0C833212}"/>
              </a:ext>
            </a:extLst>
          </p:cNvPr>
          <p:cNvSpPr/>
          <p:nvPr/>
        </p:nvSpPr>
        <p:spPr>
          <a:xfrm flipH="1">
            <a:off x="5599254" y="5525306"/>
            <a:ext cx="2149902" cy="612648"/>
          </a:xfrm>
          <a:prstGeom prst="borderCallout1">
            <a:avLst>
              <a:gd name="adj1" fmla="val 18750"/>
              <a:gd name="adj2" fmla="val -8333"/>
              <a:gd name="adj3" fmla="val -133925"/>
              <a:gd name="adj4" fmla="val -61044"/>
            </a:avLst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Grass Lake Rd.</a:t>
            </a: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CC2ACE0F-B6F0-5995-3F47-CE680F60E126}"/>
              </a:ext>
            </a:extLst>
          </p:cNvPr>
          <p:cNvSpPr/>
          <p:nvPr/>
        </p:nvSpPr>
        <p:spPr>
          <a:xfrm flipH="1">
            <a:off x="7280062" y="3162363"/>
            <a:ext cx="2149902" cy="612648"/>
          </a:xfrm>
          <a:prstGeom prst="borderCallout1">
            <a:avLst>
              <a:gd name="adj1" fmla="val 18750"/>
              <a:gd name="adj2" fmla="val -8333"/>
              <a:gd name="adj3" fmla="val 253464"/>
              <a:gd name="adj4" fmla="val -55787"/>
            </a:avLst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Citrus Grove Trail Segment 3 (Existing)</a:t>
            </a:r>
          </a:p>
        </p:txBody>
      </p:sp>
    </p:spTree>
    <p:extLst>
      <p:ext uri="{BB962C8B-B14F-4D97-AF65-F5344CB8AC3E}">
        <p14:creationId xmlns:p14="http://schemas.microsoft.com/office/powerpoint/2010/main" val="1379781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53EE-2B4E-67FA-7171-2C27989BE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pic>
        <p:nvPicPr>
          <p:cNvPr id="7" name="Content Placeholder 6" descr="A picture containing map&#10;&#10;Description automatically generated">
            <a:extLst>
              <a:ext uri="{FF2B5EF4-FFF2-40B4-BE49-F238E27FC236}">
                <a16:creationId xmlns:a16="http://schemas.microsoft.com/office/drawing/2014/main" id="{90266E6E-3E0D-5E28-35FE-C460726B9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446" y="1633538"/>
            <a:ext cx="9271108" cy="45434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2227D-B4DF-6102-3110-997AF986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515728-1749-EFA3-96F4-A56871E3DAD8}"/>
              </a:ext>
            </a:extLst>
          </p:cNvPr>
          <p:cNvSpPr txBox="1"/>
          <p:nvPr/>
        </p:nvSpPr>
        <p:spPr>
          <a:xfrm>
            <a:off x="202880" y="1430774"/>
            <a:ext cx="5901616" cy="1631216"/>
          </a:xfrm>
          <a:prstGeom prst="rect">
            <a:avLst/>
          </a:prstGeom>
          <a:solidFill>
            <a:srgbClr val="92D050"/>
          </a:solidFill>
          <a:ln w="254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Citrus Grove Trail–Segment 4B-C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Construction Underway 4B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 Complete 4C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1.5 Miles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27EDE1A-9CC2-6083-2683-20837CD129ED}"/>
                  </a:ext>
                </a:extLst>
              </p14:cNvPr>
              <p14:cNvContentPartPr/>
              <p14:nvPr/>
            </p14:nvContentPartPr>
            <p14:xfrm>
              <a:off x="4118804" y="3139362"/>
              <a:ext cx="5056200" cy="1669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27EDE1A-9CC2-6083-2683-20837CD129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83164" y="3103722"/>
                <a:ext cx="5127840" cy="174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A2AC079-74FC-53E8-9D40-91BB4DD71D94}"/>
                  </a:ext>
                </a:extLst>
              </p14:cNvPr>
              <p14:cNvContentPartPr/>
              <p14:nvPr/>
            </p14:nvContentPartPr>
            <p14:xfrm>
              <a:off x="3514724" y="2701602"/>
              <a:ext cx="574560" cy="401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A2AC079-74FC-53E8-9D40-91BB4DD71D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5724" y="2692962"/>
                <a:ext cx="592200" cy="4186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allout: Line 10">
            <a:extLst>
              <a:ext uri="{FF2B5EF4-FFF2-40B4-BE49-F238E27FC236}">
                <a16:creationId xmlns:a16="http://schemas.microsoft.com/office/drawing/2014/main" id="{760367EA-B3C4-C8CD-49F9-08DBFFA50099}"/>
              </a:ext>
            </a:extLst>
          </p:cNvPr>
          <p:cNvSpPr/>
          <p:nvPr/>
        </p:nvSpPr>
        <p:spPr>
          <a:xfrm flipH="1">
            <a:off x="202878" y="3429000"/>
            <a:ext cx="2468401" cy="806259"/>
          </a:xfrm>
          <a:prstGeom prst="borderCallout1">
            <a:avLst>
              <a:gd name="adj1" fmla="val 18750"/>
              <a:gd name="adj2" fmla="val -8333"/>
              <a:gd name="adj3" fmla="val -58741"/>
              <a:gd name="adj4" fmla="val -47725"/>
            </a:avLst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Citrus Grove Trail Segment 3 &amp; 4A (Existing)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038F3A2F-9EF0-5A07-B6DD-2A5851273930}"/>
              </a:ext>
            </a:extLst>
          </p:cNvPr>
          <p:cNvSpPr/>
          <p:nvPr/>
        </p:nvSpPr>
        <p:spPr>
          <a:xfrm flipH="1">
            <a:off x="2060788" y="5255386"/>
            <a:ext cx="2468401" cy="806259"/>
          </a:xfrm>
          <a:prstGeom prst="borderCallout1">
            <a:avLst>
              <a:gd name="adj1" fmla="val 18750"/>
              <a:gd name="adj2" fmla="val -8333"/>
              <a:gd name="adj3" fmla="val -58741"/>
              <a:gd name="adj4" fmla="val -47725"/>
            </a:avLst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Citrus Grove Trail Segment 4B &amp;C</a:t>
            </a:r>
          </a:p>
        </p:txBody>
      </p:sp>
    </p:spTree>
    <p:extLst>
      <p:ext uri="{BB962C8B-B14F-4D97-AF65-F5344CB8AC3E}">
        <p14:creationId xmlns:p14="http://schemas.microsoft.com/office/powerpoint/2010/main" val="366582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CB708-9492-E715-CDFA-69D6C4C71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8156BF2E-777E-843B-8965-1AFB95187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324" y="1633537"/>
            <a:ext cx="9353813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279E5-3C03-414A-D0F1-4B16DC74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21EE0F-611F-7FC3-4FD6-7F970746AFEE}"/>
              </a:ext>
            </a:extLst>
          </p:cNvPr>
          <p:cNvSpPr txBox="1"/>
          <p:nvPr/>
        </p:nvSpPr>
        <p:spPr>
          <a:xfrm>
            <a:off x="202880" y="1430774"/>
            <a:ext cx="5679568" cy="1261884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Blackstill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Lake Trail–Segment 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Construction Underway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0.8 Miles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DF416CD-6194-C6D6-7190-05A4D4D1DD59}"/>
                  </a:ext>
                </a:extLst>
              </p14:cNvPr>
              <p14:cNvContentPartPr/>
              <p14:nvPr/>
            </p14:nvContentPartPr>
            <p14:xfrm>
              <a:off x="6011462" y="2396123"/>
              <a:ext cx="263520" cy="2691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DF416CD-6194-C6D6-7190-05A4D4D1DD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75462" y="2360483"/>
                <a:ext cx="335160" cy="27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08CC7B7-5DC4-5B8C-DE69-E91B6F4171BF}"/>
                  </a:ext>
                </a:extLst>
              </p14:cNvPr>
              <p14:cNvContentPartPr/>
              <p14:nvPr/>
            </p14:nvContentPartPr>
            <p14:xfrm>
              <a:off x="6326462" y="2396123"/>
              <a:ext cx="32400" cy="1634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08CC7B7-5DC4-5B8C-DE69-E91B6F4171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17462" y="2387483"/>
                <a:ext cx="50040" cy="165204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Callout: Line 9">
            <a:extLst>
              <a:ext uri="{FF2B5EF4-FFF2-40B4-BE49-F238E27FC236}">
                <a16:creationId xmlns:a16="http://schemas.microsoft.com/office/drawing/2014/main" id="{6B393E9B-90D8-0443-9229-F2DC9BE3423F}"/>
              </a:ext>
            </a:extLst>
          </p:cNvPr>
          <p:cNvSpPr/>
          <p:nvPr/>
        </p:nvSpPr>
        <p:spPr>
          <a:xfrm flipH="1">
            <a:off x="2137024" y="4281584"/>
            <a:ext cx="2702104" cy="806259"/>
          </a:xfrm>
          <a:prstGeom prst="borderCallout1">
            <a:avLst>
              <a:gd name="adj1" fmla="val 18750"/>
              <a:gd name="adj2" fmla="val -8333"/>
              <a:gd name="adj3" fmla="val -72758"/>
              <a:gd name="adj4" fmla="val -50208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Realigned </a:t>
            </a:r>
            <a:r>
              <a:rPr lang="en-US" dirty="0" err="1"/>
              <a:t>Blackstill</a:t>
            </a:r>
            <a:r>
              <a:rPr lang="en-US" dirty="0"/>
              <a:t> Lake Trail Segment 1 – Developer Built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3E662D-E062-A78C-B60E-4374A31E4A4B}"/>
                  </a:ext>
                </a:extLst>
              </p14:cNvPr>
              <p14:cNvContentPartPr/>
              <p14:nvPr/>
            </p14:nvContentPartPr>
            <p14:xfrm>
              <a:off x="5914844" y="2393442"/>
              <a:ext cx="290520" cy="21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3E662D-E062-A78C-B60E-4374A31E4A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05844" y="2384802"/>
                <a:ext cx="308160" cy="388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Callout: Line 11">
            <a:extLst>
              <a:ext uri="{FF2B5EF4-FFF2-40B4-BE49-F238E27FC236}">
                <a16:creationId xmlns:a16="http://schemas.microsoft.com/office/drawing/2014/main" id="{9DB38A51-9826-794C-745C-12BCB22FC9A5}"/>
              </a:ext>
            </a:extLst>
          </p:cNvPr>
          <p:cNvSpPr/>
          <p:nvPr/>
        </p:nvSpPr>
        <p:spPr>
          <a:xfrm>
            <a:off x="7166055" y="3306889"/>
            <a:ext cx="2378678" cy="612648"/>
          </a:xfrm>
          <a:prstGeom prst="borderCallout1">
            <a:avLst>
              <a:gd name="adj1" fmla="val 18750"/>
              <a:gd name="adj2" fmla="val -8333"/>
              <a:gd name="adj3" fmla="val 47747"/>
              <a:gd name="adj4" fmla="val -34475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Existing Old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Blackstill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Lake Trail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246B3F99-D4F9-77FB-8A0E-1F9E48B86D27}"/>
              </a:ext>
            </a:extLst>
          </p:cNvPr>
          <p:cNvSpPr/>
          <p:nvPr/>
        </p:nvSpPr>
        <p:spPr>
          <a:xfrm>
            <a:off x="7349220" y="2108358"/>
            <a:ext cx="2378678" cy="612648"/>
          </a:xfrm>
          <a:prstGeom prst="borderCallout1">
            <a:avLst>
              <a:gd name="adj1" fmla="val 18750"/>
              <a:gd name="adj2" fmla="val -8333"/>
              <a:gd name="adj3" fmla="val 47747"/>
              <a:gd name="adj4" fmla="val -51320"/>
            </a:avLst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Citrus Grove Trail 4C</a:t>
            </a:r>
          </a:p>
        </p:txBody>
      </p:sp>
    </p:spTree>
    <p:extLst>
      <p:ext uri="{BB962C8B-B14F-4D97-AF65-F5344CB8AC3E}">
        <p14:creationId xmlns:p14="http://schemas.microsoft.com/office/powerpoint/2010/main" val="303708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BF44BD-A7E4-2174-F146-5E26674B7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1D3AF5C-F1E0-5361-2A30-F47955E3E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060706"/>
            <a:ext cx="10972799" cy="1295644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Gallus Quigley – Recreation Coordinator – Trails </a:t>
            </a:r>
          </a:p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gallus.quigley@lakecountyfl.gov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847F-47E5-9887-AAB4-1B1E75E248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27C5E0D4-1C04-CD49-9D42-D96A754C5F5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32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24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0F839-29DE-DD49-9C68-2F783FF15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40209-536B-534B-BAD9-0A7C33652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915" y="1632861"/>
            <a:ext cx="6534877" cy="4544102"/>
          </a:xfrm>
        </p:spPr>
        <p:txBody>
          <a:bodyPr>
            <a:normAutofit/>
          </a:bodyPr>
          <a:lstStyle/>
          <a:p>
            <a:r>
              <a:rPr lang="en-US" dirty="0"/>
              <a:t>Trails Master Plan</a:t>
            </a:r>
          </a:p>
          <a:p>
            <a:pPr lvl="1"/>
            <a:r>
              <a:rPr lang="en-US" dirty="0"/>
              <a:t>2008 Created &amp; Adopted</a:t>
            </a:r>
          </a:p>
          <a:p>
            <a:pPr lvl="1"/>
            <a:r>
              <a:rPr lang="en-US" dirty="0"/>
              <a:t>2018 Updated &amp; Adopted</a:t>
            </a:r>
          </a:p>
          <a:p>
            <a:pPr lvl="1"/>
            <a:r>
              <a:rPr lang="en-US" dirty="0"/>
              <a:t>June 2022 Physical Map Updated</a:t>
            </a:r>
          </a:p>
          <a:p>
            <a:pPr lvl="1"/>
            <a:r>
              <a:rPr lang="en-US" dirty="0"/>
              <a:t>Interactive Map Updated Regularly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9CAB6-92AE-E545-8A24-2490106C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028B108-4DFD-2D59-B839-AD3D34EC3B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343138"/>
              </p:ext>
            </p:extLst>
          </p:nvPr>
        </p:nvGraphicFramePr>
        <p:xfrm>
          <a:off x="7688078" y="1322772"/>
          <a:ext cx="3559007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6459200" imgH="25374481" progId="Acrobat.Document.DC">
                  <p:embed/>
                </p:oleObj>
              </mc:Choice>
              <mc:Fallback>
                <p:oleObj name="Acrobat Document" r:id="rId2" imgW="16459200" imgH="25374481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028B108-4DFD-2D59-B839-AD3D34EC3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88078" y="1322772"/>
                        <a:ext cx="3559007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7507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0F839-29DE-DD49-9C68-2F783FF15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40209-536B-534B-BAD9-0A7C33652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915" y="1632861"/>
            <a:ext cx="6534877" cy="454410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dirty="0"/>
              <a:t>Regional Trail Network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b="1" dirty="0">
                <a:solidFill>
                  <a:srgbClr val="A465CD"/>
                </a:solidFill>
              </a:rPr>
              <a:t>River to the Hills Trail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b="1" dirty="0">
                <a:solidFill>
                  <a:srgbClr val="FF9300"/>
                </a:solidFill>
              </a:rPr>
              <a:t>Wekiva Regional Trail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b="1" dirty="0">
                <a:solidFill>
                  <a:srgbClr val="00B0F0"/>
                </a:solidFill>
              </a:rPr>
              <a:t>Coast to Coast Trail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b="1" dirty="0">
                <a:solidFill>
                  <a:srgbClr val="92D050"/>
                </a:solidFill>
              </a:rPr>
              <a:t>Lake Ridge Trail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9CAB6-92AE-E545-8A24-2490106C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CEB190E-5227-69D1-3F0C-C660C9BE78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420376"/>
              </p:ext>
            </p:extLst>
          </p:nvPr>
        </p:nvGraphicFramePr>
        <p:xfrm>
          <a:off x="7342604" y="1371600"/>
          <a:ext cx="411520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32918400" progId="Acrobat.Document.DC">
                  <p:embed/>
                </p:oleObj>
              </mc:Choice>
              <mc:Fallback>
                <p:oleObj name="Acrobat Document" r:id="rId2" imgW="24688800" imgH="32918400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CEB190E-5227-69D1-3F0C-C660C9BE78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42604" y="1371600"/>
                        <a:ext cx="4115202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1443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C35B1E3A-2A9D-4161-BD2C-4734C38FC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302" y="1633537"/>
            <a:ext cx="9354039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raphic 18" descr="Forest scene with solid fill">
            <a:extLst>
              <a:ext uri="{FF2B5EF4-FFF2-40B4-BE49-F238E27FC236}">
                <a16:creationId xmlns:a16="http://schemas.microsoft.com/office/drawing/2014/main" id="{1E3E46DD-BB10-B8F9-51D8-03C818276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5342" y="2083425"/>
            <a:ext cx="457200" cy="45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BA82C-CEF9-B41F-F669-C5E46603C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E7A89-17C6-77E5-F2EF-52626A5A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A3C0278-9388-B190-6E36-F0A45D763289}"/>
                  </a:ext>
                </a:extLst>
              </p14:cNvPr>
              <p14:cNvContentPartPr/>
              <p14:nvPr/>
            </p14:nvContentPartPr>
            <p14:xfrm>
              <a:off x="6091964" y="2321082"/>
              <a:ext cx="1593360" cy="3350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A3C0278-9388-B190-6E36-F0A45D7632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56324" y="2285082"/>
                <a:ext cx="1665000" cy="342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6A80EE-F68A-6005-E323-BA200BFECB13}"/>
                  </a:ext>
                </a:extLst>
              </p14:cNvPr>
              <p14:cNvContentPartPr/>
              <p14:nvPr/>
            </p14:nvContentPartPr>
            <p14:xfrm>
              <a:off x="6112844" y="5712282"/>
              <a:ext cx="360" cy="461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6A80EE-F68A-6005-E323-BA200BFECB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08524" y="5707962"/>
                <a:ext cx="9000" cy="4701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1E65B0A-1739-FA02-001C-2C9A235B3C1D}"/>
              </a:ext>
            </a:extLst>
          </p:cNvPr>
          <p:cNvSpPr txBox="1"/>
          <p:nvPr/>
        </p:nvSpPr>
        <p:spPr>
          <a:xfrm>
            <a:off x="331030" y="1496417"/>
            <a:ext cx="6634060" cy="163121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Hancock Trail –Segment 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2.0 Miles Under Construction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Completion 2024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Completes Lake Apopka Loop (Lake)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06B782B2-2241-C6ED-E47F-08BD13668BE5}"/>
              </a:ext>
            </a:extLst>
          </p:cNvPr>
          <p:cNvSpPr/>
          <p:nvPr/>
        </p:nvSpPr>
        <p:spPr>
          <a:xfrm>
            <a:off x="8703187" y="2943214"/>
            <a:ext cx="2756800" cy="612648"/>
          </a:xfrm>
          <a:prstGeom prst="borderCallout1">
            <a:avLst>
              <a:gd name="adj1" fmla="val 18750"/>
              <a:gd name="adj2" fmla="val -8333"/>
              <a:gd name="adj3" fmla="val -72400"/>
              <a:gd name="adj4" fmla="val -27005"/>
            </a:avLst>
          </a:prstGeom>
          <a:solidFill>
            <a:srgbClr val="C0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Mountain Scenic Overlook &amp; Trailhead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1A60141D-D827-3E02-A494-EC5467D692EA}"/>
              </a:ext>
            </a:extLst>
          </p:cNvPr>
          <p:cNvSpPr/>
          <p:nvPr/>
        </p:nvSpPr>
        <p:spPr>
          <a:xfrm flipH="1">
            <a:off x="2769429" y="5051696"/>
            <a:ext cx="1930162" cy="612648"/>
          </a:xfrm>
          <a:prstGeom prst="borderCallout1">
            <a:avLst>
              <a:gd name="adj1" fmla="val 18750"/>
              <a:gd name="adj2" fmla="val -8333"/>
              <a:gd name="adj3" fmla="val 107294"/>
              <a:gd name="adj4" fmla="val -69181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County Road 561A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B5394C6C-E8C0-39F6-D39D-252BAC134046}"/>
              </a:ext>
            </a:extLst>
          </p:cNvPr>
          <p:cNvSpPr/>
          <p:nvPr/>
        </p:nvSpPr>
        <p:spPr>
          <a:xfrm>
            <a:off x="8855587" y="2014758"/>
            <a:ext cx="2756800" cy="612648"/>
          </a:xfrm>
          <a:prstGeom prst="borderCallout1">
            <a:avLst>
              <a:gd name="adj1" fmla="val 18750"/>
              <a:gd name="adj2" fmla="val -8333"/>
              <a:gd name="adj3" fmla="val 13576"/>
              <a:gd name="adj4" fmla="val -39872"/>
            </a:avLst>
          </a:prstGeom>
          <a:solidFill>
            <a:srgbClr val="C0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Lake Apopka Loop Trail</a:t>
            </a:r>
          </a:p>
        </p:txBody>
      </p:sp>
      <p:pic>
        <p:nvPicPr>
          <p:cNvPr id="20" name="Graphic 19" descr="Forest scene with solid fill">
            <a:extLst>
              <a:ext uri="{FF2B5EF4-FFF2-40B4-BE49-F238E27FC236}">
                <a16:creationId xmlns:a16="http://schemas.microsoft.com/office/drawing/2014/main" id="{BF07BB11-1891-3AE6-B97E-0532122DE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14396" y="4749622"/>
            <a:ext cx="457200" cy="457200"/>
          </a:xfrm>
          <a:prstGeom prst="rect">
            <a:avLst/>
          </a:prstGeom>
        </p:spPr>
      </p:pic>
      <p:pic>
        <p:nvPicPr>
          <p:cNvPr id="22" name="Graphic 21" descr="Kayak with solid fill">
            <a:extLst>
              <a:ext uri="{FF2B5EF4-FFF2-40B4-BE49-F238E27FC236}">
                <a16:creationId xmlns:a16="http://schemas.microsoft.com/office/drawing/2014/main" id="{01EE7B8B-012B-410C-F131-75E17789E2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85037" y="4749622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DA32D1-6626-A382-1710-91F7B113A7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440" y="4716732"/>
            <a:ext cx="883997" cy="1457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B5C36F-0168-0694-3547-A37278DE2B59}"/>
              </a:ext>
            </a:extLst>
          </p:cNvPr>
          <p:cNvSpPr/>
          <p:nvPr/>
        </p:nvSpPr>
        <p:spPr>
          <a:xfrm>
            <a:off x="1179117" y="5671242"/>
            <a:ext cx="120322" cy="1644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13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DF2D5A4-F974-7E6C-9C34-AC44B9E3B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4027" y="1812924"/>
            <a:ext cx="9403996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9A9E2C2-A24E-A422-04E2-C54BCF8A87A5}"/>
                  </a:ext>
                </a:extLst>
              </p14:cNvPr>
              <p14:cNvContentPartPr/>
              <p14:nvPr/>
            </p14:nvContentPartPr>
            <p14:xfrm>
              <a:off x="2886581" y="2763162"/>
              <a:ext cx="8567280" cy="1973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9A9E2C2-A24E-A422-04E2-C54BCF8A87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0581" y="2727522"/>
                <a:ext cx="8638920" cy="20448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976CACD-F3E6-93E0-7323-D5BC22BC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48E13-FC68-4D2D-5073-A6ED9E31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8DE6F-D02C-718E-0C62-AD00E4C34682}"/>
              </a:ext>
            </a:extLst>
          </p:cNvPr>
          <p:cNvSpPr txBox="1"/>
          <p:nvPr/>
        </p:nvSpPr>
        <p:spPr>
          <a:xfrm>
            <a:off x="202880" y="1430774"/>
            <a:ext cx="5489003" cy="2000548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Wekiva Trail –Segment 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ROW In-progress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2.5 Miles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0.4 Miles Built with ELSCC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Construction Funded in 2024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8625A340-A4E9-2294-FB91-D5521E69BC29}"/>
              </a:ext>
            </a:extLst>
          </p:cNvPr>
          <p:cNvSpPr/>
          <p:nvPr/>
        </p:nvSpPr>
        <p:spPr>
          <a:xfrm>
            <a:off x="3812688" y="5411204"/>
            <a:ext cx="1879195" cy="612648"/>
          </a:xfrm>
          <a:prstGeom prst="borderCallout1">
            <a:avLst>
              <a:gd name="adj1" fmla="val 18750"/>
              <a:gd name="adj2" fmla="val -8333"/>
              <a:gd name="adj3" fmla="val -104263"/>
              <a:gd name="adj4" fmla="val -49394"/>
            </a:avLst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Sorrento Ave.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20B6BC79-7EEF-070D-C5B5-7F830E14C612}"/>
              </a:ext>
            </a:extLst>
          </p:cNvPr>
          <p:cNvSpPr/>
          <p:nvPr/>
        </p:nvSpPr>
        <p:spPr>
          <a:xfrm flipH="1">
            <a:off x="8676380" y="2097036"/>
            <a:ext cx="1930162" cy="612648"/>
          </a:xfrm>
          <a:prstGeom prst="borderCallout1">
            <a:avLst>
              <a:gd name="adj1" fmla="val 18750"/>
              <a:gd name="adj2" fmla="val -8333"/>
              <a:gd name="adj3" fmla="val 219654"/>
              <a:gd name="adj4" fmla="val -44696"/>
            </a:avLst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Hojin</a:t>
            </a:r>
            <a:r>
              <a:rPr lang="en-US" dirty="0"/>
              <a:t> St.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189C7608-ABC5-EAB7-DC27-C69A4B88EE9B}"/>
              </a:ext>
            </a:extLst>
          </p:cNvPr>
          <p:cNvSpPr/>
          <p:nvPr/>
        </p:nvSpPr>
        <p:spPr>
          <a:xfrm>
            <a:off x="7643236" y="4627364"/>
            <a:ext cx="2507631" cy="612648"/>
          </a:xfrm>
          <a:prstGeom prst="borderCallout1">
            <a:avLst>
              <a:gd name="adj1" fmla="val 18750"/>
              <a:gd name="adj2" fmla="val -8333"/>
              <a:gd name="adj3" fmla="val -330659"/>
              <a:gd name="adj4" fmla="val -49405"/>
            </a:avLst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East Lake Sports &amp; Community Complex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A54DA75-6F9A-018E-9741-229A53A8EB07}"/>
                  </a:ext>
                </a:extLst>
              </p14:cNvPr>
              <p14:cNvContentPartPr/>
              <p14:nvPr/>
            </p14:nvContentPartPr>
            <p14:xfrm>
              <a:off x="11506781" y="3431322"/>
              <a:ext cx="194040" cy="51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A54DA75-6F9A-018E-9741-229A53A8EB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97781" y="3422322"/>
                <a:ext cx="21168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92C5B83-327C-B8BD-EF81-F4AC4F144E99}"/>
                  </a:ext>
                </a:extLst>
              </p14:cNvPr>
              <p14:cNvContentPartPr/>
              <p14:nvPr/>
            </p14:nvContentPartPr>
            <p14:xfrm>
              <a:off x="2373221" y="4756482"/>
              <a:ext cx="462600" cy="185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92C5B83-327C-B8BD-EF81-F4AC4F144E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64221" y="4747842"/>
                <a:ext cx="48024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C84DC19-EB3F-9F9F-1839-DC332BF75D64}"/>
                  </a:ext>
                </a:extLst>
              </p14:cNvPr>
              <p14:cNvContentPartPr/>
              <p14:nvPr/>
            </p14:nvContentPartPr>
            <p14:xfrm>
              <a:off x="10005302" y="2437883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C84DC19-EB3F-9F9F-1839-DC332BF75D6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69662" y="240188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890972B-316A-86DB-F140-8563A7BBADE3}"/>
                  </a:ext>
                </a:extLst>
              </p14:cNvPr>
              <p14:cNvContentPartPr/>
              <p14:nvPr/>
            </p14:nvContentPartPr>
            <p14:xfrm>
              <a:off x="10299782" y="2616443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890972B-316A-86DB-F140-8563A7BBADE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64142" y="2580803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Graphic 30" descr="Cricket with solid fill">
            <a:extLst>
              <a:ext uri="{FF2B5EF4-FFF2-40B4-BE49-F238E27FC236}">
                <a16:creationId xmlns:a16="http://schemas.microsoft.com/office/drawing/2014/main" id="{1652634A-D580-5F4D-88BB-12F9AAE679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64152" y="2305962"/>
            <a:ext cx="457200" cy="457200"/>
          </a:xfrm>
          <a:prstGeom prst="rect">
            <a:avLst/>
          </a:prstGeom>
        </p:spPr>
      </p:pic>
      <p:pic>
        <p:nvPicPr>
          <p:cNvPr id="33" name="Graphic 32" descr="Soccer ball with solid fill">
            <a:extLst>
              <a:ext uri="{FF2B5EF4-FFF2-40B4-BE49-F238E27FC236}">
                <a16:creationId xmlns:a16="http://schemas.microsoft.com/office/drawing/2014/main" id="{BA429D45-03E3-3C51-34D0-4CDB025B26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77805" y="2301821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0765C-5C6D-AD0F-CB8E-55C0EB5227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228" y="4899280"/>
            <a:ext cx="883997" cy="1457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FFEECA-6CF9-D946-F97B-F4DA743A37A5}"/>
              </a:ext>
            </a:extLst>
          </p:cNvPr>
          <p:cNvSpPr/>
          <p:nvPr/>
        </p:nvSpPr>
        <p:spPr>
          <a:xfrm>
            <a:off x="1212351" y="5609690"/>
            <a:ext cx="133564" cy="719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6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192C-C147-6D73-81D5-D42A83127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CA75C94-A940-8117-6752-AEE1DE3A1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647" y="1812924"/>
            <a:ext cx="9343629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59642-7BEA-2246-4463-CBE2C119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906BD-D856-9BA2-1D09-A9B1C601EB13}"/>
              </a:ext>
            </a:extLst>
          </p:cNvPr>
          <p:cNvSpPr txBox="1"/>
          <p:nvPr/>
        </p:nvSpPr>
        <p:spPr>
          <a:xfrm>
            <a:off x="202880" y="1430774"/>
            <a:ext cx="5850191" cy="1261884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Wekiva Trail –Segment 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Design-Engineering In-progress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5.4 Miles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BBADDF1-9763-1553-568E-F5BB41B9D24C}"/>
                  </a:ext>
                </a:extLst>
              </p14:cNvPr>
              <p14:cNvContentPartPr/>
              <p14:nvPr/>
            </p14:nvContentPartPr>
            <p14:xfrm>
              <a:off x="3552302" y="4222403"/>
              <a:ext cx="3572280" cy="969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BBADDF1-9763-1553-568E-F5BB41B9D2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6302" y="4186763"/>
                <a:ext cx="3643920" cy="10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2111009-087A-5FFC-F10A-6020A668E375}"/>
                  </a:ext>
                </a:extLst>
              </p14:cNvPr>
              <p14:cNvContentPartPr/>
              <p14:nvPr/>
            </p14:nvContentPartPr>
            <p14:xfrm>
              <a:off x="2487422" y="4269203"/>
              <a:ext cx="1065240" cy="944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2111009-087A-5FFC-F10A-6020A668E3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51782" y="4233203"/>
                <a:ext cx="1136880" cy="10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10B43AC-5648-1B11-39F9-2BB2400FDBA0}"/>
                  </a:ext>
                </a:extLst>
              </p14:cNvPr>
              <p14:cNvContentPartPr/>
              <p14:nvPr/>
            </p14:nvContentPartPr>
            <p14:xfrm>
              <a:off x="7136102" y="2939723"/>
              <a:ext cx="4422600" cy="1496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10B43AC-5648-1B11-39F9-2BB2400FDB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00462" y="2903723"/>
                <a:ext cx="4494240" cy="15678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Callout: Line 14">
            <a:extLst>
              <a:ext uri="{FF2B5EF4-FFF2-40B4-BE49-F238E27FC236}">
                <a16:creationId xmlns:a16="http://schemas.microsoft.com/office/drawing/2014/main" id="{F66EB700-E3C5-9134-904F-3DB665566BDE}"/>
              </a:ext>
            </a:extLst>
          </p:cNvPr>
          <p:cNvSpPr/>
          <p:nvPr/>
        </p:nvSpPr>
        <p:spPr>
          <a:xfrm flipH="1">
            <a:off x="8676380" y="2097036"/>
            <a:ext cx="1930162" cy="612648"/>
          </a:xfrm>
          <a:prstGeom prst="borderCallout1">
            <a:avLst>
              <a:gd name="adj1" fmla="val 18750"/>
              <a:gd name="adj2" fmla="val -8333"/>
              <a:gd name="adj3" fmla="val 132160"/>
              <a:gd name="adj4" fmla="val -50141"/>
            </a:avLst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Sorrento Ave.</a:t>
            </a: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04235408-B51F-9E02-DB9B-ABB20388DADB}"/>
              </a:ext>
            </a:extLst>
          </p:cNvPr>
          <p:cNvSpPr/>
          <p:nvPr/>
        </p:nvSpPr>
        <p:spPr>
          <a:xfrm flipH="1">
            <a:off x="202880" y="3429000"/>
            <a:ext cx="1930162" cy="612648"/>
          </a:xfrm>
          <a:prstGeom prst="borderCallout1">
            <a:avLst>
              <a:gd name="adj1" fmla="val 18750"/>
              <a:gd name="adj2" fmla="val -8333"/>
              <a:gd name="adj3" fmla="val 134396"/>
              <a:gd name="adj4" fmla="val -17458"/>
            </a:avLst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Tremain</a:t>
            </a:r>
            <a:r>
              <a:rPr lang="en-US" dirty="0"/>
              <a:t> 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D230C-EA86-351D-FD55-062D3A926C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228" y="4899280"/>
            <a:ext cx="883997" cy="1457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F15DAF-289E-C69F-06CD-02F8B9A5EACB}"/>
              </a:ext>
            </a:extLst>
          </p:cNvPr>
          <p:cNvSpPr/>
          <p:nvPr/>
        </p:nvSpPr>
        <p:spPr>
          <a:xfrm>
            <a:off x="1078787" y="5609690"/>
            <a:ext cx="133564" cy="719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2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1A01E30-A5F2-C9CA-277B-24720DA87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91" y="1538029"/>
            <a:ext cx="1025741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7192C-C147-6D73-81D5-D42A83127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59642-7BEA-2246-4463-CBE2C119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906BD-D856-9BA2-1D09-A9B1C601EB13}"/>
              </a:ext>
            </a:extLst>
          </p:cNvPr>
          <p:cNvSpPr txBox="1"/>
          <p:nvPr/>
        </p:nvSpPr>
        <p:spPr>
          <a:xfrm>
            <a:off x="202880" y="1430774"/>
            <a:ext cx="4676793" cy="1261884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Wekiva Trail –Segment 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PD&amp;E In-progress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5.3 Miles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F66EB700-E3C5-9134-904F-3DB665566BDE}"/>
              </a:ext>
            </a:extLst>
          </p:cNvPr>
          <p:cNvSpPr/>
          <p:nvPr/>
        </p:nvSpPr>
        <p:spPr>
          <a:xfrm flipH="1">
            <a:off x="5676326" y="2933720"/>
            <a:ext cx="1930162" cy="612648"/>
          </a:xfrm>
          <a:prstGeom prst="borderCallout1">
            <a:avLst>
              <a:gd name="adj1" fmla="val 18750"/>
              <a:gd name="adj2" fmla="val -8333"/>
              <a:gd name="adj3" fmla="val 304892"/>
              <a:gd name="adj4" fmla="val -54932"/>
            </a:avLst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Tremain</a:t>
            </a:r>
            <a:r>
              <a:rPr lang="en-US" dirty="0"/>
              <a:t> St.</a:t>
            </a: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04235408-B51F-9E02-DB9B-ABB20388DADB}"/>
              </a:ext>
            </a:extLst>
          </p:cNvPr>
          <p:cNvSpPr/>
          <p:nvPr/>
        </p:nvSpPr>
        <p:spPr>
          <a:xfrm flipH="1">
            <a:off x="1209748" y="4894159"/>
            <a:ext cx="1930162" cy="612648"/>
          </a:xfrm>
          <a:prstGeom prst="borderCallout1">
            <a:avLst>
              <a:gd name="adj1" fmla="val 18750"/>
              <a:gd name="adj2" fmla="val -8333"/>
              <a:gd name="adj3" fmla="val -66845"/>
              <a:gd name="adj4" fmla="val -16925"/>
            </a:avLst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Wooton</a:t>
            </a:r>
            <a:r>
              <a:rPr lang="en-US" dirty="0"/>
              <a:t> Park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FAFBA52-869F-0823-0AEA-C739EDEC292D}"/>
                  </a:ext>
                </a:extLst>
              </p14:cNvPr>
              <p14:cNvContentPartPr/>
              <p14:nvPr/>
            </p14:nvContentPartPr>
            <p14:xfrm>
              <a:off x="3461970" y="4056642"/>
              <a:ext cx="5143320" cy="715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FAFBA52-869F-0823-0AEA-C739EDEC29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5970" y="4020642"/>
                <a:ext cx="5214960" cy="78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ED58E24-5DE3-AB2B-1892-B3E6A339BD03}"/>
                  </a:ext>
                </a:extLst>
              </p14:cNvPr>
              <p14:cNvContentPartPr/>
              <p14:nvPr/>
            </p14:nvContentPartPr>
            <p14:xfrm>
              <a:off x="8650650" y="4768722"/>
              <a:ext cx="2579040" cy="543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ED58E24-5DE3-AB2B-1892-B3E6A339BD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41650" y="4759722"/>
                <a:ext cx="2596680" cy="56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8D314DF-350E-A4AE-EE31-88DA4036525F}"/>
                  </a:ext>
                </a:extLst>
              </p14:cNvPr>
              <p14:cNvContentPartPr/>
              <p14:nvPr/>
            </p14:nvContentPartPr>
            <p14:xfrm>
              <a:off x="954210" y="3423042"/>
              <a:ext cx="2457000" cy="1179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8D314DF-350E-A4AE-EE31-88DA4036525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5210" y="3414042"/>
                <a:ext cx="2474640" cy="119664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Callout: Line 17">
            <a:extLst>
              <a:ext uri="{FF2B5EF4-FFF2-40B4-BE49-F238E27FC236}">
                <a16:creationId xmlns:a16="http://schemas.microsoft.com/office/drawing/2014/main" id="{1A26A546-F391-2697-DC6F-243EE7D050B5}"/>
              </a:ext>
            </a:extLst>
          </p:cNvPr>
          <p:cNvSpPr/>
          <p:nvPr/>
        </p:nvSpPr>
        <p:spPr>
          <a:xfrm flipH="1">
            <a:off x="7045887" y="5690075"/>
            <a:ext cx="1930162" cy="612648"/>
          </a:xfrm>
          <a:prstGeom prst="borderCallout1">
            <a:avLst>
              <a:gd name="adj1" fmla="val 18750"/>
              <a:gd name="adj2" fmla="val -8333"/>
              <a:gd name="adj3" fmla="val -66845"/>
              <a:gd name="adj4" fmla="val -16925"/>
            </a:avLst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Wekiva Segment 1</a:t>
            </a:r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0257FAC1-4382-EA42-274B-36DFD9F71404}"/>
              </a:ext>
            </a:extLst>
          </p:cNvPr>
          <p:cNvSpPr/>
          <p:nvPr/>
        </p:nvSpPr>
        <p:spPr>
          <a:xfrm>
            <a:off x="3341125" y="2933720"/>
            <a:ext cx="1879195" cy="612648"/>
          </a:xfrm>
          <a:prstGeom prst="borderCallout1">
            <a:avLst>
              <a:gd name="adj1" fmla="val 18750"/>
              <a:gd name="adj2" fmla="val -8333"/>
              <a:gd name="adj3" fmla="val 128841"/>
              <a:gd name="adj4" fmla="val -71263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Tav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-Lee Trail</a:t>
            </a: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(Existing)</a:t>
            </a:r>
          </a:p>
        </p:txBody>
      </p:sp>
      <p:pic>
        <p:nvPicPr>
          <p:cNvPr id="21" name="Graphic 20" descr="Kayak with solid fill">
            <a:extLst>
              <a:ext uri="{FF2B5EF4-FFF2-40B4-BE49-F238E27FC236}">
                <a16:creationId xmlns:a16="http://schemas.microsoft.com/office/drawing/2014/main" id="{7D0F529B-41D2-6738-53C0-D0A2ACF415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76326" y="4862771"/>
            <a:ext cx="457200" cy="457200"/>
          </a:xfrm>
          <a:prstGeom prst="rect">
            <a:avLst/>
          </a:prstGeom>
        </p:spPr>
      </p:pic>
      <p:pic>
        <p:nvPicPr>
          <p:cNvPr id="23" name="Graphic 22" descr="Park scene outline">
            <a:extLst>
              <a:ext uri="{FF2B5EF4-FFF2-40B4-BE49-F238E27FC236}">
                <a16:creationId xmlns:a16="http://schemas.microsoft.com/office/drawing/2014/main" id="{40928D03-0FD6-1F54-B3C6-25D20DDE8B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89359" y="3528204"/>
            <a:ext cx="457200" cy="457200"/>
          </a:xfrm>
          <a:prstGeom prst="rect">
            <a:avLst/>
          </a:prstGeom>
        </p:spPr>
      </p:pic>
      <p:pic>
        <p:nvPicPr>
          <p:cNvPr id="24" name="Graphic 23" descr="Kayak with solid fill">
            <a:extLst>
              <a:ext uri="{FF2B5EF4-FFF2-40B4-BE49-F238E27FC236}">
                <a16:creationId xmlns:a16="http://schemas.microsoft.com/office/drawing/2014/main" id="{F2A1B286-43DE-A090-EB4F-30CDD96F3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12783" y="3089168"/>
            <a:ext cx="457200" cy="457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35D56B-14DE-FDB5-FDC1-69346BDA05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52" y="5081842"/>
            <a:ext cx="883997" cy="145707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C9D17F4-CA61-A24F-02FF-D68BEEF8744D}"/>
              </a:ext>
            </a:extLst>
          </p:cNvPr>
          <p:cNvSpPr/>
          <p:nvPr/>
        </p:nvSpPr>
        <p:spPr>
          <a:xfrm>
            <a:off x="421380" y="5774417"/>
            <a:ext cx="133564" cy="719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90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7628D-DF50-95E5-1F3D-1D1DCD04E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D4E86F0-1DEA-B27E-911A-EA5A6A099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4712" y="1509712"/>
            <a:ext cx="10262575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72091-978A-6A5E-DAAE-CFABA16C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98C5A-832C-179F-77A3-5039664536C7}"/>
              </a:ext>
            </a:extLst>
          </p:cNvPr>
          <p:cNvSpPr txBox="1"/>
          <p:nvPr/>
        </p:nvSpPr>
        <p:spPr>
          <a:xfrm>
            <a:off x="202880" y="1430774"/>
            <a:ext cx="5246757" cy="1631216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South Lake Trail Segment 3B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ROW in progress - FDOT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1.8 Miles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Coast to Coast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EEA98D3-A9AF-3FF8-7CBC-148CEC775B1D}"/>
                  </a:ext>
                </a:extLst>
              </p14:cNvPr>
              <p14:cNvContentPartPr/>
              <p14:nvPr/>
            </p14:nvContentPartPr>
            <p14:xfrm>
              <a:off x="2248742" y="5379803"/>
              <a:ext cx="5244840" cy="432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EEA98D3-A9AF-3FF8-7CBC-148CEC775B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3102" y="5344163"/>
                <a:ext cx="531648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4DDAF29-B465-F526-174B-EF0AA2CD5036}"/>
                  </a:ext>
                </a:extLst>
              </p14:cNvPr>
              <p14:cNvContentPartPr/>
              <p14:nvPr/>
            </p14:nvContentPartPr>
            <p14:xfrm>
              <a:off x="7504022" y="3852323"/>
              <a:ext cx="1488600" cy="1487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4DDAF29-B465-F526-174B-EF0AA2CD50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68022" y="3816323"/>
                <a:ext cx="1560240" cy="15588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Callout: Line 11">
            <a:extLst>
              <a:ext uri="{FF2B5EF4-FFF2-40B4-BE49-F238E27FC236}">
                <a16:creationId xmlns:a16="http://schemas.microsoft.com/office/drawing/2014/main" id="{391A29A3-EE46-6EA2-9B7D-1EFC9972BB21}"/>
              </a:ext>
            </a:extLst>
          </p:cNvPr>
          <p:cNvSpPr/>
          <p:nvPr/>
        </p:nvSpPr>
        <p:spPr>
          <a:xfrm>
            <a:off x="3645925" y="4653054"/>
            <a:ext cx="1879195" cy="612648"/>
          </a:xfrm>
          <a:prstGeom prst="borderCallout1">
            <a:avLst>
              <a:gd name="adj1" fmla="val 18750"/>
              <a:gd name="adj2" fmla="val -8333"/>
              <a:gd name="adj3" fmla="val 176877"/>
              <a:gd name="adj4" fmla="val -73500"/>
            </a:avLst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2nd Ave.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BF954A23-E724-823C-3F42-29353E8B84BE}"/>
              </a:ext>
            </a:extLst>
          </p:cNvPr>
          <p:cNvSpPr/>
          <p:nvPr/>
        </p:nvSpPr>
        <p:spPr>
          <a:xfrm flipH="1">
            <a:off x="6538941" y="3078311"/>
            <a:ext cx="1930162" cy="612648"/>
          </a:xfrm>
          <a:prstGeom prst="borderCallout1">
            <a:avLst>
              <a:gd name="adj1" fmla="val 18750"/>
              <a:gd name="adj2" fmla="val -8333"/>
              <a:gd name="adj3" fmla="val 120152"/>
              <a:gd name="adj4" fmla="val -25093"/>
            </a:avLst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Silver Eagle Rd.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66E9F02-DAED-60B8-F82C-5FBE1E0F6852}"/>
                  </a:ext>
                </a:extLst>
              </p14:cNvPr>
              <p14:cNvContentPartPr/>
              <p14:nvPr/>
            </p14:nvContentPartPr>
            <p14:xfrm>
              <a:off x="945821" y="5741802"/>
              <a:ext cx="1242720" cy="44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66E9F02-DAED-60B8-F82C-5FBE1E0F68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6821" y="5732802"/>
                <a:ext cx="126036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584286F-38C9-CD5A-87D6-163A056B8B2F}"/>
                  </a:ext>
                </a:extLst>
              </p14:cNvPr>
              <p14:cNvContentPartPr/>
              <p14:nvPr/>
            </p14:nvContentPartPr>
            <p14:xfrm>
              <a:off x="9020261" y="2774682"/>
              <a:ext cx="2188440" cy="1027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584286F-38C9-CD5A-87D6-163A056B8B2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11621" y="2766042"/>
                <a:ext cx="2206080" cy="10447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Callout: Line 16">
            <a:extLst>
              <a:ext uri="{FF2B5EF4-FFF2-40B4-BE49-F238E27FC236}">
                <a16:creationId xmlns:a16="http://schemas.microsoft.com/office/drawing/2014/main" id="{1876DCF2-82E6-2409-D127-B1A1869FDFD2}"/>
              </a:ext>
            </a:extLst>
          </p:cNvPr>
          <p:cNvSpPr/>
          <p:nvPr/>
        </p:nvSpPr>
        <p:spPr>
          <a:xfrm>
            <a:off x="2355172" y="3677032"/>
            <a:ext cx="1879195" cy="612648"/>
          </a:xfrm>
          <a:prstGeom prst="borderCallout1">
            <a:avLst>
              <a:gd name="adj1" fmla="val 18750"/>
              <a:gd name="adj2" fmla="val -8333"/>
              <a:gd name="adj3" fmla="val 336193"/>
              <a:gd name="adj4" fmla="val -57645"/>
            </a:avLst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South Lake Trail Segment 3C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959FA867-5808-DE0A-7EBB-BEF37F20B8C8}"/>
              </a:ext>
            </a:extLst>
          </p:cNvPr>
          <p:cNvSpPr/>
          <p:nvPr/>
        </p:nvSpPr>
        <p:spPr>
          <a:xfrm flipH="1">
            <a:off x="7493580" y="1940058"/>
            <a:ext cx="2350545" cy="834624"/>
          </a:xfrm>
          <a:prstGeom prst="borderCallout1">
            <a:avLst>
              <a:gd name="adj1" fmla="val 18750"/>
              <a:gd name="adj2" fmla="val -8333"/>
              <a:gd name="adj3" fmla="val 119206"/>
              <a:gd name="adj4" fmla="val -30853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South Lake Trail Segment 3A</a:t>
            </a:r>
          </a:p>
          <a:p>
            <a:pPr algn="ctr"/>
            <a:r>
              <a:rPr lang="en-US" dirty="0"/>
              <a:t>(Existing)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901101-EB07-025A-618C-6274FF3843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52" y="5081842"/>
            <a:ext cx="883997" cy="14570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D46F10-B507-73DB-67F1-E51F3C8B670D}"/>
              </a:ext>
            </a:extLst>
          </p:cNvPr>
          <p:cNvSpPr/>
          <p:nvPr/>
        </p:nvSpPr>
        <p:spPr>
          <a:xfrm>
            <a:off x="167060" y="6206271"/>
            <a:ext cx="133564" cy="719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8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CE40-CBE8-37A4-5C6B-BC7BC807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4B1F597A-29C3-C809-0479-008362B91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156" y="1463674"/>
            <a:ext cx="1028430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0D915-12BB-124B-AE0E-B6C176D5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0D4-1C04-CD49-9D42-D96A754C5F5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DC5E7-7F62-3A7D-A38C-E632762418BE}"/>
              </a:ext>
            </a:extLst>
          </p:cNvPr>
          <p:cNvSpPr txBox="1"/>
          <p:nvPr/>
        </p:nvSpPr>
        <p:spPr>
          <a:xfrm>
            <a:off x="202880" y="1430774"/>
            <a:ext cx="7326686" cy="2000548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South Lake Trail Segment 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-Engineering Complete (FDOT)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FDOT Funding for ROW and Construction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5.6 Miles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Coast to Coast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87D3B96-F8A2-9E57-6BAF-1D46AD7015B7}"/>
                  </a:ext>
                </a:extLst>
              </p14:cNvPr>
              <p14:cNvContentPartPr/>
              <p14:nvPr/>
            </p14:nvContentPartPr>
            <p14:xfrm>
              <a:off x="2445581" y="4159242"/>
              <a:ext cx="6832080" cy="1163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87D3B96-F8A2-9E57-6BAF-1D46AD7015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9941" y="4123242"/>
                <a:ext cx="6903720" cy="12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467FD95-2394-37A4-E08E-47DA9ABFC55D}"/>
                  </a:ext>
                </a:extLst>
              </p14:cNvPr>
              <p14:cNvContentPartPr/>
              <p14:nvPr/>
            </p14:nvContentPartPr>
            <p14:xfrm>
              <a:off x="9338861" y="5321682"/>
              <a:ext cx="1963440" cy="493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467FD95-2394-37A4-E08E-47DA9ABFC5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29861" y="5312682"/>
                <a:ext cx="1981080" cy="5115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Callout: Line 9">
            <a:extLst>
              <a:ext uri="{FF2B5EF4-FFF2-40B4-BE49-F238E27FC236}">
                <a16:creationId xmlns:a16="http://schemas.microsoft.com/office/drawing/2014/main" id="{A6854A19-2F5F-A509-DC0E-CCD9EDB29D2C}"/>
              </a:ext>
            </a:extLst>
          </p:cNvPr>
          <p:cNvSpPr/>
          <p:nvPr/>
        </p:nvSpPr>
        <p:spPr>
          <a:xfrm flipH="1">
            <a:off x="6564485" y="5262318"/>
            <a:ext cx="1930162" cy="612648"/>
          </a:xfrm>
          <a:prstGeom prst="borderCallout1">
            <a:avLst>
              <a:gd name="adj1" fmla="val 18750"/>
              <a:gd name="adj2" fmla="val -8333"/>
              <a:gd name="adj3" fmla="val 9470"/>
              <a:gd name="adj4" fmla="val -38400"/>
            </a:avLst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Villa City Rd.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DBA3200B-1DF1-C685-4234-AF3D4414E770}"/>
              </a:ext>
            </a:extLst>
          </p:cNvPr>
          <p:cNvSpPr/>
          <p:nvPr/>
        </p:nvSpPr>
        <p:spPr>
          <a:xfrm>
            <a:off x="3645925" y="4653054"/>
            <a:ext cx="2302812" cy="612648"/>
          </a:xfrm>
          <a:prstGeom prst="borderCallout1">
            <a:avLst>
              <a:gd name="adj1" fmla="val 18750"/>
              <a:gd name="adj2" fmla="val -8333"/>
              <a:gd name="adj3" fmla="val -51196"/>
              <a:gd name="adj4" fmla="val -50519"/>
            </a:avLst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 Fleet State Trail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2B1D77BC-3E2A-A87D-9849-8D03B26E8B5E}"/>
              </a:ext>
            </a:extLst>
          </p:cNvPr>
          <p:cNvSpPr/>
          <p:nvPr/>
        </p:nvSpPr>
        <p:spPr>
          <a:xfrm flipH="1">
            <a:off x="7529566" y="3603925"/>
            <a:ext cx="1930162" cy="612648"/>
          </a:xfrm>
          <a:prstGeom prst="borderCallout1">
            <a:avLst>
              <a:gd name="adj1" fmla="val 18750"/>
              <a:gd name="adj2" fmla="val -8333"/>
              <a:gd name="adj3" fmla="val 361642"/>
              <a:gd name="adj4" fmla="val -78322"/>
            </a:avLst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Segment 3C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6B5D9D-620F-4867-584B-60D56313E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52" y="5081842"/>
            <a:ext cx="883997" cy="14570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A9C9F64-FEFA-CC4C-0FC6-091AF5336FD3}"/>
              </a:ext>
            </a:extLst>
          </p:cNvPr>
          <p:cNvSpPr/>
          <p:nvPr/>
        </p:nvSpPr>
        <p:spPr>
          <a:xfrm>
            <a:off x="30752" y="6175109"/>
            <a:ext cx="172128" cy="719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64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20254</TotalTime>
  <Words>458</Words>
  <Application>Microsoft Office PowerPoint</Application>
  <PresentationFormat>Widescreen</PresentationFormat>
  <Paragraphs>127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Courier New</vt:lpstr>
      <vt:lpstr>Open Sans</vt:lpstr>
      <vt:lpstr>Open Sans Light</vt:lpstr>
      <vt:lpstr>Open Sans Semibold</vt:lpstr>
      <vt:lpstr>Office Theme</vt:lpstr>
      <vt:lpstr>Acrobat Document</vt:lpstr>
      <vt:lpstr>Lake county trails Update Current Projects</vt:lpstr>
      <vt:lpstr>OVERVIEW</vt:lpstr>
      <vt:lpstr>OVERVIEW</vt:lpstr>
      <vt:lpstr>Current projects</vt:lpstr>
      <vt:lpstr>Current projects</vt:lpstr>
      <vt:lpstr>Current projects</vt:lpstr>
      <vt:lpstr>Current projects</vt:lpstr>
      <vt:lpstr>Current projects</vt:lpstr>
      <vt:lpstr>Current projects</vt:lpstr>
      <vt:lpstr>Current projects</vt:lpstr>
      <vt:lpstr>Current projects</vt:lpstr>
      <vt:lpstr>Current projects</vt:lpstr>
      <vt:lpstr>Current projects</vt:lpstr>
      <vt:lpstr>Current Projects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Zapata, Magdalena</dc:creator>
  <cp:lastModifiedBy>Woods, Michael</cp:lastModifiedBy>
  <cp:revision>34</cp:revision>
  <cp:lastPrinted>2022-11-01T14:03:13Z</cp:lastPrinted>
  <dcterms:created xsi:type="dcterms:W3CDTF">2019-03-25T14:14:09Z</dcterms:created>
  <dcterms:modified xsi:type="dcterms:W3CDTF">2023-02-03T17:32:28Z</dcterms:modified>
</cp:coreProperties>
</file>