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 id="2147483700" r:id="rId5"/>
    <p:sldMasterId id="2147483705" r:id="rId6"/>
    <p:sldMasterId id="2147483714" r:id="rId7"/>
    <p:sldMasterId id="2147483724" r:id="rId8"/>
  </p:sldMasterIdLst>
  <p:notesMasterIdLst>
    <p:notesMasterId r:id="rId24"/>
  </p:notesMasterIdLst>
  <p:sldIdLst>
    <p:sldId id="593" r:id="rId9"/>
    <p:sldId id="601" r:id="rId10"/>
    <p:sldId id="602" r:id="rId11"/>
    <p:sldId id="585" r:id="rId12"/>
    <p:sldId id="392" r:id="rId13"/>
    <p:sldId id="587" r:id="rId14"/>
    <p:sldId id="600" r:id="rId15"/>
    <p:sldId id="586" r:id="rId16"/>
    <p:sldId id="594" r:id="rId17"/>
    <p:sldId id="398" r:id="rId18"/>
    <p:sldId id="2445" r:id="rId19"/>
    <p:sldId id="2446" r:id="rId20"/>
    <p:sldId id="403" r:id="rId21"/>
    <p:sldId id="603" r:id="rId22"/>
    <p:sldId id="23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Option 2" id="{DDAF3395-0039-4250-93B5-013D3CD8973C}">
          <p14:sldIdLst>
            <p14:sldId id="593"/>
            <p14:sldId id="601"/>
            <p14:sldId id="602"/>
            <p14:sldId id="585"/>
            <p14:sldId id="392"/>
            <p14:sldId id="587"/>
            <p14:sldId id="600"/>
            <p14:sldId id="586"/>
            <p14:sldId id="594"/>
            <p14:sldId id="398"/>
            <p14:sldId id="2445"/>
            <p14:sldId id="2446"/>
            <p14:sldId id="403"/>
            <p14:sldId id="603"/>
            <p14:sldId id="23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660A04-2EAF-4CCF-B126-0761CF796B5E}" v="20" dt="2023-02-13T16:19:55.9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2" autoAdjust="0"/>
    <p:restoredTop sz="94660"/>
  </p:normalViewPr>
  <p:slideViewPr>
    <p:cSldViewPr snapToGrid="0" snapToObjects="1">
      <p:cViewPr varScale="1">
        <p:scale>
          <a:sx n="105" d="100"/>
          <a:sy n="105" d="100"/>
        </p:scale>
        <p:origin x="600" y="96"/>
      </p:cViewPr>
      <p:guideLst/>
    </p:cSldViewPr>
  </p:slideViewPr>
  <p:notesTextViewPr>
    <p:cViewPr>
      <p:scale>
        <a:sx n="3" d="2"/>
        <a:sy n="3" d="2"/>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s, Michael" userId="b1d24df3-6bd1-43dd-bbd1-a9790d3ebfde" providerId="ADAL" clId="{64660A04-2EAF-4CCF-B126-0761CF796B5E}"/>
    <pc:docChg chg="undo custSel addSld delSld modSld sldOrd delMainMaster modMainMaster modSection">
      <pc:chgData name="Woods, Michael" userId="b1d24df3-6bd1-43dd-bbd1-a9790d3ebfde" providerId="ADAL" clId="{64660A04-2EAF-4CCF-B126-0761CF796B5E}" dt="2023-02-13T16:12:12.176" v="1125" actId="729"/>
      <pc:docMkLst>
        <pc:docMk/>
      </pc:docMkLst>
      <pc:sldChg chg="del">
        <pc:chgData name="Woods, Michael" userId="b1d24df3-6bd1-43dd-bbd1-a9790d3ebfde" providerId="ADAL" clId="{64660A04-2EAF-4CCF-B126-0761CF796B5E}" dt="2023-02-09T15:55:21.806" v="26" actId="2696"/>
        <pc:sldMkLst>
          <pc:docMk/>
          <pc:sldMk cId="2259644617" sldId="265"/>
        </pc:sldMkLst>
      </pc:sldChg>
      <pc:sldChg chg="del">
        <pc:chgData name="Woods, Michael" userId="b1d24df3-6bd1-43dd-bbd1-a9790d3ebfde" providerId="ADAL" clId="{64660A04-2EAF-4CCF-B126-0761CF796B5E}" dt="2023-02-09T16:30:43.680" v="338" actId="2696"/>
        <pc:sldMkLst>
          <pc:docMk/>
          <pc:sldMk cId="2384693290" sldId="267"/>
        </pc:sldMkLst>
      </pc:sldChg>
      <pc:sldChg chg="del">
        <pc:chgData name="Woods, Michael" userId="b1d24df3-6bd1-43dd-bbd1-a9790d3ebfde" providerId="ADAL" clId="{64660A04-2EAF-4CCF-B126-0761CF796B5E}" dt="2023-02-09T15:55:26.031" v="27" actId="2696"/>
        <pc:sldMkLst>
          <pc:docMk/>
          <pc:sldMk cId="3101669596" sldId="268"/>
        </pc:sldMkLst>
      </pc:sldChg>
      <pc:sldChg chg="del">
        <pc:chgData name="Woods, Michael" userId="b1d24df3-6bd1-43dd-bbd1-a9790d3ebfde" providerId="ADAL" clId="{64660A04-2EAF-4CCF-B126-0761CF796B5E}" dt="2023-02-09T16:09:45.288" v="59" actId="2696"/>
        <pc:sldMkLst>
          <pc:docMk/>
          <pc:sldMk cId="3194441153" sldId="269"/>
        </pc:sldMkLst>
      </pc:sldChg>
      <pc:sldChg chg="del">
        <pc:chgData name="Woods, Michael" userId="b1d24df3-6bd1-43dd-bbd1-a9790d3ebfde" providerId="ADAL" clId="{64660A04-2EAF-4CCF-B126-0761CF796B5E}" dt="2023-02-09T15:55:56.505" v="29" actId="2696"/>
        <pc:sldMkLst>
          <pc:docMk/>
          <pc:sldMk cId="2829760288" sldId="270"/>
        </pc:sldMkLst>
      </pc:sldChg>
      <pc:sldChg chg="del">
        <pc:chgData name="Woods, Michael" userId="b1d24df3-6bd1-43dd-bbd1-a9790d3ebfde" providerId="ADAL" clId="{64660A04-2EAF-4CCF-B126-0761CF796B5E}" dt="2023-02-09T15:55:59.847" v="30" actId="2696"/>
        <pc:sldMkLst>
          <pc:docMk/>
          <pc:sldMk cId="2601409367" sldId="271"/>
        </pc:sldMkLst>
      </pc:sldChg>
      <pc:sldChg chg="del">
        <pc:chgData name="Woods, Michael" userId="b1d24df3-6bd1-43dd-bbd1-a9790d3ebfde" providerId="ADAL" clId="{64660A04-2EAF-4CCF-B126-0761CF796B5E}" dt="2023-02-09T15:55:29.255" v="28" actId="2696"/>
        <pc:sldMkLst>
          <pc:docMk/>
          <pc:sldMk cId="97658901" sldId="276"/>
        </pc:sldMkLst>
      </pc:sldChg>
      <pc:sldChg chg="del">
        <pc:chgData name="Woods, Michael" userId="b1d24df3-6bd1-43dd-bbd1-a9790d3ebfde" providerId="ADAL" clId="{64660A04-2EAF-4CCF-B126-0761CF796B5E}" dt="2023-02-09T16:31:05.039" v="343" actId="2696"/>
        <pc:sldMkLst>
          <pc:docMk/>
          <pc:sldMk cId="1614262237" sldId="286"/>
        </pc:sldMkLst>
      </pc:sldChg>
      <pc:sldChg chg="del">
        <pc:chgData name="Woods, Michael" userId="b1d24df3-6bd1-43dd-bbd1-a9790d3ebfde" providerId="ADAL" clId="{64660A04-2EAF-4CCF-B126-0761CF796B5E}" dt="2023-02-09T16:32:49.420" v="356" actId="2696"/>
        <pc:sldMkLst>
          <pc:docMk/>
          <pc:sldMk cId="1701452595" sldId="309"/>
        </pc:sldMkLst>
      </pc:sldChg>
      <pc:sldChg chg="del">
        <pc:chgData name="Woods, Michael" userId="b1d24df3-6bd1-43dd-bbd1-a9790d3ebfde" providerId="ADAL" clId="{64660A04-2EAF-4CCF-B126-0761CF796B5E}" dt="2023-02-09T16:32:45.690" v="355" actId="2696"/>
        <pc:sldMkLst>
          <pc:docMk/>
          <pc:sldMk cId="511449412" sldId="322"/>
        </pc:sldMkLst>
      </pc:sldChg>
      <pc:sldChg chg="del">
        <pc:chgData name="Woods, Michael" userId="b1d24df3-6bd1-43dd-bbd1-a9790d3ebfde" providerId="ADAL" clId="{64660A04-2EAF-4CCF-B126-0761CF796B5E}" dt="2023-02-09T16:51:28.711" v="434" actId="2696"/>
        <pc:sldMkLst>
          <pc:docMk/>
          <pc:sldMk cId="4202100527" sldId="329"/>
        </pc:sldMkLst>
      </pc:sldChg>
      <pc:sldChg chg="del">
        <pc:chgData name="Woods, Michael" userId="b1d24df3-6bd1-43dd-bbd1-a9790d3ebfde" providerId="ADAL" clId="{64660A04-2EAF-4CCF-B126-0761CF796B5E}" dt="2023-02-09T16:32:09.332" v="351" actId="2696"/>
        <pc:sldMkLst>
          <pc:docMk/>
          <pc:sldMk cId="2284943812" sldId="363"/>
        </pc:sldMkLst>
      </pc:sldChg>
      <pc:sldChg chg="del setBg">
        <pc:chgData name="Woods, Michael" userId="b1d24df3-6bd1-43dd-bbd1-a9790d3ebfde" providerId="ADAL" clId="{64660A04-2EAF-4CCF-B126-0761CF796B5E}" dt="2023-02-09T16:32:06.388" v="350" actId="2696"/>
        <pc:sldMkLst>
          <pc:docMk/>
          <pc:sldMk cId="2672899185" sldId="367"/>
        </pc:sldMkLst>
      </pc:sldChg>
      <pc:sldChg chg="del">
        <pc:chgData name="Woods, Michael" userId="b1d24df3-6bd1-43dd-bbd1-a9790d3ebfde" providerId="ADAL" clId="{64660A04-2EAF-4CCF-B126-0761CF796B5E}" dt="2023-02-09T16:42:42.291" v="385" actId="2696"/>
        <pc:sldMkLst>
          <pc:docMk/>
          <pc:sldMk cId="1098035714" sldId="368"/>
        </pc:sldMkLst>
      </pc:sldChg>
      <pc:sldChg chg="del">
        <pc:chgData name="Woods, Michael" userId="b1d24df3-6bd1-43dd-bbd1-a9790d3ebfde" providerId="ADAL" clId="{64660A04-2EAF-4CCF-B126-0761CF796B5E}" dt="2023-02-09T16:33:08.301" v="361" actId="2696"/>
        <pc:sldMkLst>
          <pc:docMk/>
          <pc:sldMk cId="2154214544" sldId="371"/>
        </pc:sldMkLst>
      </pc:sldChg>
      <pc:sldChg chg="del">
        <pc:chgData name="Woods, Michael" userId="b1d24df3-6bd1-43dd-bbd1-a9790d3ebfde" providerId="ADAL" clId="{64660A04-2EAF-4CCF-B126-0761CF796B5E}" dt="2023-02-09T16:33:05.641" v="360" actId="2696"/>
        <pc:sldMkLst>
          <pc:docMk/>
          <pc:sldMk cId="2192151725" sldId="374"/>
        </pc:sldMkLst>
      </pc:sldChg>
      <pc:sldChg chg="del">
        <pc:chgData name="Woods, Michael" userId="b1d24df3-6bd1-43dd-bbd1-a9790d3ebfde" providerId="ADAL" clId="{64660A04-2EAF-4CCF-B126-0761CF796B5E}" dt="2023-02-09T16:32:13.061" v="352" actId="2696"/>
        <pc:sldMkLst>
          <pc:docMk/>
          <pc:sldMk cId="3624386131" sldId="376"/>
        </pc:sldMkLst>
      </pc:sldChg>
      <pc:sldChg chg="del">
        <pc:chgData name="Woods, Michael" userId="b1d24df3-6bd1-43dd-bbd1-a9790d3ebfde" providerId="ADAL" clId="{64660A04-2EAF-4CCF-B126-0761CF796B5E}" dt="2023-02-09T16:32:58.988" v="358" actId="2696"/>
        <pc:sldMkLst>
          <pc:docMk/>
          <pc:sldMk cId="2143378001" sldId="378"/>
        </pc:sldMkLst>
      </pc:sldChg>
      <pc:sldChg chg="del">
        <pc:chgData name="Woods, Michael" userId="b1d24df3-6bd1-43dd-bbd1-a9790d3ebfde" providerId="ADAL" clId="{64660A04-2EAF-4CCF-B126-0761CF796B5E}" dt="2023-02-09T16:33:18.585" v="364" actId="2696"/>
        <pc:sldMkLst>
          <pc:docMk/>
          <pc:sldMk cId="741250710" sldId="379"/>
        </pc:sldMkLst>
      </pc:sldChg>
      <pc:sldChg chg="del">
        <pc:chgData name="Woods, Michael" userId="b1d24df3-6bd1-43dd-bbd1-a9790d3ebfde" providerId="ADAL" clId="{64660A04-2EAF-4CCF-B126-0761CF796B5E}" dt="2023-02-09T16:33:02.238" v="359" actId="2696"/>
        <pc:sldMkLst>
          <pc:docMk/>
          <pc:sldMk cId="786979754" sldId="380"/>
        </pc:sldMkLst>
      </pc:sldChg>
      <pc:sldChg chg="del">
        <pc:chgData name="Woods, Michael" userId="b1d24df3-6bd1-43dd-bbd1-a9790d3ebfde" providerId="ADAL" clId="{64660A04-2EAF-4CCF-B126-0761CF796B5E}" dt="2023-02-09T16:32:55.504" v="357" actId="2696"/>
        <pc:sldMkLst>
          <pc:docMk/>
          <pc:sldMk cId="4221018126" sldId="382"/>
        </pc:sldMkLst>
      </pc:sldChg>
      <pc:sldChg chg="del">
        <pc:chgData name="Woods, Michael" userId="b1d24df3-6bd1-43dd-bbd1-a9790d3ebfde" providerId="ADAL" clId="{64660A04-2EAF-4CCF-B126-0761CF796B5E}" dt="2023-02-09T16:32:02.473" v="349" actId="2696"/>
        <pc:sldMkLst>
          <pc:docMk/>
          <pc:sldMk cId="1132531599" sldId="385"/>
        </pc:sldMkLst>
      </pc:sldChg>
      <pc:sldChg chg="del">
        <pc:chgData name="Woods, Michael" userId="b1d24df3-6bd1-43dd-bbd1-a9790d3ebfde" providerId="ADAL" clId="{64660A04-2EAF-4CCF-B126-0761CF796B5E}" dt="2023-02-09T16:33:11.664" v="362" actId="2696"/>
        <pc:sldMkLst>
          <pc:docMk/>
          <pc:sldMk cId="4116526585" sldId="387"/>
        </pc:sldMkLst>
      </pc:sldChg>
      <pc:sldChg chg="add del">
        <pc:chgData name="Woods, Michael" userId="b1d24df3-6bd1-43dd-bbd1-a9790d3ebfde" providerId="ADAL" clId="{64660A04-2EAF-4CCF-B126-0761CF796B5E}" dt="2023-02-09T16:33:14.913" v="363" actId="2696"/>
        <pc:sldMkLst>
          <pc:docMk/>
          <pc:sldMk cId="557152032" sldId="388"/>
        </pc:sldMkLst>
      </pc:sldChg>
      <pc:sldChg chg="del">
        <pc:chgData name="Woods, Michael" userId="b1d24df3-6bd1-43dd-bbd1-a9790d3ebfde" providerId="ADAL" clId="{64660A04-2EAF-4CCF-B126-0761CF796B5E}" dt="2023-02-09T18:32:33.822" v="898" actId="2696"/>
        <pc:sldMkLst>
          <pc:docMk/>
          <pc:sldMk cId="3054246701" sldId="389"/>
        </pc:sldMkLst>
      </pc:sldChg>
      <pc:sldChg chg="del">
        <pc:chgData name="Woods, Michael" userId="b1d24df3-6bd1-43dd-bbd1-a9790d3ebfde" providerId="ADAL" clId="{64660A04-2EAF-4CCF-B126-0761CF796B5E}" dt="2023-02-09T16:31:59.970" v="348" actId="2696"/>
        <pc:sldMkLst>
          <pc:docMk/>
          <pc:sldMk cId="196337358" sldId="391"/>
        </pc:sldMkLst>
      </pc:sldChg>
      <pc:sldChg chg="mod ord modShow">
        <pc:chgData name="Woods, Michael" userId="b1d24df3-6bd1-43dd-bbd1-a9790d3ebfde" providerId="ADAL" clId="{64660A04-2EAF-4CCF-B126-0761CF796B5E}" dt="2023-02-13T16:12:12.176" v="1125" actId="729"/>
        <pc:sldMkLst>
          <pc:docMk/>
          <pc:sldMk cId="2987836677" sldId="392"/>
        </pc:sldMkLst>
      </pc:sldChg>
      <pc:sldChg chg="del">
        <pc:chgData name="Woods, Michael" userId="b1d24df3-6bd1-43dd-bbd1-a9790d3ebfde" providerId="ADAL" clId="{64660A04-2EAF-4CCF-B126-0761CF796B5E}" dt="2023-02-09T16:30:47.777" v="339" actId="2696"/>
        <pc:sldMkLst>
          <pc:docMk/>
          <pc:sldMk cId="1636556096" sldId="393"/>
        </pc:sldMkLst>
      </pc:sldChg>
      <pc:sldChg chg="del">
        <pc:chgData name="Woods, Michael" userId="b1d24df3-6bd1-43dd-bbd1-a9790d3ebfde" providerId="ADAL" clId="{64660A04-2EAF-4CCF-B126-0761CF796B5E}" dt="2023-02-09T16:30:53.201" v="340" actId="2696"/>
        <pc:sldMkLst>
          <pc:docMk/>
          <pc:sldMk cId="242631601" sldId="394"/>
        </pc:sldMkLst>
      </pc:sldChg>
      <pc:sldChg chg="del">
        <pc:chgData name="Woods, Michael" userId="b1d24df3-6bd1-43dd-bbd1-a9790d3ebfde" providerId="ADAL" clId="{64660A04-2EAF-4CCF-B126-0761CF796B5E}" dt="2023-02-09T16:31:00.936" v="342" actId="2696"/>
        <pc:sldMkLst>
          <pc:docMk/>
          <pc:sldMk cId="846480798" sldId="395"/>
        </pc:sldMkLst>
      </pc:sldChg>
      <pc:sldChg chg="del">
        <pc:chgData name="Woods, Michael" userId="b1d24df3-6bd1-43dd-bbd1-a9790d3ebfde" providerId="ADAL" clId="{64660A04-2EAF-4CCF-B126-0761CF796B5E}" dt="2023-02-09T16:31:09.079" v="344" actId="2696"/>
        <pc:sldMkLst>
          <pc:docMk/>
          <pc:sldMk cId="70431936" sldId="396"/>
        </pc:sldMkLst>
      </pc:sldChg>
      <pc:sldChg chg="del setBg">
        <pc:chgData name="Woods, Michael" userId="b1d24df3-6bd1-43dd-bbd1-a9790d3ebfde" providerId="ADAL" clId="{64660A04-2EAF-4CCF-B126-0761CF796B5E}" dt="2023-02-09T16:52:06.716" v="437" actId="2696"/>
        <pc:sldMkLst>
          <pc:docMk/>
          <pc:sldMk cId="2513432864" sldId="397"/>
        </pc:sldMkLst>
      </pc:sldChg>
      <pc:sldChg chg="modSp mod setBg modShow">
        <pc:chgData name="Woods, Michael" userId="b1d24df3-6bd1-43dd-bbd1-a9790d3ebfde" providerId="ADAL" clId="{64660A04-2EAF-4CCF-B126-0761CF796B5E}" dt="2023-02-13T16:12:06.146" v="1124" actId="729"/>
        <pc:sldMkLst>
          <pc:docMk/>
          <pc:sldMk cId="1304438020" sldId="398"/>
        </pc:sldMkLst>
        <pc:spChg chg="mod">
          <ac:chgData name="Woods, Michael" userId="b1d24df3-6bd1-43dd-bbd1-a9790d3ebfde" providerId="ADAL" clId="{64660A04-2EAF-4CCF-B126-0761CF796B5E}" dt="2023-02-13T14:52:16.214" v="1072" actId="20577"/>
          <ac:spMkLst>
            <pc:docMk/>
            <pc:sldMk cId="1304438020" sldId="398"/>
            <ac:spMk id="6" creationId="{3420032A-BCC3-4750-9BAE-8ABFE114FF9E}"/>
          </ac:spMkLst>
        </pc:spChg>
        <pc:spChg chg="mod">
          <ac:chgData name="Woods, Michael" userId="b1d24df3-6bd1-43dd-bbd1-a9790d3ebfde" providerId="ADAL" clId="{64660A04-2EAF-4CCF-B126-0761CF796B5E}" dt="2023-02-13T14:54:52.943" v="1120" actId="14100"/>
          <ac:spMkLst>
            <pc:docMk/>
            <pc:sldMk cId="1304438020" sldId="398"/>
            <ac:spMk id="9" creationId="{44061AD2-AB48-4C24-8BF9-EE2C9233ACF3}"/>
          </ac:spMkLst>
        </pc:spChg>
        <pc:graphicFrameChg chg="mod">
          <ac:chgData name="Woods, Michael" userId="b1d24df3-6bd1-43dd-bbd1-a9790d3ebfde" providerId="ADAL" clId="{64660A04-2EAF-4CCF-B126-0761CF796B5E}" dt="2023-02-09T16:31:46.256" v="347"/>
          <ac:graphicFrameMkLst>
            <pc:docMk/>
            <pc:sldMk cId="1304438020" sldId="398"/>
            <ac:graphicFrameMk id="10" creationId="{02441ED5-A08D-4586-9E08-1BF209AA1C4B}"/>
          </ac:graphicFrameMkLst>
        </pc:graphicFrameChg>
      </pc:sldChg>
      <pc:sldChg chg="del ord setBg">
        <pc:chgData name="Woods, Michael" userId="b1d24df3-6bd1-43dd-bbd1-a9790d3ebfde" providerId="ADAL" clId="{64660A04-2EAF-4CCF-B126-0761CF796B5E}" dt="2023-02-13T14:50:12.456" v="1000" actId="2696"/>
        <pc:sldMkLst>
          <pc:docMk/>
          <pc:sldMk cId="1551165700" sldId="399"/>
        </pc:sldMkLst>
      </pc:sldChg>
      <pc:sldChg chg="del">
        <pc:chgData name="Woods, Michael" userId="b1d24df3-6bd1-43dd-bbd1-a9790d3ebfde" providerId="ADAL" clId="{64660A04-2EAF-4CCF-B126-0761CF796B5E}" dt="2023-02-09T16:42:28.174" v="381" actId="2696"/>
        <pc:sldMkLst>
          <pc:docMk/>
          <pc:sldMk cId="818489260" sldId="400"/>
        </pc:sldMkLst>
      </pc:sldChg>
      <pc:sldChg chg="del">
        <pc:chgData name="Woods, Michael" userId="b1d24df3-6bd1-43dd-bbd1-a9790d3ebfde" providerId="ADAL" clId="{64660A04-2EAF-4CCF-B126-0761CF796B5E}" dt="2023-02-09T16:34:19.465" v="365" actId="2696"/>
        <pc:sldMkLst>
          <pc:docMk/>
          <pc:sldMk cId="1027317651" sldId="401"/>
        </pc:sldMkLst>
      </pc:sldChg>
      <pc:sldChg chg="del">
        <pc:chgData name="Woods, Michael" userId="b1d24df3-6bd1-43dd-bbd1-a9790d3ebfde" providerId="ADAL" clId="{64660A04-2EAF-4CCF-B126-0761CF796B5E}" dt="2023-02-09T16:34:22.619" v="366" actId="2696"/>
        <pc:sldMkLst>
          <pc:docMk/>
          <pc:sldMk cId="1495279003" sldId="402"/>
        </pc:sldMkLst>
      </pc:sldChg>
      <pc:sldChg chg="del">
        <pc:chgData name="Woods, Michael" userId="b1d24df3-6bd1-43dd-bbd1-a9790d3ebfde" providerId="ADAL" clId="{64660A04-2EAF-4CCF-B126-0761CF796B5E}" dt="2023-02-09T16:42:36.379" v="384" actId="2696"/>
        <pc:sldMkLst>
          <pc:docMk/>
          <pc:sldMk cId="444122102" sldId="404"/>
        </pc:sldMkLst>
      </pc:sldChg>
      <pc:sldChg chg="del">
        <pc:chgData name="Woods, Michael" userId="b1d24df3-6bd1-43dd-bbd1-a9790d3ebfde" providerId="ADAL" clId="{64660A04-2EAF-4CCF-B126-0761CF796B5E}" dt="2023-02-09T16:42:33.341" v="383" actId="2696"/>
        <pc:sldMkLst>
          <pc:docMk/>
          <pc:sldMk cId="3453356539" sldId="405"/>
        </pc:sldMkLst>
      </pc:sldChg>
      <pc:sldChg chg="del">
        <pc:chgData name="Woods, Michael" userId="b1d24df3-6bd1-43dd-bbd1-a9790d3ebfde" providerId="ADAL" clId="{64660A04-2EAF-4CCF-B126-0761CF796B5E}" dt="2023-02-09T16:42:30.825" v="382" actId="2696"/>
        <pc:sldMkLst>
          <pc:docMk/>
          <pc:sldMk cId="958400582" sldId="406"/>
        </pc:sldMkLst>
      </pc:sldChg>
      <pc:sldChg chg="modSp mod ord">
        <pc:chgData name="Woods, Michael" userId="b1d24df3-6bd1-43dd-bbd1-a9790d3ebfde" providerId="ADAL" clId="{64660A04-2EAF-4CCF-B126-0761CF796B5E}" dt="2023-02-09T16:29:54.625" v="326"/>
        <pc:sldMkLst>
          <pc:docMk/>
          <pc:sldMk cId="2423146358" sldId="585"/>
        </pc:sldMkLst>
        <pc:spChg chg="mod">
          <ac:chgData name="Woods, Michael" userId="b1d24df3-6bd1-43dd-bbd1-a9790d3ebfde" providerId="ADAL" clId="{64660A04-2EAF-4CCF-B126-0761CF796B5E}" dt="2023-02-09T15:55:10.506" v="25" actId="1076"/>
          <ac:spMkLst>
            <pc:docMk/>
            <pc:sldMk cId="2423146358" sldId="585"/>
            <ac:spMk id="2" creationId="{00000000-0000-0000-0000-000000000000}"/>
          </ac:spMkLst>
        </pc:spChg>
      </pc:sldChg>
      <pc:sldChg chg="modSp mod ord">
        <pc:chgData name="Woods, Michael" userId="b1d24df3-6bd1-43dd-bbd1-a9790d3ebfde" providerId="ADAL" clId="{64660A04-2EAF-4CCF-B126-0761CF796B5E}" dt="2023-02-09T16:38:39.222" v="380" actId="1076"/>
        <pc:sldMkLst>
          <pc:docMk/>
          <pc:sldMk cId="1430492808" sldId="586"/>
        </pc:sldMkLst>
        <pc:spChg chg="mod">
          <ac:chgData name="Woods, Michael" userId="b1d24df3-6bd1-43dd-bbd1-a9790d3ebfde" providerId="ADAL" clId="{64660A04-2EAF-4CCF-B126-0761CF796B5E}" dt="2023-02-09T16:38:39.222" v="380" actId="1076"/>
          <ac:spMkLst>
            <pc:docMk/>
            <pc:sldMk cId="1430492808" sldId="586"/>
            <ac:spMk id="2" creationId="{00000000-0000-0000-0000-000000000000}"/>
          </ac:spMkLst>
        </pc:spChg>
      </pc:sldChg>
      <pc:sldChg chg="modSp mod">
        <pc:chgData name="Woods, Michael" userId="b1d24df3-6bd1-43dd-bbd1-a9790d3ebfde" providerId="ADAL" clId="{64660A04-2EAF-4CCF-B126-0761CF796B5E}" dt="2023-02-09T16:36:04.605" v="370" actId="1076"/>
        <pc:sldMkLst>
          <pc:docMk/>
          <pc:sldMk cId="1587832121" sldId="587"/>
        </pc:sldMkLst>
        <pc:spChg chg="mod">
          <ac:chgData name="Woods, Michael" userId="b1d24df3-6bd1-43dd-bbd1-a9790d3ebfde" providerId="ADAL" clId="{64660A04-2EAF-4CCF-B126-0761CF796B5E}" dt="2023-02-09T16:36:04.605" v="370" actId="1076"/>
          <ac:spMkLst>
            <pc:docMk/>
            <pc:sldMk cId="1587832121" sldId="587"/>
            <ac:spMk id="2" creationId="{00000000-0000-0000-0000-000000000000}"/>
          </ac:spMkLst>
        </pc:spChg>
      </pc:sldChg>
      <pc:sldChg chg="modSp mod ord setBg">
        <pc:chgData name="Woods, Michael" userId="b1d24df3-6bd1-43dd-bbd1-a9790d3ebfde" providerId="ADAL" clId="{64660A04-2EAF-4CCF-B126-0761CF796B5E}" dt="2023-02-09T15:56:08.723" v="32"/>
        <pc:sldMkLst>
          <pc:docMk/>
          <pc:sldMk cId="2836566927" sldId="593"/>
        </pc:sldMkLst>
        <pc:spChg chg="mod">
          <ac:chgData name="Woods, Michael" userId="b1d24df3-6bd1-43dd-bbd1-a9790d3ebfde" providerId="ADAL" clId="{64660A04-2EAF-4CCF-B126-0761CF796B5E}" dt="2023-02-09T15:53:18.100" v="2" actId="207"/>
          <ac:spMkLst>
            <pc:docMk/>
            <pc:sldMk cId="2836566927" sldId="593"/>
            <ac:spMk id="2" creationId="{00000000-0000-0000-0000-000000000000}"/>
          </ac:spMkLst>
        </pc:spChg>
      </pc:sldChg>
      <pc:sldChg chg="modSp mod ord">
        <pc:chgData name="Woods, Michael" userId="b1d24df3-6bd1-43dd-bbd1-a9790d3ebfde" providerId="ADAL" clId="{64660A04-2EAF-4CCF-B126-0761CF796B5E}" dt="2023-02-13T14:54:23.652" v="1117" actId="14100"/>
        <pc:sldMkLst>
          <pc:docMk/>
          <pc:sldMk cId="3983538602" sldId="594"/>
        </pc:sldMkLst>
        <pc:spChg chg="mod">
          <ac:chgData name="Woods, Michael" userId="b1d24df3-6bd1-43dd-bbd1-a9790d3ebfde" providerId="ADAL" clId="{64660A04-2EAF-4CCF-B126-0761CF796B5E}" dt="2023-02-13T14:54:15.697" v="1116" actId="20577"/>
          <ac:spMkLst>
            <pc:docMk/>
            <pc:sldMk cId="3983538602" sldId="594"/>
            <ac:spMk id="2" creationId="{55183669-2166-42DC-ACD6-43B2E34231AC}"/>
          </ac:spMkLst>
        </pc:spChg>
        <pc:graphicFrameChg chg="mod">
          <ac:chgData name="Woods, Michael" userId="b1d24df3-6bd1-43dd-bbd1-a9790d3ebfde" providerId="ADAL" clId="{64660A04-2EAF-4CCF-B126-0761CF796B5E}" dt="2023-02-13T14:54:23.652" v="1117" actId="14100"/>
          <ac:graphicFrameMkLst>
            <pc:docMk/>
            <pc:sldMk cId="3983538602" sldId="594"/>
            <ac:graphicFrameMk id="5" creationId="{00000000-0000-0000-0000-000000000000}"/>
          </ac:graphicFrameMkLst>
        </pc:graphicFrameChg>
      </pc:sldChg>
      <pc:sldChg chg="del setBg">
        <pc:chgData name="Woods, Michael" userId="b1d24df3-6bd1-43dd-bbd1-a9790d3ebfde" providerId="ADAL" clId="{64660A04-2EAF-4CCF-B126-0761CF796B5E}" dt="2023-02-09T16:30:41.074" v="337" actId="2696"/>
        <pc:sldMkLst>
          <pc:docMk/>
          <pc:sldMk cId="2294814094" sldId="599"/>
        </pc:sldMkLst>
      </pc:sldChg>
      <pc:sldChg chg="modSp mod ord setBg">
        <pc:chgData name="Woods, Michael" userId="b1d24df3-6bd1-43dd-bbd1-a9790d3ebfde" providerId="ADAL" clId="{64660A04-2EAF-4CCF-B126-0761CF796B5E}" dt="2023-02-09T16:38:30.963" v="379" actId="1076"/>
        <pc:sldMkLst>
          <pc:docMk/>
          <pc:sldMk cId="3410121919" sldId="600"/>
        </pc:sldMkLst>
        <pc:spChg chg="mod">
          <ac:chgData name="Woods, Michael" userId="b1d24df3-6bd1-43dd-bbd1-a9790d3ebfde" providerId="ADAL" clId="{64660A04-2EAF-4CCF-B126-0761CF796B5E}" dt="2023-02-09T16:38:30.963" v="379" actId="1076"/>
          <ac:spMkLst>
            <pc:docMk/>
            <pc:sldMk cId="3410121919" sldId="600"/>
            <ac:spMk id="2" creationId="{00000000-0000-0000-0000-000000000000}"/>
          </ac:spMkLst>
        </pc:spChg>
      </pc:sldChg>
      <pc:sldChg chg="addSp modSp new mod">
        <pc:chgData name="Woods, Michael" userId="b1d24df3-6bd1-43dd-bbd1-a9790d3ebfde" providerId="ADAL" clId="{64660A04-2EAF-4CCF-B126-0761CF796B5E}" dt="2023-02-13T14:52:43.536" v="1090" actId="20577"/>
        <pc:sldMkLst>
          <pc:docMk/>
          <pc:sldMk cId="1676648287" sldId="601"/>
        </pc:sldMkLst>
        <pc:spChg chg="add mod">
          <ac:chgData name="Woods, Michael" userId="b1d24df3-6bd1-43dd-bbd1-a9790d3ebfde" providerId="ADAL" clId="{64660A04-2EAF-4CCF-B126-0761CF796B5E}" dt="2023-02-13T14:52:43.536" v="1090" actId="20577"/>
          <ac:spMkLst>
            <pc:docMk/>
            <pc:sldMk cId="1676648287" sldId="601"/>
            <ac:spMk id="3" creationId="{7ADD9D5D-F0BA-0F4E-8617-FC394C3DB40A}"/>
          </ac:spMkLst>
        </pc:spChg>
      </pc:sldChg>
      <pc:sldChg chg="addSp delSp modSp new mod">
        <pc:chgData name="Woods, Michael" userId="b1d24df3-6bd1-43dd-bbd1-a9790d3ebfde" providerId="ADAL" clId="{64660A04-2EAF-4CCF-B126-0761CF796B5E}" dt="2023-02-13T14:53:35.799" v="1097" actId="20577"/>
        <pc:sldMkLst>
          <pc:docMk/>
          <pc:sldMk cId="366083236" sldId="602"/>
        </pc:sldMkLst>
        <pc:spChg chg="add mod">
          <ac:chgData name="Woods, Michael" userId="b1d24df3-6bd1-43dd-bbd1-a9790d3ebfde" providerId="ADAL" clId="{64660A04-2EAF-4CCF-B126-0761CF796B5E}" dt="2023-02-13T14:53:35.799" v="1097" actId="20577"/>
          <ac:spMkLst>
            <pc:docMk/>
            <pc:sldMk cId="366083236" sldId="602"/>
            <ac:spMk id="3" creationId="{99CDF968-2B76-A948-5ED8-0A041D8F78EC}"/>
          </ac:spMkLst>
        </pc:spChg>
        <pc:graphicFrameChg chg="add del">
          <ac:chgData name="Woods, Michael" userId="b1d24df3-6bd1-43dd-bbd1-a9790d3ebfde" providerId="ADAL" clId="{64660A04-2EAF-4CCF-B126-0761CF796B5E}" dt="2023-02-09T16:25:45.291" v="202" actId="3680"/>
          <ac:graphicFrameMkLst>
            <pc:docMk/>
            <pc:sldMk cId="366083236" sldId="602"/>
            <ac:graphicFrameMk id="4" creationId="{4F1E92D2-F090-A191-6CA8-1F63D46BB979}"/>
          </ac:graphicFrameMkLst>
        </pc:graphicFrameChg>
      </pc:sldChg>
      <pc:sldChg chg="addSp modSp new del mod ord">
        <pc:chgData name="Woods, Michael" userId="b1d24df3-6bd1-43dd-bbd1-a9790d3ebfde" providerId="ADAL" clId="{64660A04-2EAF-4CCF-B126-0761CF796B5E}" dt="2023-02-09T16:30:56.394" v="341" actId="2696"/>
        <pc:sldMkLst>
          <pc:docMk/>
          <pc:sldMk cId="2896747771" sldId="603"/>
        </pc:sldMkLst>
        <pc:spChg chg="add mod">
          <ac:chgData name="Woods, Michael" userId="b1d24df3-6bd1-43dd-bbd1-a9790d3ebfde" providerId="ADAL" clId="{64660A04-2EAF-4CCF-B126-0761CF796B5E}" dt="2023-02-09T16:17:42.610" v="87"/>
          <ac:spMkLst>
            <pc:docMk/>
            <pc:sldMk cId="2896747771" sldId="603"/>
            <ac:spMk id="3" creationId="{C18C4CD3-0BF6-6409-F3E5-091579BF0625}"/>
          </ac:spMkLst>
        </pc:spChg>
        <pc:picChg chg="add mod">
          <ac:chgData name="Woods, Michael" userId="b1d24df3-6bd1-43dd-bbd1-a9790d3ebfde" providerId="ADAL" clId="{64660A04-2EAF-4CCF-B126-0761CF796B5E}" dt="2023-02-09T16:20:23.708" v="98" actId="1076"/>
          <ac:picMkLst>
            <pc:docMk/>
            <pc:sldMk cId="2896747771" sldId="603"/>
            <ac:picMk id="5" creationId="{F7213082-7983-3AF8-62AE-87E9C2A27510}"/>
          </ac:picMkLst>
        </pc:picChg>
        <pc:picChg chg="add mod">
          <ac:chgData name="Woods, Michael" userId="b1d24df3-6bd1-43dd-bbd1-a9790d3ebfde" providerId="ADAL" clId="{64660A04-2EAF-4CCF-B126-0761CF796B5E}" dt="2023-02-09T16:20:13.235" v="97" actId="14100"/>
          <ac:picMkLst>
            <pc:docMk/>
            <pc:sldMk cId="2896747771" sldId="603"/>
            <ac:picMk id="7" creationId="{F0DE9B97-35CD-DA10-4ABF-E9678E4EADC3}"/>
          </ac:picMkLst>
        </pc:picChg>
      </pc:sldChg>
      <pc:sldChg chg="addSp modSp new mod">
        <pc:chgData name="Woods, Michael" userId="b1d24df3-6bd1-43dd-bbd1-a9790d3ebfde" providerId="ADAL" clId="{64660A04-2EAF-4CCF-B126-0761CF796B5E}" dt="2023-02-09T18:32:55.270" v="933" actId="20577"/>
        <pc:sldMkLst>
          <pc:docMk/>
          <pc:sldMk cId="3218675803" sldId="603"/>
        </pc:sldMkLst>
        <pc:spChg chg="mod">
          <ac:chgData name="Woods, Michael" userId="b1d24df3-6bd1-43dd-bbd1-a9790d3ebfde" providerId="ADAL" clId="{64660A04-2EAF-4CCF-B126-0761CF796B5E}" dt="2023-02-09T17:01:22.813" v="887" actId="20577"/>
          <ac:spMkLst>
            <pc:docMk/>
            <pc:sldMk cId="3218675803" sldId="603"/>
            <ac:spMk id="2" creationId="{24D9F51D-5957-5172-3F4E-53AD10A7727F}"/>
          </ac:spMkLst>
        </pc:spChg>
        <pc:spChg chg="add mod">
          <ac:chgData name="Woods, Michael" userId="b1d24df3-6bd1-43dd-bbd1-a9790d3ebfde" providerId="ADAL" clId="{64660A04-2EAF-4CCF-B126-0761CF796B5E}" dt="2023-02-09T18:32:55.270" v="933" actId="20577"/>
          <ac:spMkLst>
            <pc:docMk/>
            <pc:sldMk cId="3218675803" sldId="603"/>
            <ac:spMk id="5" creationId="{91A34033-E7C8-E1F2-E07F-0E8AC6C71EA6}"/>
          </ac:spMkLst>
        </pc:spChg>
      </pc:sldChg>
      <pc:sldChg chg="setBg">
        <pc:chgData name="Woods, Michael" userId="b1d24df3-6bd1-43dd-bbd1-a9790d3ebfde" providerId="ADAL" clId="{64660A04-2EAF-4CCF-B126-0761CF796B5E}" dt="2023-02-09T18:38:09.472" v="935"/>
        <pc:sldMkLst>
          <pc:docMk/>
          <pc:sldMk cId="3792395875" sldId="2445"/>
        </pc:sldMkLst>
      </pc:sldChg>
      <pc:sldChg chg="modSp mod setBg delDesignElem modShow">
        <pc:chgData name="Woods, Michael" userId="b1d24df3-6bd1-43dd-bbd1-a9790d3ebfde" providerId="ADAL" clId="{64660A04-2EAF-4CCF-B126-0761CF796B5E}" dt="2023-02-13T16:11:59.131" v="1122" actId="729"/>
        <pc:sldMkLst>
          <pc:docMk/>
          <pc:sldMk cId="3391886633" sldId="2446"/>
        </pc:sldMkLst>
        <pc:picChg chg="mod">
          <ac:chgData name="Woods, Michael" userId="b1d24df3-6bd1-43dd-bbd1-a9790d3ebfde" providerId="ADAL" clId="{64660A04-2EAF-4CCF-B126-0761CF796B5E}" dt="2023-02-09T18:39:32.613" v="941" actId="14100"/>
          <ac:picMkLst>
            <pc:docMk/>
            <pc:sldMk cId="3391886633" sldId="2446"/>
            <ac:picMk id="5" creationId="{26B60733-5210-8C80-EDC6-762C5041F8D9}"/>
          </ac:picMkLst>
        </pc:picChg>
      </pc:sldChg>
      <pc:sldMasterChg chg="del setBg delSldLayout modSldLayout">
        <pc:chgData name="Woods, Michael" userId="b1d24df3-6bd1-43dd-bbd1-a9790d3ebfde" providerId="ADAL" clId="{64660A04-2EAF-4CCF-B126-0761CF796B5E}" dt="2023-02-09T16:09:45.288" v="59" actId="2696"/>
        <pc:sldMasterMkLst>
          <pc:docMk/>
          <pc:sldMasterMk cId="3687139914" sldId="2147483648"/>
        </pc:sldMasterMkLst>
        <pc:sldLayoutChg chg="del setBg">
          <pc:chgData name="Woods, Michael" userId="b1d24df3-6bd1-43dd-bbd1-a9790d3ebfde" providerId="ADAL" clId="{64660A04-2EAF-4CCF-B126-0761CF796B5E}" dt="2023-02-09T16:09:45.288" v="59" actId="2696"/>
          <pc:sldLayoutMkLst>
            <pc:docMk/>
            <pc:sldMasterMk cId="3687139914" sldId="2147483648"/>
            <pc:sldLayoutMk cId="2537223221" sldId="2147483649"/>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329885965" sldId="2147483650"/>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2387633762" sldId="2147483651"/>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4171807833" sldId="2147483652"/>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2090154855" sldId="2147483653"/>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1925628572" sldId="2147483654"/>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516260745" sldId="2147483656"/>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1228288503" sldId="2147483660"/>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4198120120" sldId="2147483662"/>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964366242" sldId="2147483663"/>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3929615088" sldId="2147483664"/>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3297443557" sldId="2147483665"/>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1462867891" sldId="2147483666"/>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570747953" sldId="2147483667"/>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1214089768" sldId="2147483669"/>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468314604" sldId="2147483670"/>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4136017606" sldId="2147483671"/>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2116221352" sldId="2147483672"/>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594918494" sldId="2147483673"/>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820366652" sldId="2147483674"/>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3309860664" sldId="2147483675"/>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2783298209" sldId="2147483676"/>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3867131184" sldId="2147483677"/>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442523939" sldId="2147483678"/>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613997421" sldId="2147483679"/>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3225456898" sldId="2147483680"/>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2708402887" sldId="2147483681"/>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815935986" sldId="2147483682"/>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1865211668" sldId="2147483683"/>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1029942098" sldId="2147483684"/>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3728405721" sldId="2147483685"/>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1436824878" sldId="2147483686"/>
          </pc:sldLayoutMkLst>
        </pc:sldLayoutChg>
        <pc:sldLayoutChg chg="del setBg">
          <pc:chgData name="Woods, Michael" userId="b1d24df3-6bd1-43dd-bbd1-a9790d3ebfde" providerId="ADAL" clId="{64660A04-2EAF-4CCF-B126-0761CF796B5E}" dt="2023-02-09T16:09:45.288" v="59" actId="2696"/>
          <pc:sldLayoutMkLst>
            <pc:docMk/>
            <pc:sldMasterMk cId="3687139914" sldId="2147483648"/>
            <pc:sldLayoutMk cId="2069763270" sldId="2147483687"/>
          </pc:sldLayoutMkLst>
        </pc:sldLayoutChg>
      </pc:sldMasterChg>
      <pc:sldMasterChg chg="setBg modSldLayout">
        <pc:chgData name="Woods, Michael" userId="b1d24df3-6bd1-43dd-bbd1-a9790d3ebfde" providerId="ADAL" clId="{64660A04-2EAF-4CCF-B126-0761CF796B5E}" dt="2023-02-09T15:52:41.308" v="1"/>
        <pc:sldMasterMkLst>
          <pc:docMk/>
          <pc:sldMasterMk cId="761497560" sldId="2147483688"/>
        </pc:sldMasterMkLst>
        <pc:sldLayoutChg chg="setBg">
          <pc:chgData name="Woods, Michael" userId="b1d24df3-6bd1-43dd-bbd1-a9790d3ebfde" providerId="ADAL" clId="{64660A04-2EAF-4CCF-B126-0761CF796B5E}" dt="2023-02-09T15:52:41.308" v="1"/>
          <pc:sldLayoutMkLst>
            <pc:docMk/>
            <pc:sldMasterMk cId="761497560" sldId="2147483688"/>
            <pc:sldLayoutMk cId="2415706761" sldId="2147483689"/>
          </pc:sldLayoutMkLst>
        </pc:sldLayoutChg>
        <pc:sldLayoutChg chg="setBg">
          <pc:chgData name="Woods, Michael" userId="b1d24df3-6bd1-43dd-bbd1-a9790d3ebfde" providerId="ADAL" clId="{64660A04-2EAF-4CCF-B126-0761CF796B5E}" dt="2023-02-09T15:52:41.308" v="1"/>
          <pc:sldLayoutMkLst>
            <pc:docMk/>
            <pc:sldMasterMk cId="761497560" sldId="2147483688"/>
            <pc:sldLayoutMk cId="1383368615" sldId="2147483690"/>
          </pc:sldLayoutMkLst>
        </pc:sldLayoutChg>
        <pc:sldLayoutChg chg="setBg">
          <pc:chgData name="Woods, Michael" userId="b1d24df3-6bd1-43dd-bbd1-a9790d3ebfde" providerId="ADAL" clId="{64660A04-2EAF-4CCF-B126-0761CF796B5E}" dt="2023-02-09T15:52:41.308" v="1"/>
          <pc:sldLayoutMkLst>
            <pc:docMk/>
            <pc:sldMasterMk cId="761497560" sldId="2147483688"/>
            <pc:sldLayoutMk cId="3409134450" sldId="2147483691"/>
          </pc:sldLayoutMkLst>
        </pc:sldLayoutChg>
        <pc:sldLayoutChg chg="setBg">
          <pc:chgData name="Woods, Michael" userId="b1d24df3-6bd1-43dd-bbd1-a9790d3ebfde" providerId="ADAL" clId="{64660A04-2EAF-4CCF-B126-0761CF796B5E}" dt="2023-02-09T15:52:41.308" v="1"/>
          <pc:sldLayoutMkLst>
            <pc:docMk/>
            <pc:sldMasterMk cId="761497560" sldId="2147483688"/>
            <pc:sldLayoutMk cId="280908160" sldId="2147483692"/>
          </pc:sldLayoutMkLst>
        </pc:sldLayoutChg>
        <pc:sldLayoutChg chg="setBg">
          <pc:chgData name="Woods, Michael" userId="b1d24df3-6bd1-43dd-bbd1-a9790d3ebfde" providerId="ADAL" clId="{64660A04-2EAF-4CCF-B126-0761CF796B5E}" dt="2023-02-09T15:52:41.308" v="1"/>
          <pc:sldLayoutMkLst>
            <pc:docMk/>
            <pc:sldMasterMk cId="761497560" sldId="2147483688"/>
            <pc:sldLayoutMk cId="1751172152" sldId="2147483693"/>
          </pc:sldLayoutMkLst>
        </pc:sldLayoutChg>
      </pc:sldMasterChg>
      <pc:sldMasterChg chg="del setBg delSldLayout modSldLayout">
        <pc:chgData name="Woods, Michael" userId="b1d24df3-6bd1-43dd-bbd1-a9790d3ebfde" providerId="ADAL" clId="{64660A04-2EAF-4CCF-B126-0761CF796B5E}" dt="2023-02-09T18:32:33.822" v="898" actId="2696"/>
        <pc:sldMasterMkLst>
          <pc:docMk/>
          <pc:sldMasterMk cId="1387550295" sldId="2147483694"/>
        </pc:sldMasterMkLst>
        <pc:sldLayoutChg chg="del setBg">
          <pc:chgData name="Woods, Michael" userId="b1d24df3-6bd1-43dd-bbd1-a9790d3ebfde" providerId="ADAL" clId="{64660A04-2EAF-4CCF-B126-0761CF796B5E}" dt="2023-02-09T18:32:33.822" v="898" actId="2696"/>
          <pc:sldLayoutMkLst>
            <pc:docMk/>
            <pc:sldMasterMk cId="1387550295" sldId="2147483694"/>
            <pc:sldLayoutMk cId="3647761592" sldId="2147483695"/>
          </pc:sldLayoutMkLst>
        </pc:sldLayoutChg>
        <pc:sldLayoutChg chg="del setBg">
          <pc:chgData name="Woods, Michael" userId="b1d24df3-6bd1-43dd-bbd1-a9790d3ebfde" providerId="ADAL" clId="{64660A04-2EAF-4CCF-B126-0761CF796B5E}" dt="2023-02-09T18:32:33.822" v="898" actId="2696"/>
          <pc:sldLayoutMkLst>
            <pc:docMk/>
            <pc:sldMasterMk cId="1387550295" sldId="2147483694"/>
            <pc:sldLayoutMk cId="924989033" sldId="2147483696"/>
          </pc:sldLayoutMkLst>
        </pc:sldLayoutChg>
        <pc:sldLayoutChg chg="del setBg">
          <pc:chgData name="Woods, Michael" userId="b1d24df3-6bd1-43dd-bbd1-a9790d3ebfde" providerId="ADAL" clId="{64660A04-2EAF-4CCF-B126-0761CF796B5E}" dt="2023-02-09T18:32:33.822" v="898" actId="2696"/>
          <pc:sldLayoutMkLst>
            <pc:docMk/>
            <pc:sldMasterMk cId="1387550295" sldId="2147483694"/>
            <pc:sldLayoutMk cId="996257876" sldId="2147483697"/>
          </pc:sldLayoutMkLst>
        </pc:sldLayoutChg>
        <pc:sldLayoutChg chg="del setBg">
          <pc:chgData name="Woods, Michael" userId="b1d24df3-6bd1-43dd-bbd1-a9790d3ebfde" providerId="ADAL" clId="{64660A04-2EAF-4CCF-B126-0761CF796B5E}" dt="2023-02-09T18:32:33.822" v="898" actId="2696"/>
          <pc:sldLayoutMkLst>
            <pc:docMk/>
            <pc:sldMasterMk cId="1387550295" sldId="2147483694"/>
            <pc:sldLayoutMk cId="2501513719" sldId="2147483698"/>
          </pc:sldLayoutMkLst>
        </pc:sldLayoutChg>
        <pc:sldLayoutChg chg="del setBg">
          <pc:chgData name="Woods, Michael" userId="b1d24df3-6bd1-43dd-bbd1-a9790d3ebfde" providerId="ADAL" clId="{64660A04-2EAF-4CCF-B126-0761CF796B5E}" dt="2023-02-09T16:32:06.388" v="350" actId="2696"/>
          <pc:sldLayoutMkLst>
            <pc:docMk/>
            <pc:sldMasterMk cId="1387550295" sldId="2147483694"/>
            <pc:sldLayoutMk cId="3285195345" sldId="2147483699"/>
          </pc:sldLayoutMkLst>
        </pc:sldLayoutChg>
      </pc:sldMasterChg>
      <pc:sldMasterChg chg="setBg modSldLayout">
        <pc:chgData name="Woods, Michael" userId="b1d24df3-6bd1-43dd-bbd1-a9790d3ebfde" providerId="ADAL" clId="{64660A04-2EAF-4CCF-B126-0761CF796B5E}" dt="2023-02-09T15:52:41.308" v="1"/>
        <pc:sldMasterMkLst>
          <pc:docMk/>
          <pc:sldMasterMk cId="156825421" sldId="2147483700"/>
        </pc:sldMasterMkLst>
        <pc:sldLayoutChg chg="setBg">
          <pc:chgData name="Woods, Michael" userId="b1d24df3-6bd1-43dd-bbd1-a9790d3ebfde" providerId="ADAL" clId="{64660A04-2EAF-4CCF-B126-0761CF796B5E}" dt="2023-02-09T15:52:41.308" v="1"/>
          <pc:sldLayoutMkLst>
            <pc:docMk/>
            <pc:sldMasterMk cId="156825421" sldId="2147483700"/>
            <pc:sldLayoutMk cId="3343899566" sldId="2147483701"/>
          </pc:sldLayoutMkLst>
        </pc:sldLayoutChg>
        <pc:sldLayoutChg chg="setBg">
          <pc:chgData name="Woods, Michael" userId="b1d24df3-6bd1-43dd-bbd1-a9790d3ebfde" providerId="ADAL" clId="{64660A04-2EAF-4CCF-B126-0761CF796B5E}" dt="2023-02-09T15:52:41.308" v="1"/>
          <pc:sldLayoutMkLst>
            <pc:docMk/>
            <pc:sldMasterMk cId="156825421" sldId="2147483700"/>
            <pc:sldLayoutMk cId="1805314688" sldId="2147483702"/>
          </pc:sldLayoutMkLst>
        </pc:sldLayoutChg>
        <pc:sldLayoutChg chg="setBg">
          <pc:chgData name="Woods, Michael" userId="b1d24df3-6bd1-43dd-bbd1-a9790d3ebfde" providerId="ADAL" clId="{64660A04-2EAF-4CCF-B126-0761CF796B5E}" dt="2023-02-09T15:52:41.308" v="1"/>
          <pc:sldLayoutMkLst>
            <pc:docMk/>
            <pc:sldMasterMk cId="156825421" sldId="2147483700"/>
            <pc:sldLayoutMk cId="854474645" sldId="2147483703"/>
          </pc:sldLayoutMkLst>
        </pc:sldLayoutChg>
        <pc:sldLayoutChg chg="setBg">
          <pc:chgData name="Woods, Michael" userId="b1d24df3-6bd1-43dd-bbd1-a9790d3ebfde" providerId="ADAL" clId="{64660A04-2EAF-4CCF-B126-0761CF796B5E}" dt="2023-02-09T15:52:41.308" v="1"/>
          <pc:sldLayoutMkLst>
            <pc:docMk/>
            <pc:sldMasterMk cId="156825421" sldId="2147483700"/>
            <pc:sldLayoutMk cId="1571249728" sldId="2147483704"/>
          </pc:sldLayoutMkLst>
        </pc:sldLayoutChg>
      </pc:sldMasterChg>
      <pc:sldMasterChg chg="setBg modSldLayout">
        <pc:chgData name="Woods, Michael" userId="b1d24df3-6bd1-43dd-bbd1-a9790d3ebfde" providerId="ADAL" clId="{64660A04-2EAF-4CCF-B126-0761CF796B5E}" dt="2023-02-09T15:52:41.308" v="1"/>
        <pc:sldMasterMkLst>
          <pc:docMk/>
          <pc:sldMasterMk cId="394413809" sldId="2147483705"/>
        </pc:sldMasterMkLst>
        <pc:sldLayoutChg chg="setBg">
          <pc:chgData name="Woods, Michael" userId="b1d24df3-6bd1-43dd-bbd1-a9790d3ebfde" providerId="ADAL" clId="{64660A04-2EAF-4CCF-B126-0761CF796B5E}" dt="2023-02-09T15:52:41.308" v="1"/>
          <pc:sldLayoutMkLst>
            <pc:docMk/>
            <pc:sldMasterMk cId="394413809" sldId="2147483705"/>
            <pc:sldLayoutMk cId="1366289030" sldId="2147483706"/>
          </pc:sldLayoutMkLst>
        </pc:sldLayoutChg>
        <pc:sldLayoutChg chg="setBg">
          <pc:chgData name="Woods, Michael" userId="b1d24df3-6bd1-43dd-bbd1-a9790d3ebfde" providerId="ADAL" clId="{64660A04-2EAF-4CCF-B126-0761CF796B5E}" dt="2023-02-09T15:52:41.308" v="1"/>
          <pc:sldLayoutMkLst>
            <pc:docMk/>
            <pc:sldMasterMk cId="394413809" sldId="2147483705"/>
            <pc:sldLayoutMk cId="3092049284" sldId="2147483707"/>
          </pc:sldLayoutMkLst>
        </pc:sldLayoutChg>
        <pc:sldLayoutChg chg="setBg">
          <pc:chgData name="Woods, Michael" userId="b1d24df3-6bd1-43dd-bbd1-a9790d3ebfde" providerId="ADAL" clId="{64660A04-2EAF-4CCF-B126-0761CF796B5E}" dt="2023-02-09T15:52:41.308" v="1"/>
          <pc:sldLayoutMkLst>
            <pc:docMk/>
            <pc:sldMasterMk cId="394413809" sldId="2147483705"/>
            <pc:sldLayoutMk cId="157363201" sldId="2147483708"/>
          </pc:sldLayoutMkLst>
        </pc:sldLayoutChg>
        <pc:sldLayoutChg chg="setBg">
          <pc:chgData name="Woods, Michael" userId="b1d24df3-6bd1-43dd-bbd1-a9790d3ebfde" providerId="ADAL" clId="{64660A04-2EAF-4CCF-B126-0761CF796B5E}" dt="2023-02-09T15:52:41.308" v="1"/>
          <pc:sldLayoutMkLst>
            <pc:docMk/>
            <pc:sldMasterMk cId="394413809" sldId="2147483705"/>
            <pc:sldLayoutMk cId="427308125" sldId="2147483709"/>
          </pc:sldLayoutMkLst>
        </pc:sldLayoutChg>
        <pc:sldLayoutChg chg="setBg">
          <pc:chgData name="Woods, Michael" userId="b1d24df3-6bd1-43dd-bbd1-a9790d3ebfde" providerId="ADAL" clId="{64660A04-2EAF-4CCF-B126-0761CF796B5E}" dt="2023-02-09T15:52:41.308" v="1"/>
          <pc:sldLayoutMkLst>
            <pc:docMk/>
            <pc:sldMasterMk cId="394413809" sldId="2147483705"/>
            <pc:sldLayoutMk cId="1830690626" sldId="2147483710"/>
          </pc:sldLayoutMkLst>
        </pc:sldLayoutChg>
        <pc:sldLayoutChg chg="setBg">
          <pc:chgData name="Woods, Michael" userId="b1d24df3-6bd1-43dd-bbd1-a9790d3ebfde" providerId="ADAL" clId="{64660A04-2EAF-4CCF-B126-0761CF796B5E}" dt="2023-02-09T15:52:41.308" v="1"/>
          <pc:sldLayoutMkLst>
            <pc:docMk/>
            <pc:sldMasterMk cId="394413809" sldId="2147483705"/>
            <pc:sldLayoutMk cId="3447334180" sldId="2147483711"/>
          </pc:sldLayoutMkLst>
        </pc:sldLayoutChg>
        <pc:sldLayoutChg chg="setBg">
          <pc:chgData name="Woods, Michael" userId="b1d24df3-6bd1-43dd-bbd1-a9790d3ebfde" providerId="ADAL" clId="{64660A04-2EAF-4CCF-B126-0761CF796B5E}" dt="2023-02-09T15:52:41.308" v="1"/>
          <pc:sldLayoutMkLst>
            <pc:docMk/>
            <pc:sldMasterMk cId="394413809" sldId="2147483705"/>
            <pc:sldLayoutMk cId="3378882410" sldId="2147483712"/>
          </pc:sldLayoutMkLst>
        </pc:sldLayoutChg>
        <pc:sldLayoutChg chg="setBg">
          <pc:chgData name="Woods, Michael" userId="b1d24df3-6bd1-43dd-bbd1-a9790d3ebfde" providerId="ADAL" clId="{64660A04-2EAF-4CCF-B126-0761CF796B5E}" dt="2023-02-09T15:52:41.308" v="1"/>
          <pc:sldLayoutMkLst>
            <pc:docMk/>
            <pc:sldMasterMk cId="394413809" sldId="2147483705"/>
            <pc:sldLayoutMk cId="1140635749" sldId="2147483713"/>
          </pc:sldLayoutMkLst>
        </pc:sldLayoutChg>
      </pc:sldMasterChg>
      <pc:sldMasterChg chg="setBg modSldLayout">
        <pc:chgData name="Woods, Michael" userId="b1d24df3-6bd1-43dd-bbd1-a9790d3ebfde" providerId="ADAL" clId="{64660A04-2EAF-4CCF-B126-0761CF796B5E}" dt="2023-02-09T15:52:41.308" v="1"/>
        <pc:sldMasterMkLst>
          <pc:docMk/>
          <pc:sldMasterMk cId="493662004" sldId="2147483714"/>
        </pc:sldMasterMkLst>
        <pc:sldLayoutChg chg="setBg">
          <pc:chgData name="Woods, Michael" userId="b1d24df3-6bd1-43dd-bbd1-a9790d3ebfde" providerId="ADAL" clId="{64660A04-2EAF-4CCF-B126-0761CF796B5E}" dt="2023-02-09T15:52:41.308" v="1"/>
          <pc:sldLayoutMkLst>
            <pc:docMk/>
            <pc:sldMasterMk cId="493662004" sldId="2147483714"/>
            <pc:sldLayoutMk cId="208514289" sldId="2147483715"/>
          </pc:sldLayoutMkLst>
        </pc:sldLayoutChg>
        <pc:sldLayoutChg chg="setBg">
          <pc:chgData name="Woods, Michael" userId="b1d24df3-6bd1-43dd-bbd1-a9790d3ebfde" providerId="ADAL" clId="{64660A04-2EAF-4CCF-B126-0761CF796B5E}" dt="2023-02-09T15:52:41.308" v="1"/>
          <pc:sldLayoutMkLst>
            <pc:docMk/>
            <pc:sldMasterMk cId="493662004" sldId="2147483714"/>
            <pc:sldLayoutMk cId="1934632895" sldId="2147483716"/>
          </pc:sldLayoutMkLst>
        </pc:sldLayoutChg>
        <pc:sldLayoutChg chg="setBg">
          <pc:chgData name="Woods, Michael" userId="b1d24df3-6bd1-43dd-bbd1-a9790d3ebfde" providerId="ADAL" clId="{64660A04-2EAF-4CCF-B126-0761CF796B5E}" dt="2023-02-09T15:52:41.308" v="1"/>
          <pc:sldLayoutMkLst>
            <pc:docMk/>
            <pc:sldMasterMk cId="493662004" sldId="2147483714"/>
            <pc:sldLayoutMk cId="3042920131" sldId="2147483717"/>
          </pc:sldLayoutMkLst>
        </pc:sldLayoutChg>
        <pc:sldLayoutChg chg="setBg">
          <pc:chgData name="Woods, Michael" userId="b1d24df3-6bd1-43dd-bbd1-a9790d3ebfde" providerId="ADAL" clId="{64660A04-2EAF-4CCF-B126-0761CF796B5E}" dt="2023-02-09T15:52:41.308" v="1"/>
          <pc:sldLayoutMkLst>
            <pc:docMk/>
            <pc:sldMasterMk cId="493662004" sldId="2147483714"/>
            <pc:sldLayoutMk cId="3595301466" sldId="2147483718"/>
          </pc:sldLayoutMkLst>
        </pc:sldLayoutChg>
        <pc:sldLayoutChg chg="setBg">
          <pc:chgData name="Woods, Michael" userId="b1d24df3-6bd1-43dd-bbd1-a9790d3ebfde" providerId="ADAL" clId="{64660A04-2EAF-4CCF-B126-0761CF796B5E}" dt="2023-02-09T15:52:41.308" v="1"/>
          <pc:sldLayoutMkLst>
            <pc:docMk/>
            <pc:sldMasterMk cId="493662004" sldId="2147483714"/>
            <pc:sldLayoutMk cId="445917486" sldId="2147483719"/>
          </pc:sldLayoutMkLst>
        </pc:sldLayoutChg>
        <pc:sldLayoutChg chg="setBg">
          <pc:chgData name="Woods, Michael" userId="b1d24df3-6bd1-43dd-bbd1-a9790d3ebfde" providerId="ADAL" clId="{64660A04-2EAF-4CCF-B126-0761CF796B5E}" dt="2023-02-09T15:52:41.308" v="1"/>
          <pc:sldLayoutMkLst>
            <pc:docMk/>
            <pc:sldMasterMk cId="493662004" sldId="2147483714"/>
            <pc:sldLayoutMk cId="1765710816" sldId="2147483720"/>
          </pc:sldLayoutMkLst>
        </pc:sldLayoutChg>
        <pc:sldLayoutChg chg="setBg">
          <pc:chgData name="Woods, Michael" userId="b1d24df3-6bd1-43dd-bbd1-a9790d3ebfde" providerId="ADAL" clId="{64660A04-2EAF-4CCF-B126-0761CF796B5E}" dt="2023-02-09T15:52:41.308" v="1"/>
          <pc:sldLayoutMkLst>
            <pc:docMk/>
            <pc:sldMasterMk cId="493662004" sldId="2147483714"/>
            <pc:sldLayoutMk cId="3455756859" sldId="2147483721"/>
          </pc:sldLayoutMkLst>
        </pc:sldLayoutChg>
        <pc:sldLayoutChg chg="setBg">
          <pc:chgData name="Woods, Michael" userId="b1d24df3-6bd1-43dd-bbd1-a9790d3ebfde" providerId="ADAL" clId="{64660A04-2EAF-4CCF-B126-0761CF796B5E}" dt="2023-02-09T15:52:41.308" v="1"/>
          <pc:sldLayoutMkLst>
            <pc:docMk/>
            <pc:sldMasterMk cId="493662004" sldId="2147483714"/>
            <pc:sldLayoutMk cId="515524453" sldId="214748372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498556508824886E-2"/>
          <c:y val="9.8727373859897202E-2"/>
          <c:w val="0.8705536661485811"/>
          <c:h val="0.77655537207366965"/>
        </c:manualLayout>
      </c:layout>
      <c:barChart>
        <c:barDir val="col"/>
        <c:grouping val="clustered"/>
        <c:varyColors val="0"/>
        <c:ser>
          <c:idx val="0"/>
          <c:order val="0"/>
          <c:tx>
            <c:strRef>
              <c:f>Sheet1!$B$1</c:f>
              <c:strCache>
                <c:ptCount val="1"/>
                <c:pt idx="0">
                  <c:v>Series 1</c:v>
                </c:pt>
              </c:strCache>
            </c:strRef>
          </c:tx>
          <c: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c:spPr>
          <c:invertIfNegative val="0"/>
          <c:dPt>
            <c:idx val="13"/>
            <c:invertIfNegative val="0"/>
            <c:bubble3D val="0"/>
            <c:spPr>
              <a:gradFill flip="none" rotWithShape="1">
                <a:gsLst>
                  <a:gs pos="0">
                    <a:schemeClr val="accent1">
                      <a:lumMod val="20000"/>
                      <a:lumOff val="80000"/>
                    </a:schemeClr>
                  </a:gs>
                  <a:gs pos="46000">
                    <a:schemeClr val="accent1">
                      <a:lumMod val="40000"/>
                      <a:lumOff val="60000"/>
                    </a:schemeClr>
                  </a:gs>
                  <a:gs pos="100000">
                    <a:schemeClr val="accent1"/>
                  </a:gs>
                </a:gsLst>
                <a:path path="circle">
                  <a:fillToRect l="50000" t="130000" r="50000" b="-30000"/>
                </a:path>
                <a:tileRect/>
              </a:gradFill>
              <a:ln>
                <a:noFill/>
              </a:ln>
              <a:effectLst/>
            </c:spPr>
            <c:extLst>
              <c:ext xmlns:c16="http://schemas.microsoft.com/office/drawing/2014/chart" uri="{C3380CC4-5D6E-409C-BE32-E72D297353CC}">
                <c16:uniqueId val="{00000001-C3EC-4750-A0D9-9FC1E794CD1E}"/>
              </c:ext>
            </c:extLst>
          </c:dPt>
          <c:dPt>
            <c:idx val="14"/>
            <c:invertIfNegative val="0"/>
            <c:bubble3D val="0"/>
            <c:spPr>
              <a:gradFill flip="none" rotWithShape="1">
                <a:gsLst>
                  <a:gs pos="0">
                    <a:schemeClr val="accent1">
                      <a:lumMod val="20000"/>
                      <a:lumOff val="80000"/>
                    </a:schemeClr>
                  </a:gs>
                  <a:gs pos="46000">
                    <a:schemeClr val="accent1">
                      <a:lumMod val="40000"/>
                      <a:lumOff val="60000"/>
                    </a:schemeClr>
                  </a:gs>
                  <a:gs pos="100000">
                    <a:schemeClr val="accent1"/>
                  </a:gs>
                </a:gsLst>
                <a:path path="circle">
                  <a:fillToRect l="50000" t="130000" r="50000" b="-30000"/>
                </a:path>
                <a:tileRect/>
              </a:gradFill>
              <a:ln>
                <a:noFill/>
              </a:ln>
              <a:effectLst/>
            </c:spPr>
            <c:extLst>
              <c:ext xmlns:c16="http://schemas.microsoft.com/office/drawing/2014/chart" uri="{C3380CC4-5D6E-409C-BE32-E72D297353CC}">
                <c16:uniqueId val="{00000003-C3EC-4750-A0D9-9FC1E794CD1E}"/>
              </c:ext>
            </c:extLst>
          </c:dPt>
          <c:dPt>
            <c:idx val="15"/>
            <c:invertIfNegative val="0"/>
            <c:bubble3D val="0"/>
            <c:spPr>
              <a:gradFill flip="none" rotWithShape="1">
                <a:gsLst>
                  <a:gs pos="0">
                    <a:schemeClr val="accent1">
                      <a:lumMod val="20000"/>
                      <a:lumOff val="80000"/>
                    </a:schemeClr>
                  </a:gs>
                  <a:gs pos="46000">
                    <a:schemeClr val="accent1">
                      <a:lumMod val="40000"/>
                      <a:lumOff val="60000"/>
                    </a:schemeClr>
                  </a:gs>
                  <a:gs pos="100000">
                    <a:schemeClr val="accent1"/>
                  </a:gs>
                </a:gsLst>
                <a:path path="circle">
                  <a:fillToRect l="50000" t="130000" r="50000" b="-30000"/>
                </a:path>
                <a:tileRect/>
              </a:gradFill>
              <a:ln>
                <a:noFill/>
              </a:ln>
              <a:effectLst/>
            </c:spPr>
            <c:extLst>
              <c:ext xmlns:c16="http://schemas.microsoft.com/office/drawing/2014/chart" uri="{C3380CC4-5D6E-409C-BE32-E72D297353CC}">
                <c16:uniqueId val="{00000005-C3EC-4750-A0D9-9FC1E794CD1E}"/>
              </c:ext>
            </c:extLst>
          </c:dPt>
          <c:dPt>
            <c:idx val="16"/>
            <c:invertIfNegative val="0"/>
            <c:bubble3D val="0"/>
            <c:spPr>
              <a:gradFill flip="none" rotWithShape="1">
                <a:gsLst>
                  <a:gs pos="0">
                    <a:schemeClr val="accent1">
                      <a:lumMod val="20000"/>
                      <a:lumOff val="80000"/>
                    </a:schemeClr>
                  </a:gs>
                  <a:gs pos="46000">
                    <a:schemeClr val="accent1">
                      <a:lumMod val="40000"/>
                      <a:lumOff val="60000"/>
                    </a:schemeClr>
                  </a:gs>
                  <a:gs pos="100000">
                    <a:schemeClr val="accent1"/>
                  </a:gs>
                </a:gsLst>
                <a:path path="circle">
                  <a:fillToRect l="50000" t="130000" r="50000" b="-30000"/>
                </a:path>
                <a:tileRect/>
              </a:gradFill>
              <a:ln>
                <a:noFill/>
              </a:ln>
              <a:effectLst/>
            </c:spPr>
            <c:extLst>
              <c:ext xmlns:c16="http://schemas.microsoft.com/office/drawing/2014/chart" uri="{C3380CC4-5D6E-409C-BE32-E72D297353CC}">
                <c16:uniqueId val="{00000007-C3EC-4750-A0D9-9FC1E794CD1E}"/>
              </c:ext>
            </c:extLst>
          </c:dPt>
          <c:dPt>
            <c:idx val="17"/>
            <c:invertIfNegative val="0"/>
            <c:bubble3D val="0"/>
            <c:spPr>
              <a:gradFill flip="none" rotWithShape="1">
                <a:gsLst>
                  <a:gs pos="0">
                    <a:schemeClr val="accent1">
                      <a:lumMod val="20000"/>
                      <a:lumOff val="80000"/>
                    </a:schemeClr>
                  </a:gs>
                  <a:gs pos="46000">
                    <a:schemeClr val="accent1">
                      <a:lumMod val="40000"/>
                      <a:lumOff val="60000"/>
                    </a:schemeClr>
                  </a:gs>
                  <a:gs pos="100000">
                    <a:schemeClr val="accent1"/>
                  </a:gs>
                </a:gsLst>
                <a:path path="circle">
                  <a:fillToRect l="50000" t="130000" r="50000" b="-30000"/>
                </a:path>
                <a:tileRect/>
              </a:gradFill>
              <a:ln>
                <a:noFill/>
              </a:ln>
              <a:effectLst/>
            </c:spPr>
            <c:extLst>
              <c:ext xmlns:c16="http://schemas.microsoft.com/office/drawing/2014/chart" uri="{C3380CC4-5D6E-409C-BE32-E72D297353CC}">
                <c16:uniqueId val="{00000009-C3EC-4750-A0D9-9FC1E794CD1E}"/>
              </c:ext>
            </c:extLst>
          </c:dPt>
          <c:dPt>
            <c:idx val="18"/>
            <c:invertIfNegative val="0"/>
            <c:bubble3D val="0"/>
            <c:spPr>
              <a:gradFill flip="none" rotWithShape="1">
                <a:gsLst>
                  <a:gs pos="0">
                    <a:schemeClr val="accent1">
                      <a:lumMod val="20000"/>
                      <a:lumOff val="80000"/>
                    </a:schemeClr>
                  </a:gs>
                  <a:gs pos="46000">
                    <a:schemeClr val="accent1">
                      <a:lumMod val="40000"/>
                      <a:lumOff val="60000"/>
                    </a:schemeClr>
                  </a:gs>
                  <a:gs pos="100000">
                    <a:schemeClr val="accent1"/>
                  </a:gs>
                </a:gsLst>
                <a:path path="circle">
                  <a:fillToRect l="50000" t="130000" r="50000" b="-30000"/>
                </a:path>
                <a:tileRect/>
              </a:gradFill>
              <a:ln>
                <a:noFill/>
              </a:ln>
              <a:effectLst/>
            </c:spPr>
            <c:extLst>
              <c:ext xmlns:c16="http://schemas.microsoft.com/office/drawing/2014/chart" uri="{C3380CC4-5D6E-409C-BE32-E72D297353CC}">
                <c16:uniqueId val="{0000000B-C3EC-4750-A0D9-9FC1E794CD1E}"/>
              </c:ext>
            </c:extLst>
          </c:dPt>
          <c:dPt>
            <c:idx val="19"/>
            <c:invertIfNegative val="0"/>
            <c:bubble3D val="0"/>
            <c:spPr>
              <a:gradFill flip="none" rotWithShape="1">
                <a:gsLst>
                  <a:gs pos="0">
                    <a:schemeClr val="accent1">
                      <a:lumMod val="20000"/>
                      <a:lumOff val="80000"/>
                    </a:schemeClr>
                  </a:gs>
                  <a:gs pos="46000">
                    <a:schemeClr val="accent1">
                      <a:lumMod val="40000"/>
                      <a:lumOff val="60000"/>
                    </a:schemeClr>
                  </a:gs>
                  <a:gs pos="100000">
                    <a:schemeClr val="accent1"/>
                  </a:gs>
                </a:gsLst>
                <a:path path="circle">
                  <a:fillToRect l="50000" t="130000" r="50000" b="-30000"/>
                </a:path>
                <a:tileRect/>
              </a:gradFill>
              <a:ln>
                <a:noFill/>
              </a:ln>
              <a:effectLst/>
            </c:spPr>
            <c:extLst>
              <c:ext xmlns:c16="http://schemas.microsoft.com/office/drawing/2014/chart" uri="{C3380CC4-5D6E-409C-BE32-E72D297353CC}">
                <c16:uniqueId val="{0000000D-C3EC-4750-A0D9-9FC1E794CD1E}"/>
              </c:ext>
            </c:extLst>
          </c:dPt>
          <c:dPt>
            <c:idx val="20"/>
            <c:invertIfNegative val="0"/>
            <c:bubble3D val="0"/>
            <c:spPr>
              <a:gradFill flip="none" rotWithShape="1">
                <a:gsLst>
                  <a:gs pos="0">
                    <a:schemeClr val="accent1">
                      <a:lumMod val="20000"/>
                      <a:lumOff val="80000"/>
                    </a:schemeClr>
                  </a:gs>
                  <a:gs pos="46000">
                    <a:schemeClr val="accent1">
                      <a:lumMod val="40000"/>
                      <a:lumOff val="60000"/>
                    </a:schemeClr>
                  </a:gs>
                  <a:gs pos="100000">
                    <a:schemeClr val="accent1"/>
                  </a:gs>
                </a:gsLst>
                <a:path path="circle">
                  <a:fillToRect l="50000" t="130000" r="50000" b="-30000"/>
                </a:path>
                <a:tileRect/>
              </a:gradFill>
              <a:ln>
                <a:noFill/>
              </a:ln>
              <a:effectLst/>
            </c:spPr>
            <c:extLst>
              <c:ext xmlns:c16="http://schemas.microsoft.com/office/drawing/2014/chart" uri="{C3380CC4-5D6E-409C-BE32-E72D297353CC}">
                <c16:uniqueId val="{0000000F-C3EC-4750-A0D9-9FC1E794CD1E}"/>
              </c:ext>
            </c:extLst>
          </c:dPt>
          <c:cat>
            <c:numRef>
              <c:f>Sheet1!$A$2:$A$22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Sheet1!$B$2:$B$22</c:f>
              <c:numCache>
                <c:formatCode>#,##0</c:formatCode>
                <c:ptCount val="21"/>
                <c:pt idx="0">
                  <c:v>18801332</c:v>
                </c:pt>
                <c:pt idx="1">
                  <c:v>18905070</c:v>
                </c:pt>
                <c:pt idx="2">
                  <c:v>19074434</c:v>
                </c:pt>
                <c:pt idx="3">
                  <c:v>19259543</c:v>
                </c:pt>
                <c:pt idx="4">
                  <c:v>19507369</c:v>
                </c:pt>
                <c:pt idx="5">
                  <c:v>19815183</c:v>
                </c:pt>
                <c:pt idx="6">
                  <c:v>20148654</c:v>
                </c:pt>
                <c:pt idx="7">
                  <c:v>20484142</c:v>
                </c:pt>
                <c:pt idx="8">
                  <c:v>20840568</c:v>
                </c:pt>
                <c:pt idx="9">
                  <c:v>21208589</c:v>
                </c:pt>
                <c:pt idx="10">
                  <c:v>21596068</c:v>
                </c:pt>
                <c:pt idx="11">
                  <c:v>21925785</c:v>
                </c:pt>
                <c:pt idx="12">
                  <c:v>22245429</c:v>
                </c:pt>
                <c:pt idx="13">
                  <c:v>22555004</c:v>
                </c:pt>
                <c:pt idx="14">
                  <c:v>22852119</c:v>
                </c:pt>
                <c:pt idx="15">
                  <c:v>23138553</c:v>
                </c:pt>
                <c:pt idx="16">
                  <c:v>23416452</c:v>
                </c:pt>
                <c:pt idx="17">
                  <c:v>23683466</c:v>
                </c:pt>
                <c:pt idx="18">
                  <c:v>23938576</c:v>
                </c:pt>
                <c:pt idx="19">
                  <c:v>24184019</c:v>
                </c:pt>
                <c:pt idx="20">
                  <c:v>24419127</c:v>
                </c:pt>
              </c:numCache>
            </c:numRef>
          </c:val>
          <c:extLst>
            <c:ext xmlns:c16="http://schemas.microsoft.com/office/drawing/2014/chart" uri="{C3380CC4-5D6E-409C-BE32-E72D297353CC}">
              <c16:uniqueId val="{00000010-C3EC-4750-A0D9-9FC1E794CD1E}"/>
            </c:ext>
          </c:extLst>
        </c:ser>
        <c:dLbls>
          <c:showLegendKey val="0"/>
          <c:showVal val="0"/>
          <c:showCatName val="0"/>
          <c:showSerName val="0"/>
          <c:showPercent val="0"/>
          <c:showBubbleSize val="0"/>
        </c:dLbls>
        <c:gapWidth val="68"/>
        <c:overlap val="3"/>
        <c:axId val="75722000"/>
        <c:axId val="75725744"/>
      </c:barChart>
      <c:catAx>
        <c:axId val="75722000"/>
        <c:scaling>
          <c:orientation val="minMax"/>
        </c:scaling>
        <c:delete val="0"/>
        <c:axPos val="b"/>
        <c:numFmt formatCode="General" sourceLinked="1"/>
        <c:majorTickMark val="none"/>
        <c:minorTickMark val="none"/>
        <c:tickLblPos val="nextTo"/>
        <c:spPr>
          <a:noFill/>
          <a:ln w="25400" cap="flat" cmpd="sng" algn="ctr">
            <a:solidFill>
              <a:schemeClr val="bg1">
                <a:lumMod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725744"/>
        <c:crosses val="autoZero"/>
        <c:auto val="1"/>
        <c:lblAlgn val="ctr"/>
        <c:lblOffset val="100"/>
        <c:noMultiLvlLbl val="0"/>
      </c:catAx>
      <c:valAx>
        <c:axId val="75725744"/>
        <c:scaling>
          <c:orientation val="minMax"/>
          <c:max val="25000000"/>
          <c:min val="18000000"/>
        </c:scaling>
        <c:delete val="0"/>
        <c:axPos val="l"/>
        <c:majorGridlines>
          <c:spPr>
            <a:ln w="12700"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50000"/>
                    <a:lumOff val="50000"/>
                  </a:schemeClr>
                </a:solidFill>
                <a:latin typeface="+mn-lt"/>
                <a:ea typeface="+mn-ea"/>
                <a:cs typeface="+mn-cs"/>
              </a:defRPr>
            </a:pPr>
            <a:endParaRPr lang="en-US"/>
          </a:p>
        </c:txPr>
        <c:crossAx val="75722000"/>
        <c:crosses val="autoZero"/>
        <c:crossBetween val="between"/>
        <c:dispUnits>
          <c:builtInUnit val="millions"/>
          <c:dispUnitsLbl>
            <c:layout>
              <c:manualLayout>
                <c:xMode val="edge"/>
                <c:yMode val="edge"/>
                <c:x val="8.4403029116165151E-3"/>
                <c:y val="5.3811360613292133E-3"/>
              </c:manualLayout>
            </c:layout>
            <c:spPr>
              <a:noFill/>
              <a:ln>
                <a:noFill/>
              </a:ln>
              <a:effectLst/>
            </c:spPr>
            <c:txPr>
              <a:bodyPr rot="0" spcFirstLastPara="1" vertOverflow="ellipsis" wrap="square" anchor="ctr" anchorCtr="1"/>
              <a:lstStyle/>
              <a:p>
                <a:pPr>
                  <a:defRPr sz="1330" b="1" i="1" u="none" strike="noStrike" kern="1200" cap="all" baseline="0">
                    <a:solidFill>
                      <a:schemeClr val="tx1">
                        <a:lumMod val="50000"/>
                        <a:lumOff val="50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21179524657615E-2"/>
          <c:y val="7.0643131698097869E-2"/>
          <c:w val="0.88726978872534346"/>
          <c:h val="0.79136703454186808"/>
        </c:manualLayout>
      </c:layout>
      <c:barChart>
        <c:barDir val="col"/>
        <c:grouping val="clustered"/>
        <c:varyColors val="0"/>
        <c:ser>
          <c:idx val="0"/>
          <c:order val="0"/>
          <c:tx>
            <c:strRef>
              <c:f>Sheet1!$B$1</c:f>
              <c:strCache>
                <c:ptCount val="1"/>
                <c:pt idx="0">
                  <c:v>Annual Appropriation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numFmt formatCode="&quot;$&quot;#,##0.000" sourceLinked="0"/>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Sheet1!$A$2:$A$35</c:f>
              <c:strCache>
                <c:ptCount val="34"/>
                <c:pt idx="0">
                  <c:v>FY 89-90</c:v>
                </c:pt>
                <c:pt idx="1">
                  <c:v>FY 90-91</c:v>
                </c:pt>
                <c:pt idx="2">
                  <c:v>FY 91-92</c:v>
                </c:pt>
                <c:pt idx="3">
                  <c:v>FY 92-93</c:v>
                </c:pt>
                <c:pt idx="4">
                  <c:v>FY 93-94</c:v>
                </c:pt>
                <c:pt idx="5">
                  <c:v>FY 94-95</c:v>
                </c:pt>
                <c:pt idx="6">
                  <c:v>FY 95-96</c:v>
                </c:pt>
                <c:pt idx="7">
                  <c:v>FY 96-97</c:v>
                </c:pt>
                <c:pt idx="8">
                  <c:v>FY 97-98</c:v>
                </c:pt>
                <c:pt idx="9">
                  <c:v>FY 98-99</c:v>
                </c:pt>
                <c:pt idx="10">
                  <c:v>FY 99-00</c:v>
                </c:pt>
                <c:pt idx="11">
                  <c:v>FY 00-01</c:v>
                </c:pt>
                <c:pt idx="12">
                  <c:v>FY 01-02</c:v>
                </c:pt>
                <c:pt idx="13">
                  <c:v>FY 02-03</c:v>
                </c:pt>
                <c:pt idx="14">
                  <c:v>FY 03-04</c:v>
                </c:pt>
                <c:pt idx="15">
                  <c:v>FY 04-05</c:v>
                </c:pt>
                <c:pt idx="16">
                  <c:v>FY 05-06</c:v>
                </c:pt>
                <c:pt idx="17">
                  <c:v>FY 06-07</c:v>
                </c:pt>
                <c:pt idx="18">
                  <c:v>FY 07-08</c:v>
                </c:pt>
                <c:pt idx="19">
                  <c:v>FY 08-09</c:v>
                </c:pt>
                <c:pt idx="20">
                  <c:v>FY 09-10</c:v>
                </c:pt>
                <c:pt idx="21">
                  <c:v>FY 10-11</c:v>
                </c:pt>
                <c:pt idx="22">
                  <c:v>FY 11-12</c:v>
                </c:pt>
                <c:pt idx="23">
                  <c:v>FY 12-13</c:v>
                </c:pt>
                <c:pt idx="24">
                  <c:v>FY 13-14</c:v>
                </c:pt>
                <c:pt idx="25">
                  <c:v>FY 14-15</c:v>
                </c:pt>
                <c:pt idx="26">
                  <c:v>FY 15-16</c:v>
                </c:pt>
                <c:pt idx="27">
                  <c:v>FY 16-17</c:v>
                </c:pt>
                <c:pt idx="28">
                  <c:v>FY 17-18</c:v>
                </c:pt>
                <c:pt idx="29">
                  <c:v>FY 18-19</c:v>
                </c:pt>
                <c:pt idx="30">
                  <c:v>FY 19-20</c:v>
                </c:pt>
                <c:pt idx="31">
                  <c:v>FY 20-21</c:v>
                </c:pt>
                <c:pt idx="32">
                  <c:v>FY 21-22</c:v>
                </c:pt>
                <c:pt idx="33">
                  <c:v>FY 22-23</c:v>
                </c:pt>
              </c:strCache>
            </c:strRef>
          </c:cat>
          <c:val>
            <c:numRef>
              <c:f>Sheet1!$B$2:$B$35</c:f>
              <c:numCache>
                <c:formatCode>#,##0.000</c:formatCode>
                <c:ptCount val="34"/>
                <c:pt idx="0">
                  <c:v>1.6414</c:v>
                </c:pt>
                <c:pt idx="1">
                  <c:v>2.7526000000000002</c:v>
                </c:pt>
                <c:pt idx="2">
                  <c:v>3.05</c:v>
                </c:pt>
                <c:pt idx="3">
                  <c:v>3.0478000000000001</c:v>
                </c:pt>
                <c:pt idx="4">
                  <c:v>2.7425000000000002</c:v>
                </c:pt>
                <c:pt idx="5">
                  <c:v>3.0743</c:v>
                </c:pt>
                <c:pt idx="6">
                  <c:v>3.1116999999999999</c:v>
                </c:pt>
                <c:pt idx="7">
                  <c:v>3.1825000000000001</c:v>
                </c:pt>
                <c:pt idx="8">
                  <c:v>3.4712000000000001</c:v>
                </c:pt>
                <c:pt idx="9">
                  <c:v>3.8014000000000001</c:v>
                </c:pt>
                <c:pt idx="10">
                  <c:v>4.4973000000000001</c:v>
                </c:pt>
                <c:pt idx="11">
                  <c:v>4.3806000000000003</c:v>
                </c:pt>
                <c:pt idx="12">
                  <c:v>6.0941000000000001</c:v>
                </c:pt>
                <c:pt idx="13">
                  <c:v>5.2343999999999999</c:v>
                </c:pt>
                <c:pt idx="14">
                  <c:v>6.2638999999999996</c:v>
                </c:pt>
                <c:pt idx="15">
                  <c:v>6.4927999999999999</c:v>
                </c:pt>
                <c:pt idx="16">
                  <c:v>8.1295000000000002</c:v>
                </c:pt>
                <c:pt idx="17">
                  <c:v>9.1320999999999994</c:v>
                </c:pt>
                <c:pt idx="18">
                  <c:v>8.4398</c:v>
                </c:pt>
                <c:pt idx="19">
                  <c:v>8.2011000000000003</c:v>
                </c:pt>
                <c:pt idx="20">
                  <c:v>6.5483000000000002</c:v>
                </c:pt>
                <c:pt idx="21">
                  <c:v>6.9287999999999998</c:v>
                </c:pt>
                <c:pt idx="22">
                  <c:v>7.8661000000000003</c:v>
                </c:pt>
                <c:pt idx="23">
                  <c:v>8.1683000000000003</c:v>
                </c:pt>
                <c:pt idx="24">
                  <c:v>9.4220000000000006</c:v>
                </c:pt>
                <c:pt idx="25">
                  <c:v>10.117800000000001</c:v>
                </c:pt>
                <c:pt idx="26">
                  <c:v>10.0342</c:v>
                </c:pt>
                <c:pt idx="27">
                  <c:v>10.73</c:v>
                </c:pt>
                <c:pt idx="28">
                  <c:v>10.821999999999999</c:v>
                </c:pt>
                <c:pt idx="29">
                  <c:v>10.8301</c:v>
                </c:pt>
                <c:pt idx="30">
                  <c:v>10.79513</c:v>
                </c:pt>
                <c:pt idx="31">
                  <c:v>10.3095</c:v>
                </c:pt>
                <c:pt idx="32">
                  <c:v>10.252599999999999</c:v>
                </c:pt>
                <c:pt idx="33">
                  <c:v>12.734999999999999</c:v>
                </c:pt>
              </c:numCache>
            </c:numRef>
          </c:val>
          <c:extLst>
            <c:ext xmlns:c16="http://schemas.microsoft.com/office/drawing/2014/chart" uri="{C3380CC4-5D6E-409C-BE32-E72D297353CC}">
              <c16:uniqueId val="{00000000-6690-4425-90DB-B76B1397CD85}"/>
            </c:ext>
          </c:extLst>
        </c:ser>
        <c:dLbls>
          <c:showLegendKey val="0"/>
          <c:showVal val="0"/>
          <c:showCatName val="0"/>
          <c:showSerName val="0"/>
          <c:showPercent val="0"/>
          <c:showBubbleSize val="0"/>
        </c:dLbls>
        <c:gapWidth val="100"/>
        <c:overlap val="-24"/>
        <c:axId val="131061832"/>
        <c:axId val="131062216"/>
      </c:barChart>
      <c:catAx>
        <c:axId val="131061832"/>
        <c:scaling>
          <c:orientation val="minMax"/>
        </c:scaling>
        <c:delete val="0"/>
        <c:axPos val="b"/>
        <c:numFmt formatCode="General" sourceLinked="0"/>
        <c:majorTickMark val="none"/>
        <c:minorTickMark val="none"/>
        <c:tickLblPos val="nextTo"/>
        <c:spPr>
          <a:noFill/>
          <a:ln w="9525" cap="flat" cmpd="sng" algn="ctr">
            <a:solidFill>
              <a:schemeClr val="tx2">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131062216"/>
        <c:crosses val="autoZero"/>
        <c:auto val="1"/>
        <c:lblAlgn val="ctr"/>
        <c:lblOffset val="100"/>
        <c:noMultiLvlLbl val="0"/>
      </c:catAx>
      <c:valAx>
        <c:axId val="131062216"/>
        <c:scaling>
          <c:orientation val="minMax"/>
        </c:scaling>
        <c:delete val="0"/>
        <c:axPos val="l"/>
        <c:majorGridlines>
          <c:spPr>
            <a:ln w="9525" cap="flat" cmpd="sng" algn="ctr">
              <a:solidFill>
                <a:schemeClr val="tx2">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1061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1" u="none" strike="noStrike" kern="1200" cap="all" spc="0" baseline="0">
              <a:solidFill>
                <a:schemeClr val="tx1">
                  <a:lumMod val="75000"/>
                  <a:lumOff val="25000"/>
                </a:schemeClr>
              </a:solidFill>
              <a:latin typeface="+mn-lt"/>
              <a:ea typeface="+mn-ea"/>
              <a:cs typeface="+mn-cs"/>
            </a:defRPr>
          </a:pPr>
          <a:endParaRPr lang="en-US"/>
        </a:p>
      </c:txPr>
    </c:title>
    <c:autoTitleDeleted val="0"/>
    <c:plotArea>
      <c:layout>
        <c:manualLayout>
          <c:layoutTarget val="inner"/>
          <c:xMode val="edge"/>
          <c:yMode val="edge"/>
          <c:x val="0.17246882817209203"/>
          <c:y val="0.11996834998767066"/>
          <c:w val="0.79673084393780313"/>
          <c:h val="0.71435119687168513"/>
        </c:manualLayout>
      </c:layout>
      <c:barChart>
        <c:barDir val="col"/>
        <c:grouping val="clustered"/>
        <c:varyColors val="0"/>
        <c:ser>
          <c:idx val="0"/>
          <c:order val="0"/>
          <c:tx>
            <c:strRef>
              <c:f>Sheet1!$B$1</c:f>
              <c:strCache>
                <c:ptCount val="1"/>
                <c:pt idx="0">
                  <c:v>Visitors</c:v>
                </c:pt>
              </c:strCache>
            </c:strRef>
          </c:tx>
          <c:spPr>
            <a:gradFill>
              <a:gsLst>
                <a:gs pos="0">
                  <a:schemeClr val="accent1">
                    <a:lumMod val="60000"/>
                    <a:lumOff val="40000"/>
                  </a:schemeClr>
                </a:gs>
                <a:gs pos="100000">
                  <a:schemeClr val="accent1"/>
                </a:gs>
              </a:gsLst>
              <a:lin ang="5400000" scaled="1"/>
            </a:gradFill>
            <a:ln>
              <a:noFill/>
            </a:ln>
            <a:effectLst/>
          </c:spPr>
          <c:invertIfNegative val="0"/>
          <c:dPt>
            <c:idx val="3"/>
            <c:invertIfNegative val="0"/>
            <c:bubble3D val="0"/>
            <c:spPr>
              <a:gradFill>
                <a:gsLst>
                  <a:gs pos="0">
                    <a:schemeClr val="accent1">
                      <a:lumMod val="40000"/>
                      <a:lumOff val="60000"/>
                    </a:schemeClr>
                  </a:gs>
                  <a:gs pos="100000">
                    <a:schemeClr val="accent1">
                      <a:lumMod val="60000"/>
                      <a:lumOff val="40000"/>
                    </a:schemeClr>
                  </a:gs>
                </a:gsLst>
                <a:lin ang="5400000" scaled="1"/>
              </a:gradFill>
              <a:ln>
                <a:noFill/>
              </a:ln>
              <a:effectLst/>
            </c:spPr>
            <c:extLst>
              <c:ext xmlns:c16="http://schemas.microsoft.com/office/drawing/2014/chart" uri="{C3380CC4-5D6E-409C-BE32-E72D297353CC}">
                <c16:uniqueId val="{00000001-A860-4BB4-8EDD-5BB2BB7D8C59}"/>
              </c:ext>
            </c:extLst>
          </c:dPt>
          <c:dPt>
            <c:idx val="4"/>
            <c:invertIfNegative val="0"/>
            <c:bubble3D val="0"/>
            <c:spPr>
              <a:gradFill>
                <a:gsLst>
                  <a:gs pos="0">
                    <a:schemeClr val="accent1">
                      <a:lumMod val="40000"/>
                      <a:lumOff val="60000"/>
                    </a:schemeClr>
                  </a:gs>
                  <a:gs pos="100000">
                    <a:schemeClr val="accent1">
                      <a:lumMod val="60000"/>
                      <a:lumOff val="40000"/>
                    </a:schemeClr>
                  </a:gs>
                </a:gsLst>
                <a:lin ang="5400000" scaled="1"/>
              </a:gradFill>
              <a:ln>
                <a:noFill/>
              </a:ln>
              <a:effectLst/>
            </c:spPr>
            <c:extLst>
              <c:ext xmlns:c16="http://schemas.microsoft.com/office/drawing/2014/chart" uri="{C3380CC4-5D6E-409C-BE32-E72D297353CC}">
                <c16:uniqueId val="{00000003-A860-4BB4-8EDD-5BB2BB7D8C59}"/>
              </c:ext>
            </c:extLst>
          </c:dPt>
          <c:dPt>
            <c:idx val="5"/>
            <c:invertIfNegative val="0"/>
            <c:bubble3D val="0"/>
            <c:spPr>
              <a:gradFill>
                <a:gsLst>
                  <a:gs pos="0">
                    <a:schemeClr val="accent1">
                      <a:lumMod val="40000"/>
                      <a:lumOff val="60000"/>
                    </a:schemeClr>
                  </a:gs>
                  <a:gs pos="100000">
                    <a:schemeClr val="accent1">
                      <a:lumMod val="60000"/>
                      <a:lumOff val="40000"/>
                    </a:schemeClr>
                  </a:gs>
                </a:gsLst>
                <a:lin ang="5400000" scaled="1"/>
              </a:gradFill>
              <a:ln>
                <a:noFill/>
              </a:ln>
              <a:effectLst/>
            </c:spPr>
            <c:extLst>
              <c:ext xmlns:c16="http://schemas.microsoft.com/office/drawing/2014/chart" uri="{C3380CC4-5D6E-409C-BE32-E72D297353CC}">
                <c16:uniqueId val="{00000005-A860-4BB4-8EDD-5BB2BB7D8C59}"/>
              </c:ext>
            </c:extLst>
          </c:dPt>
          <c:dPt>
            <c:idx val="6"/>
            <c:invertIfNegative val="0"/>
            <c:bubble3D val="0"/>
            <c:spPr>
              <a:gradFill>
                <a:gsLst>
                  <a:gs pos="0">
                    <a:schemeClr val="accent1">
                      <a:lumMod val="40000"/>
                      <a:lumOff val="60000"/>
                    </a:schemeClr>
                  </a:gs>
                  <a:gs pos="100000">
                    <a:schemeClr val="accent1">
                      <a:lumMod val="60000"/>
                      <a:lumOff val="40000"/>
                    </a:schemeClr>
                  </a:gs>
                </a:gsLst>
                <a:lin ang="5400000" scaled="1"/>
              </a:gradFill>
              <a:ln>
                <a:noFill/>
              </a:ln>
              <a:effectLst/>
            </c:spPr>
            <c:extLst>
              <c:ext xmlns:c16="http://schemas.microsoft.com/office/drawing/2014/chart" uri="{C3380CC4-5D6E-409C-BE32-E72D297353CC}">
                <c16:uniqueId val="{00000007-A860-4BB4-8EDD-5BB2BB7D8C59}"/>
              </c:ext>
            </c:extLst>
          </c:dPt>
          <c:dPt>
            <c:idx val="7"/>
            <c:invertIfNegative val="0"/>
            <c:bubble3D val="0"/>
            <c:spPr>
              <a:gradFill>
                <a:gsLst>
                  <a:gs pos="0">
                    <a:schemeClr val="accent1">
                      <a:lumMod val="40000"/>
                      <a:lumOff val="60000"/>
                    </a:schemeClr>
                  </a:gs>
                  <a:gs pos="100000">
                    <a:schemeClr val="accent1">
                      <a:lumMod val="60000"/>
                      <a:lumOff val="40000"/>
                    </a:schemeClr>
                  </a:gs>
                </a:gsLst>
                <a:lin ang="5400000" scaled="1"/>
              </a:gradFill>
              <a:ln>
                <a:noFill/>
              </a:ln>
              <a:effectLst/>
            </c:spPr>
            <c:extLst>
              <c:ext xmlns:c16="http://schemas.microsoft.com/office/drawing/2014/chart" uri="{C3380CC4-5D6E-409C-BE32-E72D297353CC}">
                <c16:uniqueId val="{00000009-A860-4BB4-8EDD-5BB2BB7D8C59}"/>
              </c:ext>
            </c:extLst>
          </c:dPt>
          <c:dPt>
            <c:idx val="8"/>
            <c:invertIfNegative val="0"/>
            <c:bubble3D val="0"/>
            <c:spPr>
              <a:gradFill>
                <a:gsLst>
                  <a:gs pos="0">
                    <a:schemeClr val="accent1">
                      <a:lumMod val="40000"/>
                      <a:lumOff val="60000"/>
                    </a:schemeClr>
                  </a:gs>
                  <a:gs pos="100000">
                    <a:schemeClr val="accent1">
                      <a:lumMod val="60000"/>
                      <a:lumOff val="40000"/>
                    </a:schemeClr>
                  </a:gs>
                </a:gsLst>
                <a:lin ang="5400000" scaled="1"/>
              </a:gradFill>
              <a:ln>
                <a:noFill/>
              </a:ln>
              <a:effectLst/>
            </c:spPr>
            <c:extLst>
              <c:ext xmlns:c16="http://schemas.microsoft.com/office/drawing/2014/chart" uri="{C3380CC4-5D6E-409C-BE32-E72D297353CC}">
                <c16:uniqueId val="{0000000B-A860-4BB4-8EDD-5BB2BB7D8C59}"/>
              </c:ext>
            </c:extLst>
          </c:dPt>
          <c:dPt>
            <c:idx val="9"/>
            <c:invertIfNegative val="0"/>
            <c:bubble3D val="0"/>
            <c:spPr>
              <a:gradFill>
                <a:gsLst>
                  <a:gs pos="0">
                    <a:schemeClr val="accent1">
                      <a:lumMod val="40000"/>
                      <a:lumOff val="60000"/>
                    </a:schemeClr>
                  </a:gs>
                  <a:gs pos="100000">
                    <a:schemeClr val="accent1">
                      <a:lumMod val="60000"/>
                      <a:lumOff val="40000"/>
                    </a:schemeClr>
                  </a:gs>
                </a:gsLst>
                <a:lin ang="5400000" scaled="1"/>
              </a:gradFill>
              <a:ln>
                <a:noFill/>
              </a:ln>
              <a:effectLst/>
            </c:spPr>
            <c:extLst>
              <c:ext xmlns:c16="http://schemas.microsoft.com/office/drawing/2014/chart" uri="{C3380CC4-5D6E-409C-BE32-E72D297353CC}">
                <c16:uniqueId val="{0000000D-A860-4BB4-8EDD-5BB2BB7D8C59}"/>
              </c:ext>
            </c:extLst>
          </c:dPt>
          <c:dPt>
            <c:idx val="10"/>
            <c:invertIfNegative val="0"/>
            <c:bubble3D val="0"/>
            <c:spPr>
              <a:gradFill>
                <a:gsLst>
                  <a:gs pos="0">
                    <a:schemeClr val="accent1">
                      <a:lumMod val="40000"/>
                      <a:lumOff val="60000"/>
                    </a:schemeClr>
                  </a:gs>
                  <a:gs pos="100000">
                    <a:schemeClr val="accent1">
                      <a:lumMod val="60000"/>
                      <a:lumOff val="40000"/>
                    </a:schemeClr>
                  </a:gs>
                </a:gsLst>
                <a:lin ang="5400000" scaled="1"/>
              </a:gradFill>
              <a:ln>
                <a:noFill/>
              </a:ln>
              <a:effectLst/>
            </c:spPr>
            <c:extLst>
              <c:ext xmlns:c16="http://schemas.microsoft.com/office/drawing/2014/chart" uri="{C3380CC4-5D6E-409C-BE32-E72D297353CC}">
                <c16:uniqueId val="{0000000F-A860-4BB4-8EDD-5BB2BB7D8C59}"/>
              </c:ext>
            </c:extLst>
          </c:dPt>
          <c:dPt>
            <c:idx val="11"/>
            <c:invertIfNegative val="0"/>
            <c:bubble3D val="0"/>
            <c:spPr>
              <a:gradFill>
                <a:gsLst>
                  <a:gs pos="0">
                    <a:schemeClr val="accent1">
                      <a:lumMod val="40000"/>
                      <a:lumOff val="60000"/>
                    </a:schemeClr>
                  </a:gs>
                  <a:gs pos="100000">
                    <a:schemeClr val="accent1">
                      <a:lumMod val="60000"/>
                      <a:lumOff val="40000"/>
                    </a:schemeClr>
                  </a:gs>
                </a:gsLst>
                <a:lin ang="5400000" scaled="1"/>
              </a:gradFill>
              <a:ln>
                <a:noFill/>
              </a:ln>
              <a:effectLst/>
            </c:spPr>
            <c:extLst>
              <c:ext xmlns:c16="http://schemas.microsoft.com/office/drawing/2014/chart" uri="{C3380CC4-5D6E-409C-BE32-E72D297353CC}">
                <c16:uniqueId val="{00000011-A860-4BB4-8EDD-5BB2BB7D8C59}"/>
              </c:ext>
            </c:extLst>
          </c:dPt>
          <c:cat>
            <c:numRef>
              <c:f>Sheet1!$A$2:$A$13</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Sheet1!$B$2:$B$13</c:f>
              <c:numCache>
                <c:formatCode>#,##0.00</c:formatCode>
                <c:ptCount val="12"/>
                <c:pt idx="0">
                  <c:v>129036.4</c:v>
                </c:pt>
                <c:pt idx="1">
                  <c:v>103885.9</c:v>
                </c:pt>
                <c:pt idx="2">
                  <c:v>97653.2</c:v>
                </c:pt>
                <c:pt idx="3">
                  <c:v>133056.20000000001</c:v>
                </c:pt>
                <c:pt idx="4">
                  <c:v>143108.9</c:v>
                </c:pt>
                <c:pt idx="5">
                  <c:v>151250.4</c:v>
                </c:pt>
                <c:pt idx="6">
                  <c:v>158320.6</c:v>
                </c:pt>
                <c:pt idx="7">
                  <c:v>165168.79999999999</c:v>
                </c:pt>
                <c:pt idx="8">
                  <c:v>171969.3</c:v>
                </c:pt>
                <c:pt idx="9">
                  <c:v>178843.1</c:v>
                </c:pt>
                <c:pt idx="10">
                  <c:v>185953.9</c:v>
                </c:pt>
                <c:pt idx="11">
                  <c:v>193234.1</c:v>
                </c:pt>
              </c:numCache>
            </c:numRef>
          </c:val>
          <c:extLst>
            <c:ext xmlns:c16="http://schemas.microsoft.com/office/drawing/2014/chart" uri="{C3380CC4-5D6E-409C-BE32-E72D297353CC}">
              <c16:uniqueId val="{00000012-A860-4BB4-8EDD-5BB2BB7D8C59}"/>
            </c:ext>
          </c:extLst>
        </c:ser>
        <c:dLbls>
          <c:showLegendKey val="0"/>
          <c:showVal val="0"/>
          <c:showCatName val="0"/>
          <c:showSerName val="0"/>
          <c:showPercent val="0"/>
          <c:showBubbleSize val="0"/>
        </c:dLbls>
        <c:gapWidth val="67"/>
        <c:overlap val="-27"/>
        <c:axId val="1645834671"/>
        <c:axId val="1645833423"/>
      </c:barChart>
      <c:catAx>
        <c:axId val="1645834671"/>
        <c:scaling>
          <c:orientation val="minMax"/>
        </c:scaling>
        <c:delete val="0"/>
        <c:axPos val="b"/>
        <c:numFmt formatCode="General" sourceLinked="1"/>
        <c:majorTickMark val="none"/>
        <c:minorTickMark val="none"/>
        <c:tickLblPos val="nextTo"/>
        <c:spPr>
          <a:noFill/>
          <a:ln w="25400" cap="flat" cmpd="sng" algn="ctr">
            <a:solidFill>
              <a:schemeClr val="bg1">
                <a:lumMod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5833423"/>
        <c:crosses val="autoZero"/>
        <c:auto val="1"/>
        <c:lblAlgn val="ctr"/>
        <c:lblOffset val="100"/>
        <c:noMultiLvlLbl val="0"/>
      </c:catAx>
      <c:valAx>
        <c:axId val="1645833423"/>
        <c:scaling>
          <c:orientation val="minMax"/>
          <c:max val="200000"/>
        </c:scaling>
        <c:delete val="0"/>
        <c:axPos val="l"/>
        <c:majorGridlines>
          <c:spPr>
            <a:ln w="12700"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50000"/>
                    <a:lumOff val="50000"/>
                  </a:schemeClr>
                </a:solidFill>
                <a:latin typeface="+mn-lt"/>
                <a:ea typeface="+mn-ea"/>
                <a:cs typeface="+mn-cs"/>
              </a:defRPr>
            </a:pPr>
            <a:endParaRPr lang="en-US"/>
          </a:p>
        </c:txPr>
        <c:crossAx val="1645834671"/>
        <c:crosses val="autoZero"/>
        <c:crossBetween val="between"/>
        <c:majorUnit val="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598152825238298E-2"/>
          <c:y val="2.4939518429762261E-2"/>
          <c:w val="0.89539555786658764"/>
          <c:h val="0.74559429729074378"/>
        </c:manualLayout>
      </c:layout>
      <c:lineChart>
        <c:grouping val="standard"/>
        <c:varyColors val="0"/>
        <c:ser>
          <c:idx val="0"/>
          <c:order val="0"/>
          <c:tx>
            <c:strRef>
              <c:f>Sheet1!$B$1</c:f>
              <c:strCache>
                <c:ptCount val="1"/>
                <c:pt idx="0">
                  <c:v>Motor Fuel</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cat>
            <c:strRef>
              <c:f>Sheet1!$A$2:$A$42</c:f>
              <c:strCache>
                <c:ptCount val="41"/>
                <c:pt idx="0">
                  <c:v>FY90-91</c:v>
                </c:pt>
                <c:pt idx="2">
                  <c:v>FY 92-93</c:v>
                </c:pt>
                <c:pt idx="4">
                  <c:v>FY 94-95</c:v>
                </c:pt>
                <c:pt idx="6">
                  <c:v>FY 96-97</c:v>
                </c:pt>
                <c:pt idx="8">
                  <c:v>FY 98-99</c:v>
                </c:pt>
                <c:pt idx="10">
                  <c:v>FY 00-01</c:v>
                </c:pt>
                <c:pt idx="12">
                  <c:v>FY 02-03</c:v>
                </c:pt>
                <c:pt idx="14">
                  <c:v>FY 04-05</c:v>
                </c:pt>
                <c:pt idx="16">
                  <c:v>FY 06-07</c:v>
                </c:pt>
                <c:pt idx="18">
                  <c:v>FY 08-09</c:v>
                </c:pt>
                <c:pt idx="20">
                  <c:v>FY 10-11</c:v>
                </c:pt>
                <c:pt idx="22">
                  <c:v>FY 12-13</c:v>
                </c:pt>
                <c:pt idx="24">
                  <c:v>FY 14-15</c:v>
                </c:pt>
                <c:pt idx="26">
                  <c:v>FY 16-17</c:v>
                </c:pt>
                <c:pt idx="28">
                  <c:v>FY 18-19</c:v>
                </c:pt>
                <c:pt idx="30">
                  <c:v>FY 20-21</c:v>
                </c:pt>
                <c:pt idx="32">
                  <c:v>FY 22-23</c:v>
                </c:pt>
                <c:pt idx="34">
                  <c:v>FY 24-25</c:v>
                </c:pt>
                <c:pt idx="36">
                  <c:v>FY 26-27</c:v>
                </c:pt>
                <c:pt idx="38">
                  <c:v>FY 28-29</c:v>
                </c:pt>
                <c:pt idx="40">
                  <c:v>FY 30-31</c:v>
                </c:pt>
              </c:strCache>
            </c:strRef>
          </c:cat>
          <c:val>
            <c:numRef>
              <c:f>Sheet1!$B$2:$B$42</c:f>
              <c:numCache>
                <c:formatCode>General</c:formatCode>
                <c:ptCount val="41"/>
                <c:pt idx="0">
                  <c:v>5549.48</c:v>
                </c:pt>
                <c:pt idx="1">
                  <c:v>6169.9</c:v>
                </c:pt>
                <c:pt idx="2">
                  <c:v>6353.5</c:v>
                </c:pt>
                <c:pt idx="3">
                  <c:v>6459.3</c:v>
                </c:pt>
                <c:pt idx="4">
                  <c:v>6567.05</c:v>
                </c:pt>
                <c:pt idx="5">
                  <c:v>6715.89</c:v>
                </c:pt>
                <c:pt idx="6">
                  <c:v>6826.12</c:v>
                </c:pt>
                <c:pt idx="7">
                  <c:v>7003.35</c:v>
                </c:pt>
                <c:pt idx="8">
                  <c:v>7270.97</c:v>
                </c:pt>
                <c:pt idx="9">
                  <c:v>7469.17</c:v>
                </c:pt>
                <c:pt idx="10">
                  <c:v>7611.31</c:v>
                </c:pt>
                <c:pt idx="11">
                  <c:v>7802.9</c:v>
                </c:pt>
                <c:pt idx="12">
                  <c:v>8011.01</c:v>
                </c:pt>
                <c:pt idx="13">
                  <c:v>8328.4</c:v>
                </c:pt>
                <c:pt idx="14">
                  <c:v>8617.44</c:v>
                </c:pt>
                <c:pt idx="15">
                  <c:v>8651.4599999999991</c:v>
                </c:pt>
                <c:pt idx="16">
                  <c:v>8649.3799999999992</c:v>
                </c:pt>
                <c:pt idx="17">
                  <c:v>8499.3700000000008</c:v>
                </c:pt>
                <c:pt idx="18">
                  <c:v>8187.91</c:v>
                </c:pt>
                <c:pt idx="19">
                  <c:v>8241.44</c:v>
                </c:pt>
                <c:pt idx="20">
                  <c:v>8241.76</c:v>
                </c:pt>
                <c:pt idx="21">
                  <c:v>8097.4</c:v>
                </c:pt>
                <c:pt idx="22">
                  <c:v>8107.5</c:v>
                </c:pt>
                <c:pt idx="23">
                  <c:v>8296.2000000000007</c:v>
                </c:pt>
                <c:pt idx="24">
                  <c:v>8540.2999999999993</c:v>
                </c:pt>
                <c:pt idx="25">
                  <c:v>8745.2999999999993</c:v>
                </c:pt>
                <c:pt idx="26">
                  <c:v>8915.7999999999993</c:v>
                </c:pt>
                <c:pt idx="27">
                  <c:v>9256.4</c:v>
                </c:pt>
                <c:pt idx="28">
                  <c:v>9437.9</c:v>
                </c:pt>
                <c:pt idx="29">
                  <c:v>9026.7000000000007</c:v>
                </c:pt>
                <c:pt idx="30">
                  <c:v>8566.2999999999993</c:v>
                </c:pt>
                <c:pt idx="31">
                  <c:v>9459.7000000000007</c:v>
                </c:pt>
                <c:pt idx="32">
                  <c:v>9602.7000000000007</c:v>
                </c:pt>
                <c:pt idx="33">
                  <c:v>9727.1</c:v>
                </c:pt>
                <c:pt idx="34">
                  <c:v>9798.4</c:v>
                </c:pt>
                <c:pt idx="35">
                  <c:v>9830</c:v>
                </c:pt>
                <c:pt idx="36">
                  <c:v>9836.5</c:v>
                </c:pt>
                <c:pt idx="37">
                  <c:v>9836</c:v>
                </c:pt>
                <c:pt idx="38">
                  <c:v>9824.6</c:v>
                </c:pt>
                <c:pt idx="39">
                  <c:v>9810.2000000000007</c:v>
                </c:pt>
                <c:pt idx="40">
                  <c:v>9794.7000000000007</c:v>
                </c:pt>
              </c:numCache>
            </c:numRef>
          </c:val>
          <c:smooth val="0"/>
          <c:extLst>
            <c:ext xmlns:c16="http://schemas.microsoft.com/office/drawing/2014/chart" uri="{C3380CC4-5D6E-409C-BE32-E72D297353CC}">
              <c16:uniqueId val="{00000000-EF4D-450E-8A24-6EC5C1D5F509}"/>
            </c:ext>
          </c:extLst>
        </c:ser>
        <c:ser>
          <c:idx val="1"/>
          <c:order val="1"/>
          <c:tx>
            <c:strRef>
              <c:f>Sheet1!$C$1</c:f>
              <c:strCache>
                <c:ptCount val="1"/>
                <c:pt idx="0">
                  <c:v>Diesel Fuel</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cat>
            <c:strRef>
              <c:f>Sheet1!$A$2:$A$42</c:f>
              <c:strCache>
                <c:ptCount val="41"/>
                <c:pt idx="0">
                  <c:v>FY90-91</c:v>
                </c:pt>
                <c:pt idx="2">
                  <c:v>FY 92-93</c:v>
                </c:pt>
                <c:pt idx="4">
                  <c:v>FY 94-95</c:v>
                </c:pt>
                <c:pt idx="6">
                  <c:v>FY 96-97</c:v>
                </c:pt>
                <c:pt idx="8">
                  <c:v>FY 98-99</c:v>
                </c:pt>
                <c:pt idx="10">
                  <c:v>FY 00-01</c:v>
                </c:pt>
                <c:pt idx="12">
                  <c:v>FY 02-03</c:v>
                </c:pt>
                <c:pt idx="14">
                  <c:v>FY 04-05</c:v>
                </c:pt>
                <c:pt idx="16">
                  <c:v>FY 06-07</c:v>
                </c:pt>
                <c:pt idx="18">
                  <c:v>FY 08-09</c:v>
                </c:pt>
                <c:pt idx="20">
                  <c:v>FY 10-11</c:v>
                </c:pt>
                <c:pt idx="22">
                  <c:v>FY 12-13</c:v>
                </c:pt>
                <c:pt idx="24">
                  <c:v>FY 14-15</c:v>
                </c:pt>
                <c:pt idx="26">
                  <c:v>FY 16-17</c:v>
                </c:pt>
                <c:pt idx="28">
                  <c:v>FY 18-19</c:v>
                </c:pt>
                <c:pt idx="30">
                  <c:v>FY 20-21</c:v>
                </c:pt>
                <c:pt idx="32">
                  <c:v>FY 22-23</c:v>
                </c:pt>
                <c:pt idx="34">
                  <c:v>FY 24-25</c:v>
                </c:pt>
                <c:pt idx="36">
                  <c:v>FY 26-27</c:v>
                </c:pt>
                <c:pt idx="38">
                  <c:v>FY 28-29</c:v>
                </c:pt>
                <c:pt idx="40">
                  <c:v>FY 30-31</c:v>
                </c:pt>
              </c:strCache>
            </c:strRef>
          </c:cat>
          <c:val>
            <c:numRef>
              <c:f>Sheet1!$C$2:$C$42</c:f>
              <c:numCache>
                <c:formatCode>General</c:formatCode>
                <c:ptCount val="41"/>
                <c:pt idx="0">
                  <c:v>768.93</c:v>
                </c:pt>
                <c:pt idx="1">
                  <c:v>845.8</c:v>
                </c:pt>
                <c:pt idx="2">
                  <c:v>916.7</c:v>
                </c:pt>
                <c:pt idx="3">
                  <c:v>958.8</c:v>
                </c:pt>
                <c:pt idx="4">
                  <c:v>986.17</c:v>
                </c:pt>
                <c:pt idx="5">
                  <c:v>1038.5899999999999</c:v>
                </c:pt>
                <c:pt idx="6">
                  <c:v>1146.02</c:v>
                </c:pt>
                <c:pt idx="7">
                  <c:v>1200.6400000000001</c:v>
                </c:pt>
                <c:pt idx="8">
                  <c:v>1290.3599999999999</c:v>
                </c:pt>
                <c:pt idx="9">
                  <c:v>1336.93</c:v>
                </c:pt>
                <c:pt idx="10">
                  <c:v>1357.21</c:v>
                </c:pt>
                <c:pt idx="11">
                  <c:v>1388.09</c:v>
                </c:pt>
                <c:pt idx="12">
                  <c:v>1421.16</c:v>
                </c:pt>
                <c:pt idx="13">
                  <c:v>1523.48</c:v>
                </c:pt>
                <c:pt idx="14">
                  <c:v>1687.58</c:v>
                </c:pt>
                <c:pt idx="15">
                  <c:v>1802.64</c:v>
                </c:pt>
                <c:pt idx="16">
                  <c:v>1772.01</c:v>
                </c:pt>
                <c:pt idx="17">
                  <c:v>1659.85</c:v>
                </c:pt>
                <c:pt idx="18">
                  <c:v>1451.7</c:v>
                </c:pt>
                <c:pt idx="19">
                  <c:v>1370.53</c:v>
                </c:pt>
                <c:pt idx="20">
                  <c:v>1393.37</c:v>
                </c:pt>
                <c:pt idx="21">
                  <c:v>1375.3</c:v>
                </c:pt>
                <c:pt idx="22">
                  <c:v>1414.4</c:v>
                </c:pt>
                <c:pt idx="23">
                  <c:v>1457.2</c:v>
                </c:pt>
                <c:pt idx="24">
                  <c:v>1518.2</c:v>
                </c:pt>
                <c:pt idx="25">
                  <c:v>1566</c:v>
                </c:pt>
                <c:pt idx="26">
                  <c:v>1605.6</c:v>
                </c:pt>
                <c:pt idx="27">
                  <c:v>1786.7</c:v>
                </c:pt>
                <c:pt idx="28">
                  <c:v>1831.6</c:v>
                </c:pt>
                <c:pt idx="29">
                  <c:v>1844.6</c:v>
                </c:pt>
                <c:pt idx="30">
                  <c:v>1834.5</c:v>
                </c:pt>
                <c:pt idx="31">
                  <c:v>1970.5</c:v>
                </c:pt>
                <c:pt idx="32">
                  <c:v>1979.3</c:v>
                </c:pt>
                <c:pt idx="33">
                  <c:v>1994.6</c:v>
                </c:pt>
                <c:pt idx="34">
                  <c:v>2027.2</c:v>
                </c:pt>
                <c:pt idx="35">
                  <c:v>2056.6</c:v>
                </c:pt>
                <c:pt idx="36">
                  <c:v>2082.5</c:v>
                </c:pt>
                <c:pt idx="37">
                  <c:v>2105.5</c:v>
                </c:pt>
                <c:pt idx="38">
                  <c:v>2130.5</c:v>
                </c:pt>
                <c:pt idx="39">
                  <c:v>2156.6999999999998</c:v>
                </c:pt>
                <c:pt idx="40">
                  <c:v>2182.6999999999998</c:v>
                </c:pt>
              </c:numCache>
            </c:numRef>
          </c:val>
          <c:smooth val="0"/>
          <c:extLst>
            <c:ext xmlns:c16="http://schemas.microsoft.com/office/drawing/2014/chart" uri="{C3380CC4-5D6E-409C-BE32-E72D297353CC}">
              <c16:uniqueId val="{00000001-EF4D-450E-8A24-6EC5C1D5F509}"/>
            </c:ext>
          </c:extLst>
        </c:ser>
        <c:dLbls>
          <c:showLegendKey val="0"/>
          <c:showVal val="0"/>
          <c:showCatName val="0"/>
          <c:showSerName val="0"/>
          <c:showPercent val="0"/>
          <c:showBubbleSize val="0"/>
        </c:dLbls>
        <c:smooth val="0"/>
        <c:axId val="233834440"/>
        <c:axId val="233834832"/>
      </c:lineChart>
      <c:catAx>
        <c:axId val="233834440"/>
        <c:scaling>
          <c:orientation val="minMax"/>
        </c:scaling>
        <c:delete val="0"/>
        <c:axPos val="b"/>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33834832"/>
        <c:crosses val="autoZero"/>
        <c:auto val="1"/>
        <c:lblAlgn val="ctr"/>
        <c:lblOffset val="100"/>
        <c:noMultiLvlLbl val="0"/>
      </c:catAx>
      <c:valAx>
        <c:axId val="23383483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33834440"/>
        <c:crosses val="autoZero"/>
        <c:crossBetween val="between"/>
      </c:valAx>
      <c:spPr>
        <a:noFill/>
        <a:ln>
          <a:noFill/>
        </a:ln>
        <a:effectLst/>
      </c:spPr>
    </c:plotArea>
    <c:legend>
      <c:legendPos val="b"/>
      <c:layout>
        <c:manualLayout>
          <c:xMode val="edge"/>
          <c:yMode val="edge"/>
          <c:x val="0.34956962518257201"/>
          <c:y val="0.94546491947491385"/>
          <c:w val="0.30086074963485598"/>
          <c:h val="5.453508052508615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05D573-54D9-4F5E-B5FB-B10ABE78237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A79FD8A-7FEC-4861-A1F0-53956C01D97D}">
      <dgm:prSet phldrT="[Text]"/>
      <dgm:spPr>
        <a:solidFill>
          <a:schemeClr val="accent1">
            <a:lumMod val="40000"/>
            <a:lumOff val="60000"/>
          </a:schemeClr>
        </a:solidFill>
        <a:ln>
          <a:noFill/>
        </a:ln>
      </dgm:spPr>
      <dgm:t>
        <a:bodyPr/>
        <a:lstStyle/>
        <a:p>
          <a:r>
            <a:rPr lang="en-US" b="1" dirty="0">
              <a:solidFill>
                <a:srgbClr val="1C4384"/>
              </a:solidFill>
              <a:effectLst>
                <a:outerShdw blurRad="38100" dist="38100" dir="2700000" algn="tl">
                  <a:srgbClr val="000000">
                    <a:alpha val="43137"/>
                  </a:srgbClr>
                </a:outerShdw>
              </a:effectLst>
              <a:latin typeface="+mj-lt"/>
            </a:rPr>
            <a:t>State Fuel Tax Indexed to CPI</a:t>
          </a:r>
          <a:endParaRPr lang="en-US" dirty="0"/>
        </a:p>
      </dgm:t>
    </dgm:pt>
    <dgm:pt modelId="{E7A8F931-D41F-4D3E-AD2D-C1EC02C03E5A}" type="parTrans" cxnId="{914E347F-836F-4C1B-AC3F-9FDA9A0B252A}">
      <dgm:prSet/>
      <dgm:spPr/>
      <dgm:t>
        <a:bodyPr/>
        <a:lstStyle/>
        <a:p>
          <a:endParaRPr lang="en-US"/>
        </a:p>
      </dgm:t>
    </dgm:pt>
    <dgm:pt modelId="{1233983E-B83F-4B9F-A1BE-F50A7B300CF1}" type="sibTrans" cxnId="{914E347F-836F-4C1B-AC3F-9FDA9A0B252A}">
      <dgm:prSet/>
      <dgm:spPr/>
      <dgm:t>
        <a:bodyPr/>
        <a:lstStyle/>
        <a:p>
          <a:endParaRPr lang="en-US"/>
        </a:p>
      </dgm:t>
    </dgm:pt>
    <dgm:pt modelId="{6651F1AE-89F5-4735-8063-EAA4D3E667A7}">
      <dgm:prSet/>
      <dgm:spPr>
        <a:solidFill>
          <a:schemeClr val="accent2">
            <a:lumMod val="20000"/>
            <a:lumOff val="80000"/>
          </a:schemeClr>
        </a:solidFill>
        <a:ln>
          <a:noFill/>
        </a:ln>
      </dgm:spPr>
      <dgm:t>
        <a:bodyPr/>
        <a:lstStyle/>
        <a:p>
          <a:r>
            <a:rPr lang="en-US" b="1" dirty="0">
              <a:solidFill>
                <a:schemeClr val="accent2"/>
              </a:solidFill>
              <a:effectLst>
                <a:outerShdw blurRad="38100" dist="38100" dir="2700000" algn="tl">
                  <a:srgbClr val="000000">
                    <a:alpha val="43137"/>
                  </a:srgbClr>
                </a:outerShdw>
              </a:effectLst>
              <a:latin typeface="+mj-lt"/>
            </a:rPr>
            <a:t>Extensive Tolling Systems</a:t>
          </a:r>
        </a:p>
      </dgm:t>
    </dgm:pt>
    <dgm:pt modelId="{949FCB67-6487-4BB4-88CB-787AEC01D332}" type="parTrans" cxnId="{5DE4ED8C-EF13-4319-80B9-38AF64702CA3}">
      <dgm:prSet/>
      <dgm:spPr/>
      <dgm:t>
        <a:bodyPr/>
        <a:lstStyle/>
        <a:p>
          <a:endParaRPr lang="en-US"/>
        </a:p>
      </dgm:t>
    </dgm:pt>
    <dgm:pt modelId="{78DE1E40-AF0A-413E-980A-B927EFA8DBE6}" type="sibTrans" cxnId="{5DE4ED8C-EF13-4319-80B9-38AF64702CA3}">
      <dgm:prSet/>
      <dgm:spPr/>
      <dgm:t>
        <a:bodyPr/>
        <a:lstStyle/>
        <a:p>
          <a:endParaRPr lang="en-US"/>
        </a:p>
      </dgm:t>
    </dgm:pt>
    <dgm:pt modelId="{C86EE2C7-900E-4CF7-8BAB-289A9A68B593}">
      <dgm:prSet/>
      <dgm:spPr>
        <a:solidFill>
          <a:schemeClr val="accent1">
            <a:lumMod val="40000"/>
            <a:lumOff val="60000"/>
          </a:schemeClr>
        </a:solidFill>
        <a:ln>
          <a:noFill/>
        </a:ln>
      </dgm:spPr>
      <dgm:t>
        <a:bodyPr/>
        <a:lstStyle/>
        <a:p>
          <a:r>
            <a:rPr lang="en-US" b="1" dirty="0">
              <a:solidFill>
                <a:srgbClr val="1C4384"/>
              </a:solidFill>
              <a:effectLst>
                <a:outerShdw blurRad="38100" dist="38100" dir="2700000" algn="tl">
                  <a:srgbClr val="000000">
                    <a:alpha val="43137"/>
                  </a:srgbClr>
                </a:outerShdw>
              </a:effectLst>
              <a:latin typeface="+mj-lt"/>
            </a:rPr>
            <a:t>Maximum Use of Innovative Financing</a:t>
          </a:r>
        </a:p>
      </dgm:t>
    </dgm:pt>
    <dgm:pt modelId="{D57A6CCD-E6C4-4127-B0D8-534BBB68088C}" type="parTrans" cxnId="{3D27C7EE-9D0D-48D0-A47F-BCB66255E770}">
      <dgm:prSet/>
      <dgm:spPr/>
      <dgm:t>
        <a:bodyPr/>
        <a:lstStyle/>
        <a:p>
          <a:endParaRPr lang="en-US"/>
        </a:p>
      </dgm:t>
    </dgm:pt>
    <dgm:pt modelId="{2A90A751-2A53-42F4-BCA5-3B4F37EBC1B0}" type="sibTrans" cxnId="{3D27C7EE-9D0D-48D0-A47F-BCB66255E770}">
      <dgm:prSet/>
      <dgm:spPr/>
      <dgm:t>
        <a:bodyPr/>
        <a:lstStyle/>
        <a:p>
          <a:endParaRPr lang="en-US"/>
        </a:p>
      </dgm:t>
    </dgm:pt>
    <dgm:pt modelId="{EF15DA61-D928-4B0E-91C1-B50D8DB1C85A}">
      <dgm:prSet/>
      <dgm:spPr>
        <a:solidFill>
          <a:schemeClr val="accent2">
            <a:lumMod val="20000"/>
            <a:lumOff val="80000"/>
          </a:schemeClr>
        </a:solidFill>
        <a:ln>
          <a:noFill/>
        </a:ln>
      </dgm:spPr>
      <dgm:t>
        <a:bodyPr/>
        <a:lstStyle/>
        <a:p>
          <a:r>
            <a:rPr lang="en-US" b="1" dirty="0">
              <a:solidFill>
                <a:schemeClr val="accent2"/>
              </a:solidFill>
              <a:effectLst>
                <a:outerShdw blurRad="38100" dist="38100" dir="2700000" algn="tl">
                  <a:srgbClr val="000000">
                    <a:alpha val="43137"/>
                  </a:srgbClr>
                </a:outerShdw>
              </a:effectLst>
              <a:latin typeface="+mj-lt"/>
            </a:rPr>
            <a:t>Population Growth</a:t>
          </a:r>
        </a:p>
      </dgm:t>
    </dgm:pt>
    <dgm:pt modelId="{3D7AB1E3-677C-499E-93D8-1CD0F1382017}" type="parTrans" cxnId="{35F4D558-BDD5-4CEB-AF32-E3851C60B8AD}">
      <dgm:prSet/>
      <dgm:spPr/>
      <dgm:t>
        <a:bodyPr/>
        <a:lstStyle/>
        <a:p>
          <a:endParaRPr lang="en-US"/>
        </a:p>
      </dgm:t>
    </dgm:pt>
    <dgm:pt modelId="{96677448-5BF6-4345-A5F9-3327BB12C7E4}" type="sibTrans" cxnId="{35F4D558-BDD5-4CEB-AF32-E3851C60B8AD}">
      <dgm:prSet/>
      <dgm:spPr/>
      <dgm:t>
        <a:bodyPr/>
        <a:lstStyle/>
        <a:p>
          <a:endParaRPr lang="en-US"/>
        </a:p>
      </dgm:t>
    </dgm:pt>
    <dgm:pt modelId="{E49A737B-E897-4D73-B11E-5FC1C1D7D992}">
      <dgm:prSet/>
      <dgm:spPr>
        <a:solidFill>
          <a:schemeClr val="accent1">
            <a:lumMod val="40000"/>
            <a:lumOff val="60000"/>
          </a:schemeClr>
        </a:solidFill>
        <a:ln>
          <a:noFill/>
        </a:ln>
      </dgm:spPr>
      <dgm:t>
        <a:bodyPr/>
        <a:lstStyle/>
        <a:p>
          <a:r>
            <a:rPr lang="en-US" b="1" dirty="0">
              <a:solidFill>
                <a:srgbClr val="1C4384"/>
              </a:solidFill>
              <a:effectLst>
                <a:outerShdw blurRad="38100" dist="38100" dir="2700000" algn="tl">
                  <a:srgbClr val="000000">
                    <a:alpha val="43137"/>
                  </a:srgbClr>
                </a:outerShdw>
              </a:effectLst>
              <a:latin typeface="+mj-lt"/>
            </a:rPr>
            <a:t>Record Tourism</a:t>
          </a:r>
        </a:p>
      </dgm:t>
    </dgm:pt>
    <dgm:pt modelId="{FFD1F2A3-B9AD-42A1-98FF-BCFBE32E39C4}" type="parTrans" cxnId="{0F4A30C4-6FA0-40E7-815C-468DF760B982}">
      <dgm:prSet/>
      <dgm:spPr/>
      <dgm:t>
        <a:bodyPr/>
        <a:lstStyle/>
        <a:p>
          <a:endParaRPr lang="en-US"/>
        </a:p>
      </dgm:t>
    </dgm:pt>
    <dgm:pt modelId="{2FB27CFC-A5B0-4B17-9CD5-4A634C2E76F4}" type="sibTrans" cxnId="{0F4A30C4-6FA0-40E7-815C-468DF760B982}">
      <dgm:prSet/>
      <dgm:spPr/>
      <dgm:t>
        <a:bodyPr/>
        <a:lstStyle/>
        <a:p>
          <a:endParaRPr lang="en-US"/>
        </a:p>
      </dgm:t>
    </dgm:pt>
    <dgm:pt modelId="{C087175E-0384-4B46-A609-B341B8E780CE}" type="pres">
      <dgm:prSet presAssocID="{A805D573-54D9-4F5E-B5FB-B10ABE782370}" presName="Name0" presStyleCnt="0">
        <dgm:presLayoutVars>
          <dgm:chMax val="7"/>
          <dgm:chPref val="7"/>
          <dgm:dir/>
        </dgm:presLayoutVars>
      </dgm:prSet>
      <dgm:spPr/>
    </dgm:pt>
    <dgm:pt modelId="{1270A7DB-6FC8-41F7-BB47-92F85C00FAA3}" type="pres">
      <dgm:prSet presAssocID="{A805D573-54D9-4F5E-B5FB-B10ABE782370}" presName="Name1" presStyleCnt="0"/>
      <dgm:spPr/>
    </dgm:pt>
    <dgm:pt modelId="{3FA7E933-18DE-4D2D-AD3A-66116926A104}" type="pres">
      <dgm:prSet presAssocID="{A805D573-54D9-4F5E-B5FB-B10ABE782370}" presName="cycle" presStyleCnt="0"/>
      <dgm:spPr/>
    </dgm:pt>
    <dgm:pt modelId="{2A4630E5-0DE1-47F7-8079-6CA05EACAE0F}" type="pres">
      <dgm:prSet presAssocID="{A805D573-54D9-4F5E-B5FB-B10ABE782370}" presName="srcNode" presStyleLbl="node1" presStyleIdx="0" presStyleCnt="5"/>
      <dgm:spPr/>
    </dgm:pt>
    <dgm:pt modelId="{5DA6C582-311F-44DC-8A38-A0C2806FA683}" type="pres">
      <dgm:prSet presAssocID="{A805D573-54D9-4F5E-B5FB-B10ABE782370}" presName="conn" presStyleLbl="parChTrans1D2" presStyleIdx="0" presStyleCnt="1"/>
      <dgm:spPr/>
    </dgm:pt>
    <dgm:pt modelId="{0B7C97D8-3373-42C5-8FC1-E7B7203EC0A3}" type="pres">
      <dgm:prSet presAssocID="{A805D573-54D9-4F5E-B5FB-B10ABE782370}" presName="extraNode" presStyleLbl="node1" presStyleIdx="0" presStyleCnt="5"/>
      <dgm:spPr/>
    </dgm:pt>
    <dgm:pt modelId="{06B1D744-5829-43F7-97BA-9610595F9A7A}" type="pres">
      <dgm:prSet presAssocID="{A805D573-54D9-4F5E-B5FB-B10ABE782370}" presName="dstNode" presStyleLbl="node1" presStyleIdx="0" presStyleCnt="5"/>
      <dgm:spPr/>
    </dgm:pt>
    <dgm:pt modelId="{957CDDFD-6B77-49DD-824C-8D9372063254}" type="pres">
      <dgm:prSet presAssocID="{FA79FD8A-7FEC-4861-A1F0-53956C01D97D}" presName="text_1" presStyleLbl="node1" presStyleIdx="0" presStyleCnt="5">
        <dgm:presLayoutVars>
          <dgm:bulletEnabled val="1"/>
        </dgm:presLayoutVars>
      </dgm:prSet>
      <dgm:spPr/>
    </dgm:pt>
    <dgm:pt modelId="{53A2F538-FF6B-4A10-8FF6-5D76ABAA4636}" type="pres">
      <dgm:prSet presAssocID="{FA79FD8A-7FEC-4861-A1F0-53956C01D97D}" presName="accent_1" presStyleCnt="0"/>
      <dgm:spPr/>
    </dgm:pt>
    <dgm:pt modelId="{014C48B0-26FD-42A1-997E-F5F076BD01FE}" type="pres">
      <dgm:prSet presAssocID="{FA79FD8A-7FEC-4861-A1F0-53956C01D97D}" presName="accentRepeatNode" presStyleLbl="solidFgAcc1" presStyleIdx="0" presStyleCnt="5"/>
      <dgm:spPr>
        <a:solidFill>
          <a:schemeClr val="accent1"/>
        </a:solidFill>
        <a:ln>
          <a:solidFill>
            <a:schemeClr val="accent1"/>
          </a:solidFill>
        </a:ln>
      </dgm:spPr>
    </dgm:pt>
    <dgm:pt modelId="{0490D213-52C5-4FF3-B405-A65544F33AAC}" type="pres">
      <dgm:prSet presAssocID="{6651F1AE-89F5-4735-8063-EAA4D3E667A7}" presName="text_2" presStyleLbl="node1" presStyleIdx="1" presStyleCnt="5">
        <dgm:presLayoutVars>
          <dgm:bulletEnabled val="1"/>
        </dgm:presLayoutVars>
      </dgm:prSet>
      <dgm:spPr/>
    </dgm:pt>
    <dgm:pt modelId="{0888FBFF-863E-47EF-A595-B84DD6C3060A}" type="pres">
      <dgm:prSet presAssocID="{6651F1AE-89F5-4735-8063-EAA4D3E667A7}" presName="accent_2" presStyleCnt="0"/>
      <dgm:spPr/>
    </dgm:pt>
    <dgm:pt modelId="{80182749-31A4-401B-8385-DDD1F7CEC2F7}" type="pres">
      <dgm:prSet presAssocID="{6651F1AE-89F5-4735-8063-EAA4D3E667A7}" presName="accentRepeatNode" presStyleLbl="solidFgAcc1" presStyleIdx="1" presStyleCnt="5"/>
      <dgm:spPr>
        <a:solidFill>
          <a:schemeClr val="accent2"/>
        </a:solidFill>
        <a:ln>
          <a:solidFill>
            <a:schemeClr val="accent2"/>
          </a:solidFill>
        </a:ln>
      </dgm:spPr>
    </dgm:pt>
    <dgm:pt modelId="{25E67ED2-453B-4A88-9353-071F35BB1603}" type="pres">
      <dgm:prSet presAssocID="{C86EE2C7-900E-4CF7-8BAB-289A9A68B593}" presName="text_3" presStyleLbl="node1" presStyleIdx="2" presStyleCnt="5">
        <dgm:presLayoutVars>
          <dgm:bulletEnabled val="1"/>
        </dgm:presLayoutVars>
      </dgm:prSet>
      <dgm:spPr/>
    </dgm:pt>
    <dgm:pt modelId="{EB2BDE50-CB64-4005-B5C0-CBBECF2F8C26}" type="pres">
      <dgm:prSet presAssocID="{C86EE2C7-900E-4CF7-8BAB-289A9A68B593}" presName="accent_3" presStyleCnt="0"/>
      <dgm:spPr/>
    </dgm:pt>
    <dgm:pt modelId="{B6466A07-EF49-4832-B5F0-CE1EE49C360C}" type="pres">
      <dgm:prSet presAssocID="{C86EE2C7-900E-4CF7-8BAB-289A9A68B593}" presName="accentRepeatNode" presStyleLbl="solidFgAcc1" presStyleIdx="2" presStyleCnt="5"/>
      <dgm:spPr>
        <a:solidFill>
          <a:schemeClr val="accent1"/>
        </a:solidFill>
        <a:ln>
          <a:solidFill>
            <a:schemeClr val="accent1"/>
          </a:solidFill>
        </a:ln>
      </dgm:spPr>
    </dgm:pt>
    <dgm:pt modelId="{CEFE1B5C-6130-42EF-9848-8ED8F887A9CC}" type="pres">
      <dgm:prSet presAssocID="{EF15DA61-D928-4B0E-91C1-B50D8DB1C85A}" presName="text_4" presStyleLbl="node1" presStyleIdx="3" presStyleCnt="5">
        <dgm:presLayoutVars>
          <dgm:bulletEnabled val="1"/>
        </dgm:presLayoutVars>
      </dgm:prSet>
      <dgm:spPr/>
    </dgm:pt>
    <dgm:pt modelId="{68BFAF93-B260-4B18-AB9C-18D050DCAD4B}" type="pres">
      <dgm:prSet presAssocID="{EF15DA61-D928-4B0E-91C1-B50D8DB1C85A}" presName="accent_4" presStyleCnt="0"/>
      <dgm:spPr/>
    </dgm:pt>
    <dgm:pt modelId="{7C6729A7-3D6F-4CA8-8288-63AA1AFBCBE4}" type="pres">
      <dgm:prSet presAssocID="{EF15DA61-D928-4B0E-91C1-B50D8DB1C85A}" presName="accentRepeatNode" presStyleLbl="solidFgAcc1" presStyleIdx="3" presStyleCnt="5"/>
      <dgm:spPr>
        <a:solidFill>
          <a:schemeClr val="accent2"/>
        </a:solidFill>
        <a:ln>
          <a:solidFill>
            <a:schemeClr val="accent2"/>
          </a:solidFill>
        </a:ln>
      </dgm:spPr>
    </dgm:pt>
    <dgm:pt modelId="{429E0993-97C8-4AC6-80DC-DCD2480B85BD}" type="pres">
      <dgm:prSet presAssocID="{E49A737B-E897-4D73-B11E-5FC1C1D7D992}" presName="text_5" presStyleLbl="node1" presStyleIdx="4" presStyleCnt="5">
        <dgm:presLayoutVars>
          <dgm:bulletEnabled val="1"/>
        </dgm:presLayoutVars>
      </dgm:prSet>
      <dgm:spPr/>
    </dgm:pt>
    <dgm:pt modelId="{79252483-FF43-44EF-8192-E4DADC260896}" type="pres">
      <dgm:prSet presAssocID="{E49A737B-E897-4D73-B11E-5FC1C1D7D992}" presName="accent_5" presStyleCnt="0"/>
      <dgm:spPr/>
    </dgm:pt>
    <dgm:pt modelId="{CAA3F17A-53FD-4438-A7F4-8E69061FF459}" type="pres">
      <dgm:prSet presAssocID="{E49A737B-E897-4D73-B11E-5FC1C1D7D992}" presName="accentRepeatNode" presStyleLbl="solidFgAcc1" presStyleIdx="4" presStyleCnt="5"/>
      <dgm:spPr>
        <a:solidFill>
          <a:schemeClr val="accent1"/>
        </a:solidFill>
        <a:ln>
          <a:solidFill>
            <a:schemeClr val="accent1"/>
          </a:solidFill>
        </a:ln>
      </dgm:spPr>
    </dgm:pt>
  </dgm:ptLst>
  <dgm:cxnLst>
    <dgm:cxn modelId="{65D4B24F-32E5-4FFB-B78B-60C1BD79C801}" type="presOf" srcId="{C86EE2C7-900E-4CF7-8BAB-289A9A68B593}" destId="{25E67ED2-453B-4A88-9353-071F35BB1603}" srcOrd="0" destOrd="0" presId="urn:microsoft.com/office/officeart/2008/layout/VerticalCurvedList"/>
    <dgm:cxn modelId="{35F4D558-BDD5-4CEB-AF32-E3851C60B8AD}" srcId="{A805D573-54D9-4F5E-B5FB-B10ABE782370}" destId="{EF15DA61-D928-4B0E-91C1-B50D8DB1C85A}" srcOrd="3" destOrd="0" parTransId="{3D7AB1E3-677C-499E-93D8-1CD0F1382017}" sibTransId="{96677448-5BF6-4345-A5F9-3327BB12C7E4}"/>
    <dgm:cxn modelId="{914E347F-836F-4C1B-AC3F-9FDA9A0B252A}" srcId="{A805D573-54D9-4F5E-B5FB-B10ABE782370}" destId="{FA79FD8A-7FEC-4861-A1F0-53956C01D97D}" srcOrd="0" destOrd="0" parTransId="{E7A8F931-D41F-4D3E-AD2D-C1EC02C03E5A}" sibTransId="{1233983E-B83F-4B9F-A1BE-F50A7B300CF1}"/>
    <dgm:cxn modelId="{5DE4ED8C-EF13-4319-80B9-38AF64702CA3}" srcId="{A805D573-54D9-4F5E-B5FB-B10ABE782370}" destId="{6651F1AE-89F5-4735-8063-EAA4D3E667A7}" srcOrd="1" destOrd="0" parTransId="{949FCB67-6487-4BB4-88CB-787AEC01D332}" sibTransId="{78DE1E40-AF0A-413E-980A-B927EFA8DBE6}"/>
    <dgm:cxn modelId="{496BACA3-5063-451D-8A56-7597E2B74406}" type="presOf" srcId="{1233983E-B83F-4B9F-A1BE-F50A7B300CF1}" destId="{5DA6C582-311F-44DC-8A38-A0C2806FA683}" srcOrd="0" destOrd="0" presId="urn:microsoft.com/office/officeart/2008/layout/VerticalCurvedList"/>
    <dgm:cxn modelId="{266E88B6-8A46-4B7D-95E7-7B28FC8E2D35}" type="presOf" srcId="{A805D573-54D9-4F5E-B5FB-B10ABE782370}" destId="{C087175E-0384-4B46-A609-B341B8E780CE}" srcOrd="0" destOrd="0" presId="urn:microsoft.com/office/officeart/2008/layout/VerticalCurvedList"/>
    <dgm:cxn modelId="{0F4A30C4-6FA0-40E7-815C-468DF760B982}" srcId="{A805D573-54D9-4F5E-B5FB-B10ABE782370}" destId="{E49A737B-E897-4D73-B11E-5FC1C1D7D992}" srcOrd="4" destOrd="0" parTransId="{FFD1F2A3-B9AD-42A1-98FF-BCFBE32E39C4}" sibTransId="{2FB27CFC-A5B0-4B17-9CD5-4A634C2E76F4}"/>
    <dgm:cxn modelId="{F06E95D2-4B82-40E7-B565-8D59979E3F83}" type="presOf" srcId="{E49A737B-E897-4D73-B11E-5FC1C1D7D992}" destId="{429E0993-97C8-4AC6-80DC-DCD2480B85BD}" srcOrd="0" destOrd="0" presId="urn:microsoft.com/office/officeart/2008/layout/VerticalCurvedList"/>
    <dgm:cxn modelId="{31879BD7-0581-402C-A249-D617F76135EE}" type="presOf" srcId="{6651F1AE-89F5-4735-8063-EAA4D3E667A7}" destId="{0490D213-52C5-4FF3-B405-A65544F33AAC}" srcOrd="0" destOrd="0" presId="urn:microsoft.com/office/officeart/2008/layout/VerticalCurvedList"/>
    <dgm:cxn modelId="{831ADBE6-F75C-42D6-8FE6-A95A26CF8AE4}" type="presOf" srcId="{FA79FD8A-7FEC-4861-A1F0-53956C01D97D}" destId="{957CDDFD-6B77-49DD-824C-8D9372063254}" srcOrd="0" destOrd="0" presId="urn:microsoft.com/office/officeart/2008/layout/VerticalCurvedList"/>
    <dgm:cxn modelId="{DE5408E9-99C6-4614-8DFB-675C160FD98F}" type="presOf" srcId="{EF15DA61-D928-4B0E-91C1-B50D8DB1C85A}" destId="{CEFE1B5C-6130-42EF-9848-8ED8F887A9CC}" srcOrd="0" destOrd="0" presId="urn:microsoft.com/office/officeart/2008/layout/VerticalCurvedList"/>
    <dgm:cxn modelId="{3D27C7EE-9D0D-48D0-A47F-BCB66255E770}" srcId="{A805D573-54D9-4F5E-B5FB-B10ABE782370}" destId="{C86EE2C7-900E-4CF7-8BAB-289A9A68B593}" srcOrd="2" destOrd="0" parTransId="{D57A6CCD-E6C4-4127-B0D8-534BBB68088C}" sibTransId="{2A90A751-2A53-42F4-BCA5-3B4F37EBC1B0}"/>
    <dgm:cxn modelId="{91695BC2-22DF-4F3E-95F2-5B7B269ACAB2}" type="presParOf" srcId="{C087175E-0384-4B46-A609-B341B8E780CE}" destId="{1270A7DB-6FC8-41F7-BB47-92F85C00FAA3}" srcOrd="0" destOrd="0" presId="urn:microsoft.com/office/officeart/2008/layout/VerticalCurvedList"/>
    <dgm:cxn modelId="{D4CC7E40-D4E3-43CC-9F6A-09DA4D21201E}" type="presParOf" srcId="{1270A7DB-6FC8-41F7-BB47-92F85C00FAA3}" destId="{3FA7E933-18DE-4D2D-AD3A-66116926A104}" srcOrd="0" destOrd="0" presId="urn:microsoft.com/office/officeart/2008/layout/VerticalCurvedList"/>
    <dgm:cxn modelId="{4FACE165-DA45-47CF-BD81-47A1863EDBA0}" type="presParOf" srcId="{3FA7E933-18DE-4D2D-AD3A-66116926A104}" destId="{2A4630E5-0DE1-47F7-8079-6CA05EACAE0F}" srcOrd="0" destOrd="0" presId="urn:microsoft.com/office/officeart/2008/layout/VerticalCurvedList"/>
    <dgm:cxn modelId="{18F59BE8-4659-4583-AC22-AA7CE297361B}" type="presParOf" srcId="{3FA7E933-18DE-4D2D-AD3A-66116926A104}" destId="{5DA6C582-311F-44DC-8A38-A0C2806FA683}" srcOrd="1" destOrd="0" presId="urn:microsoft.com/office/officeart/2008/layout/VerticalCurvedList"/>
    <dgm:cxn modelId="{4567E553-A55A-4981-B4AA-5AF174FBC592}" type="presParOf" srcId="{3FA7E933-18DE-4D2D-AD3A-66116926A104}" destId="{0B7C97D8-3373-42C5-8FC1-E7B7203EC0A3}" srcOrd="2" destOrd="0" presId="urn:microsoft.com/office/officeart/2008/layout/VerticalCurvedList"/>
    <dgm:cxn modelId="{E1B39743-400F-4B13-9E6F-A89E34E22A11}" type="presParOf" srcId="{3FA7E933-18DE-4D2D-AD3A-66116926A104}" destId="{06B1D744-5829-43F7-97BA-9610595F9A7A}" srcOrd="3" destOrd="0" presId="urn:microsoft.com/office/officeart/2008/layout/VerticalCurvedList"/>
    <dgm:cxn modelId="{D5A9CA69-E510-407E-B953-920C64401CA8}" type="presParOf" srcId="{1270A7DB-6FC8-41F7-BB47-92F85C00FAA3}" destId="{957CDDFD-6B77-49DD-824C-8D9372063254}" srcOrd="1" destOrd="0" presId="urn:microsoft.com/office/officeart/2008/layout/VerticalCurvedList"/>
    <dgm:cxn modelId="{EE634B80-2C24-415C-8A87-FC4D4D0995D0}" type="presParOf" srcId="{1270A7DB-6FC8-41F7-BB47-92F85C00FAA3}" destId="{53A2F538-FF6B-4A10-8FF6-5D76ABAA4636}" srcOrd="2" destOrd="0" presId="urn:microsoft.com/office/officeart/2008/layout/VerticalCurvedList"/>
    <dgm:cxn modelId="{A88DB46B-F416-46BA-9188-812533BC2E81}" type="presParOf" srcId="{53A2F538-FF6B-4A10-8FF6-5D76ABAA4636}" destId="{014C48B0-26FD-42A1-997E-F5F076BD01FE}" srcOrd="0" destOrd="0" presId="urn:microsoft.com/office/officeart/2008/layout/VerticalCurvedList"/>
    <dgm:cxn modelId="{9A991D2D-57A9-41BA-9DF3-19BF941A1680}" type="presParOf" srcId="{1270A7DB-6FC8-41F7-BB47-92F85C00FAA3}" destId="{0490D213-52C5-4FF3-B405-A65544F33AAC}" srcOrd="3" destOrd="0" presId="urn:microsoft.com/office/officeart/2008/layout/VerticalCurvedList"/>
    <dgm:cxn modelId="{3C520332-203E-43B1-82ED-36EC0FA885A4}" type="presParOf" srcId="{1270A7DB-6FC8-41F7-BB47-92F85C00FAA3}" destId="{0888FBFF-863E-47EF-A595-B84DD6C3060A}" srcOrd="4" destOrd="0" presId="urn:microsoft.com/office/officeart/2008/layout/VerticalCurvedList"/>
    <dgm:cxn modelId="{C7A9D20A-B3E6-4106-9249-EA1826EEAFDB}" type="presParOf" srcId="{0888FBFF-863E-47EF-A595-B84DD6C3060A}" destId="{80182749-31A4-401B-8385-DDD1F7CEC2F7}" srcOrd="0" destOrd="0" presId="urn:microsoft.com/office/officeart/2008/layout/VerticalCurvedList"/>
    <dgm:cxn modelId="{2F7F58F1-04DB-40C3-82D6-A7840827BA16}" type="presParOf" srcId="{1270A7DB-6FC8-41F7-BB47-92F85C00FAA3}" destId="{25E67ED2-453B-4A88-9353-071F35BB1603}" srcOrd="5" destOrd="0" presId="urn:microsoft.com/office/officeart/2008/layout/VerticalCurvedList"/>
    <dgm:cxn modelId="{245AFA34-80CA-49E5-9B7B-B9B9405C0DDA}" type="presParOf" srcId="{1270A7DB-6FC8-41F7-BB47-92F85C00FAA3}" destId="{EB2BDE50-CB64-4005-B5C0-CBBECF2F8C26}" srcOrd="6" destOrd="0" presId="urn:microsoft.com/office/officeart/2008/layout/VerticalCurvedList"/>
    <dgm:cxn modelId="{386A0A58-8C73-4A5F-84E3-9211299708C1}" type="presParOf" srcId="{EB2BDE50-CB64-4005-B5C0-CBBECF2F8C26}" destId="{B6466A07-EF49-4832-B5F0-CE1EE49C360C}" srcOrd="0" destOrd="0" presId="urn:microsoft.com/office/officeart/2008/layout/VerticalCurvedList"/>
    <dgm:cxn modelId="{E78AF780-C0A0-4629-B803-501B2BC884E9}" type="presParOf" srcId="{1270A7DB-6FC8-41F7-BB47-92F85C00FAA3}" destId="{CEFE1B5C-6130-42EF-9848-8ED8F887A9CC}" srcOrd="7" destOrd="0" presId="urn:microsoft.com/office/officeart/2008/layout/VerticalCurvedList"/>
    <dgm:cxn modelId="{6104DCC3-3C03-4246-94CB-CB800B1BBA81}" type="presParOf" srcId="{1270A7DB-6FC8-41F7-BB47-92F85C00FAA3}" destId="{68BFAF93-B260-4B18-AB9C-18D050DCAD4B}" srcOrd="8" destOrd="0" presId="urn:microsoft.com/office/officeart/2008/layout/VerticalCurvedList"/>
    <dgm:cxn modelId="{DEBA895D-DBEE-473A-9B03-C3748886E2DF}" type="presParOf" srcId="{68BFAF93-B260-4B18-AB9C-18D050DCAD4B}" destId="{7C6729A7-3D6F-4CA8-8288-63AA1AFBCBE4}" srcOrd="0" destOrd="0" presId="urn:microsoft.com/office/officeart/2008/layout/VerticalCurvedList"/>
    <dgm:cxn modelId="{A52DB548-D7AA-4D71-997D-4DE32C0089E7}" type="presParOf" srcId="{1270A7DB-6FC8-41F7-BB47-92F85C00FAA3}" destId="{429E0993-97C8-4AC6-80DC-DCD2480B85BD}" srcOrd="9" destOrd="0" presId="urn:microsoft.com/office/officeart/2008/layout/VerticalCurvedList"/>
    <dgm:cxn modelId="{E81D1D2C-5715-4B09-8A53-88BE598881CB}" type="presParOf" srcId="{1270A7DB-6FC8-41F7-BB47-92F85C00FAA3}" destId="{79252483-FF43-44EF-8192-E4DADC260896}" srcOrd="10" destOrd="0" presId="urn:microsoft.com/office/officeart/2008/layout/VerticalCurvedList"/>
    <dgm:cxn modelId="{88C43137-5F73-408E-8750-F58F00BE0C56}" type="presParOf" srcId="{79252483-FF43-44EF-8192-E4DADC260896}" destId="{CAA3F17A-53FD-4438-A7F4-8E69061FF45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BCD622-84FF-4A33-A2DA-119C230753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EB0867D-2359-4435-A798-669C763B1997}">
      <dgm:prSet phldrT="[Text]" custT="1"/>
      <dgm:spPr>
        <a:ln>
          <a:solidFill>
            <a:schemeClr val="tx1"/>
          </a:solidFill>
        </a:ln>
      </dgm:spPr>
      <dgm:t>
        <a:bodyPr/>
        <a:lstStyle/>
        <a:p>
          <a:pPr algn="ctr"/>
          <a:r>
            <a:rPr lang="en-US" sz="3600" b="1" dirty="0">
              <a:solidFill>
                <a:schemeClr val="bg1"/>
              </a:solidFill>
              <a:effectLst>
                <a:outerShdw blurRad="38100" dist="38100" dir="2700000" algn="tl">
                  <a:srgbClr val="000000">
                    <a:alpha val="43137"/>
                  </a:srgbClr>
                </a:outerShdw>
              </a:effectLst>
            </a:rPr>
            <a:t>2040 Net Revenue Loss Projections </a:t>
          </a:r>
          <a:endParaRPr lang="en-US" sz="3600" b="1" dirty="0">
            <a:solidFill>
              <a:schemeClr val="bg1"/>
            </a:solidFill>
          </a:endParaRPr>
        </a:p>
      </dgm:t>
    </dgm:pt>
    <dgm:pt modelId="{C652D5EA-3C59-4949-A93F-A9A6C00685FD}" type="parTrans" cxnId="{BF3366DE-7A8E-4A8D-9124-AF8D4F5FC395}">
      <dgm:prSet/>
      <dgm:spPr/>
      <dgm:t>
        <a:bodyPr/>
        <a:lstStyle/>
        <a:p>
          <a:endParaRPr lang="en-US"/>
        </a:p>
      </dgm:t>
    </dgm:pt>
    <dgm:pt modelId="{D93453F3-E89B-45B4-B4CC-C17A5729C515}" type="sibTrans" cxnId="{BF3366DE-7A8E-4A8D-9124-AF8D4F5FC395}">
      <dgm:prSet/>
      <dgm:spPr/>
      <dgm:t>
        <a:bodyPr/>
        <a:lstStyle/>
        <a:p>
          <a:endParaRPr lang="en-US"/>
        </a:p>
      </dgm:t>
    </dgm:pt>
    <dgm:pt modelId="{708BF2FE-0339-4A0E-8CFE-079107193AA8}">
      <dgm:prSet custT="1"/>
      <dgm:spPr/>
      <dgm:t>
        <a:bodyPr/>
        <a:lstStyle/>
        <a:p>
          <a:r>
            <a:rPr lang="en-US" sz="3200" dirty="0">
              <a:solidFill>
                <a:srgbClr val="003E6F"/>
              </a:solidFill>
              <a:effectLst>
                <a:outerShdw blurRad="38100" dist="38100" dir="2700000" algn="tl">
                  <a:srgbClr val="000000">
                    <a:alpha val="43137"/>
                  </a:srgbClr>
                </a:outerShdw>
              </a:effectLst>
            </a:rPr>
            <a:t>Conservative Growth Scenario = </a:t>
          </a:r>
          <a:r>
            <a:rPr lang="en-US" sz="3200" dirty="0">
              <a:solidFill>
                <a:srgbClr val="FF0000"/>
              </a:solidFill>
              <a:effectLst>
                <a:outerShdw blurRad="38100" dist="38100" dir="2700000" algn="tl">
                  <a:srgbClr val="000000">
                    <a:alpha val="43137"/>
                  </a:srgbClr>
                </a:outerShdw>
              </a:effectLst>
            </a:rPr>
            <a:t>-5.6%</a:t>
          </a:r>
        </a:p>
      </dgm:t>
    </dgm:pt>
    <dgm:pt modelId="{7C6C8003-817A-42C8-A3F5-72745D4A8F99}" type="parTrans" cxnId="{62066DA4-FDFE-4BF9-BB17-E6939B840777}">
      <dgm:prSet/>
      <dgm:spPr/>
      <dgm:t>
        <a:bodyPr/>
        <a:lstStyle/>
        <a:p>
          <a:endParaRPr lang="en-US"/>
        </a:p>
      </dgm:t>
    </dgm:pt>
    <dgm:pt modelId="{D29F9CCA-9D92-418E-8A55-EEFE7AA429BC}" type="sibTrans" cxnId="{62066DA4-FDFE-4BF9-BB17-E6939B840777}">
      <dgm:prSet/>
      <dgm:spPr/>
      <dgm:t>
        <a:bodyPr/>
        <a:lstStyle/>
        <a:p>
          <a:endParaRPr lang="en-US"/>
        </a:p>
      </dgm:t>
    </dgm:pt>
    <dgm:pt modelId="{609BD3B4-D73C-436B-9F8C-20F747D8DCCD}">
      <dgm:prSet custT="1"/>
      <dgm:spPr/>
      <dgm:t>
        <a:bodyPr/>
        <a:lstStyle/>
        <a:p>
          <a:endParaRPr lang="en-US" sz="3200" dirty="0">
            <a:solidFill>
              <a:srgbClr val="003E6F"/>
            </a:solidFill>
            <a:effectLst>
              <a:outerShdw blurRad="38100" dist="38100" dir="2700000" algn="tl">
                <a:srgbClr val="000000">
                  <a:alpha val="43137"/>
                </a:srgbClr>
              </a:outerShdw>
            </a:effectLst>
          </a:endParaRPr>
        </a:p>
      </dgm:t>
    </dgm:pt>
    <dgm:pt modelId="{7E908770-E762-4357-8563-DE47DE844A99}" type="parTrans" cxnId="{F24C6C53-71AE-481F-8CA7-DD815C514529}">
      <dgm:prSet/>
      <dgm:spPr/>
      <dgm:t>
        <a:bodyPr/>
        <a:lstStyle/>
        <a:p>
          <a:endParaRPr lang="en-US"/>
        </a:p>
      </dgm:t>
    </dgm:pt>
    <dgm:pt modelId="{9F8541AA-7559-4286-A893-D1B65FCC9B38}" type="sibTrans" cxnId="{F24C6C53-71AE-481F-8CA7-DD815C514529}">
      <dgm:prSet/>
      <dgm:spPr/>
      <dgm:t>
        <a:bodyPr/>
        <a:lstStyle/>
        <a:p>
          <a:endParaRPr lang="en-US"/>
        </a:p>
      </dgm:t>
    </dgm:pt>
    <dgm:pt modelId="{D96377CA-29FC-4000-82D3-3F2E9DC82530}">
      <dgm:prSet custT="1"/>
      <dgm:spPr/>
      <dgm:t>
        <a:bodyPr/>
        <a:lstStyle/>
        <a:p>
          <a:r>
            <a:rPr lang="en-US" sz="3200" dirty="0">
              <a:solidFill>
                <a:srgbClr val="003E6F"/>
              </a:solidFill>
              <a:effectLst>
                <a:outerShdw blurRad="38100" dist="38100" dir="2700000" algn="tl">
                  <a:srgbClr val="000000">
                    <a:alpha val="43137"/>
                  </a:srgbClr>
                </a:outerShdw>
              </a:effectLst>
            </a:rPr>
            <a:t>Aggressive Growth Scenario = </a:t>
          </a:r>
          <a:r>
            <a:rPr lang="en-US" sz="3200" dirty="0">
              <a:solidFill>
                <a:srgbClr val="FF0000"/>
              </a:solidFill>
              <a:effectLst>
                <a:outerShdw blurRad="38100" dist="38100" dir="2700000" algn="tl">
                  <a:srgbClr val="000000">
                    <a:alpha val="43137"/>
                  </a:srgbClr>
                </a:outerShdw>
              </a:effectLst>
            </a:rPr>
            <a:t>-20.0%</a:t>
          </a:r>
        </a:p>
      </dgm:t>
    </dgm:pt>
    <dgm:pt modelId="{BEAED261-DE7A-4747-A509-5E241A6AE03D}" type="parTrans" cxnId="{3DDDF52E-5781-493E-BEB3-C82B3A5B2A8E}">
      <dgm:prSet/>
      <dgm:spPr/>
      <dgm:t>
        <a:bodyPr/>
        <a:lstStyle/>
        <a:p>
          <a:endParaRPr lang="en-US"/>
        </a:p>
      </dgm:t>
    </dgm:pt>
    <dgm:pt modelId="{F3C1A2E1-E73C-46AB-A7B2-88413EA2C577}" type="sibTrans" cxnId="{3DDDF52E-5781-493E-BEB3-C82B3A5B2A8E}">
      <dgm:prSet/>
      <dgm:spPr/>
      <dgm:t>
        <a:bodyPr/>
        <a:lstStyle/>
        <a:p>
          <a:endParaRPr lang="en-US"/>
        </a:p>
      </dgm:t>
    </dgm:pt>
    <dgm:pt modelId="{58E54A7C-4EC2-4C64-AAE3-FC2F020DD3CE}">
      <dgm:prSet custT="1"/>
      <dgm:spPr/>
      <dgm:t>
        <a:bodyPr/>
        <a:lstStyle/>
        <a:p>
          <a:r>
            <a:rPr lang="en-US" sz="3200" dirty="0">
              <a:solidFill>
                <a:srgbClr val="003E6F"/>
              </a:solidFill>
              <a:effectLst>
                <a:outerShdw blurRad="38100" dist="38100" dir="2700000" algn="tl">
                  <a:srgbClr val="000000">
                    <a:alpha val="43137"/>
                  </a:srgbClr>
                </a:outerShdw>
              </a:effectLst>
            </a:rPr>
            <a:t>Moderate Growth Scenario = </a:t>
          </a:r>
          <a:r>
            <a:rPr lang="en-US" sz="3200" dirty="0">
              <a:solidFill>
                <a:srgbClr val="FF0000"/>
              </a:solidFill>
              <a:effectLst>
                <a:outerShdw blurRad="38100" dist="38100" dir="2700000" algn="tl">
                  <a:srgbClr val="000000">
                    <a:alpha val="43137"/>
                  </a:srgbClr>
                </a:outerShdw>
              </a:effectLst>
            </a:rPr>
            <a:t>-11.1%</a:t>
          </a:r>
        </a:p>
      </dgm:t>
    </dgm:pt>
    <dgm:pt modelId="{F913BB05-976E-4373-A404-C920E8C0E4CF}" type="parTrans" cxnId="{1EF38BAA-9C61-4F80-83B3-30B33901C484}">
      <dgm:prSet/>
      <dgm:spPr/>
      <dgm:t>
        <a:bodyPr/>
        <a:lstStyle/>
        <a:p>
          <a:endParaRPr lang="en-US"/>
        </a:p>
      </dgm:t>
    </dgm:pt>
    <dgm:pt modelId="{6CEBADE6-35C2-43BC-AA5B-48D45ADB0B48}" type="sibTrans" cxnId="{1EF38BAA-9C61-4F80-83B3-30B33901C484}">
      <dgm:prSet/>
      <dgm:spPr/>
      <dgm:t>
        <a:bodyPr/>
        <a:lstStyle/>
        <a:p>
          <a:endParaRPr lang="en-US"/>
        </a:p>
      </dgm:t>
    </dgm:pt>
    <dgm:pt modelId="{559AF85B-ECC7-4F71-AF35-95A74B907AFD}">
      <dgm:prSet custT="1"/>
      <dgm:spPr/>
      <dgm:t>
        <a:bodyPr/>
        <a:lstStyle/>
        <a:p>
          <a:r>
            <a:rPr lang="en-US" sz="3200" dirty="0">
              <a:solidFill>
                <a:srgbClr val="003E6F"/>
              </a:solidFill>
              <a:effectLst>
                <a:outerShdw blurRad="38100" dist="38100" dir="2700000" algn="tl">
                  <a:srgbClr val="000000">
                    <a:alpha val="43137"/>
                  </a:srgbClr>
                </a:outerShdw>
              </a:effectLst>
            </a:rPr>
            <a:t>For every 1% increase in EV market adoption, estimated 0.5% reduction in STTF revenue</a:t>
          </a:r>
        </a:p>
      </dgm:t>
    </dgm:pt>
    <dgm:pt modelId="{CF4F7110-B2EB-4A9F-BB88-F6733FC363FD}" type="parTrans" cxnId="{1E9BDCBF-CBEE-443B-BC5C-C0DEA8C5B812}">
      <dgm:prSet/>
      <dgm:spPr/>
      <dgm:t>
        <a:bodyPr/>
        <a:lstStyle/>
        <a:p>
          <a:endParaRPr lang="en-US"/>
        </a:p>
      </dgm:t>
    </dgm:pt>
    <dgm:pt modelId="{BEB17852-A7A8-4BA8-8A72-D0FB2C5BCE6D}" type="sibTrans" cxnId="{1E9BDCBF-CBEE-443B-BC5C-C0DEA8C5B812}">
      <dgm:prSet/>
      <dgm:spPr/>
      <dgm:t>
        <a:bodyPr/>
        <a:lstStyle/>
        <a:p>
          <a:endParaRPr lang="en-US"/>
        </a:p>
      </dgm:t>
    </dgm:pt>
    <dgm:pt modelId="{6921DAA0-D59E-408B-A9AB-AB88411C5C79}" type="pres">
      <dgm:prSet presAssocID="{ECBCD622-84FF-4A33-A2DA-119C230753AD}" presName="linear" presStyleCnt="0">
        <dgm:presLayoutVars>
          <dgm:animLvl val="lvl"/>
          <dgm:resizeHandles val="exact"/>
        </dgm:presLayoutVars>
      </dgm:prSet>
      <dgm:spPr/>
    </dgm:pt>
    <dgm:pt modelId="{18ECAAD8-086A-406B-8A16-8B8CBBA57F45}" type="pres">
      <dgm:prSet presAssocID="{6EB0867D-2359-4435-A798-669C763B1997}" presName="parentText" presStyleLbl="node1" presStyleIdx="0" presStyleCnt="1" custScaleY="147888" custLinFactNeighborY="-6517">
        <dgm:presLayoutVars>
          <dgm:chMax val="0"/>
          <dgm:bulletEnabled val="1"/>
        </dgm:presLayoutVars>
      </dgm:prSet>
      <dgm:spPr/>
    </dgm:pt>
    <dgm:pt modelId="{B502E5C1-6E64-4167-8A4E-F0929C0D0F49}" type="pres">
      <dgm:prSet presAssocID="{6EB0867D-2359-4435-A798-669C763B1997}" presName="childText" presStyleLbl="revTx" presStyleIdx="0" presStyleCnt="1">
        <dgm:presLayoutVars>
          <dgm:bulletEnabled val="1"/>
        </dgm:presLayoutVars>
      </dgm:prSet>
      <dgm:spPr/>
    </dgm:pt>
  </dgm:ptLst>
  <dgm:cxnLst>
    <dgm:cxn modelId="{3DDDF52E-5781-493E-BEB3-C82B3A5B2A8E}" srcId="{6EB0867D-2359-4435-A798-669C763B1997}" destId="{D96377CA-29FC-4000-82D3-3F2E9DC82530}" srcOrd="2" destOrd="0" parTransId="{BEAED261-DE7A-4747-A509-5E241A6AE03D}" sibTransId="{F3C1A2E1-E73C-46AB-A7B2-88413EA2C577}"/>
    <dgm:cxn modelId="{ACEF175F-436E-428B-9658-47A97F770786}" type="presOf" srcId="{58E54A7C-4EC2-4C64-AAE3-FC2F020DD3CE}" destId="{B502E5C1-6E64-4167-8A4E-F0929C0D0F49}" srcOrd="0" destOrd="1" presId="urn:microsoft.com/office/officeart/2005/8/layout/vList2"/>
    <dgm:cxn modelId="{74E2914A-13EE-419C-8D83-5A06DB8399CF}" type="presOf" srcId="{ECBCD622-84FF-4A33-A2DA-119C230753AD}" destId="{6921DAA0-D59E-408B-A9AB-AB88411C5C79}" srcOrd="0" destOrd="0" presId="urn:microsoft.com/office/officeart/2005/8/layout/vList2"/>
    <dgm:cxn modelId="{9DFEF24C-54E1-4BBC-A59E-286664B6F4C0}" type="presOf" srcId="{609BD3B4-D73C-436B-9F8C-20F747D8DCCD}" destId="{B502E5C1-6E64-4167-8A4E-F0929C0D0F49}" srcOrd="0" destOrd="4" presId="urn:microsoft.com/office/officeart/2005/8/layout/vList2"/>
    <dgm:cxn modelId="{BBF88F52-BBDF-40E9-85DF-5B1D48BA0920}" type="presOf" srcId="{708BF2FE-0339-4A0E-8CFE-079107193AA8}" destId="{B502E5C1-6E64-4167-8A4E-F0929C0D0F49}" srcOrd="0" destOrd="0" presId="urn:microsoft.com/office/officeart/2005/8/layout/vList2"/>
    <dgm:cxn modelId="{F24C6C53-71AE-481F-8CA7-DD815C514529}" srcId="{6EB0867D-2359-4435-A798-669C763B1997}" destId="{609BD3B4-D73C-436B-9F8C-20F747D8DCCD}" srcOrd="4" destOrd="0" parTransId="{7E908770-E762-4357-8563-DE47DE844A99}" sibTransId="{9F8541AA-7559-4286-A893-D1B65FCC9B38}"/>
    <dgm:cxn modelId="{E90AB990-BE7E-428C-92D1-565D09BCB2E5}" type="presOf" srcId="{6EB0867D-2359-4435-A798-669C763B1997}" destId="{18ECAAD8-086A-406B-8A16-8B8CBBA57F45}" srcOrd="0" destOrd="0" presId="urn:microsoft.com/office/officeart/2005/8/layout/vList2"/>
    <dgm:cxn modelId="{62ED1791-1DE4-42C8-9C7D-E86124FF49E5}" type="presOf" srcId="{559AF85B-ECC7-4F71-AF35-95A74B907AFD}" destId="{B502E5C1-6E64-4167-8A4E-F0929C0D0F49}" srcOrd="0" destOrd="3" presId="urn:microsoft.com/office/officeart/2005/8/layout/vList2"/>
    <dgm:cxn modelId="{62066DA4-FDFE-4BF9-BB17-E6939B840777}" srcId="{6EB0867D-2359-4435-A798-669C763B1997}" destId="{708BF2FE-0339-4A0E-8CFE-079107193AA8}" srcOrd="0" destOrd="0" parTransId="{7C6C8003-817A-42C8-A3F5-72745D4A8F99}" sibTransId="{D29F9CCA-9D92-418E-8A55-EEFE7AA429BC}"/>
    <dgm:cxn modelId="{1EF38BAA-9C61-4F80-83B3-30B33901C484}" srcId="{6EB0867D-2359-4435-A798-669C763B1997}" destId="{58E54A7C-4EC2-4C64-AAE3-FC2F020DD3CE}" srcOrd="1" destOrd="0" parTransId="{F913BB05-976E-4373-A404-C920E8C0E4CF}" sibTransId="{6CEBADE6-35C2-43BC-AA5B-48D45ADB0B48}"/>
    <dgm:cxn modelId="{08401EB9-7122-40F1-872E-1179C24E4FD7}" type="presOf" srcId="{D96377CA-29FC-4000-82D3-3F2E9DC82530}" destId="{B502E5C1-6E64-4167-8A4E-F0929C0D0F49}" srcOrd="0" destOrd="2" presId="urn:microsoft.com/office/officeart/2005/8/layout/vList2"/>
    <dgm:cxn modelId="{1E9BDCBF-CBEE-443B-BC5C-C0DEA8C5B812}" srcId="{6EB0867D-2359-4435-A798-669C763B1997}" destId="{559AF85B-ECC7-4F71-AF35-95A74B907AFD}" srcOrd="3" destOrd="0" parTransId="{CF4F7110-B2EB-4A9F-BB88-F6733FC363FD}" sibTransId="{BEB17852-A7A8-4BA8-8A72-D0FB2C5BCE6D}"/>
    <dgm:cxn modelId="{BF3366DE-7A8E-4A8D-9124-AF8D4F5FC395}" srcId="{ECBCD622-84FF-4A33-A2DA-119C230753AD}" destId="{6EB0867D-2359-4435-A798-669C763B1997}" srcOrd="0" destOrd="0" parTransId="{C652D5EA-3C59-4949-A93F-A9A6C00685FD}" sibTransId="{D93453F3-E89B-45B4-B4CC-C17A5729C515}"/>
    <dgm:cxn modelId="{EBF8D439-D19A-4317-8A11-288EE074224D}" type="presParOf" srcId="{6921DAA0-D59E-408B-A9AB-AB88411C5C79}" destId="{18ECAAD8-086A-406B-8A16-8B8CBBA57F45}" srcOrd="0" destOrd="0" presId="urn:microsoft.com/office/officeart/2005/8/layout/vList2"/>
    <dgm:cxn modelId="{498660BA-ACF9-4367-8434-584CB4890CC9}" type="presParOf" srcId="{6921DAA0-D59E-408B-A9AB-AB88411C5C79}" destId="{B502E5C1-6E64-4167-8A4E-F0929C0D0F49}"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6C582-311F-44DC-8A38-A0C2806FA683}">
      <dsp:nvSpPr>
        <dsp:cNvPr id="0" name=""/>
        <dsp:cNvSpPr/>
      </dsp:nvSpPr>
      <dsp:spPr>
        <a:xfrm>
          <a:off x="-5770201" y="-883170"/>
          <a:ext cx="6869659" cy="6869659"/>
        </a:xfrm>
        <a:prstGeom prst="blockArc">
          <a:avLst>
            <a:gd name="adj1" fmla="val 18900000"/>
            <a:gd name="adj2" fmla="val 2700000"/>
            <a:gd name="adj3" fmla="val 31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7CDDFD-6B77-49DD-824C-8D9372063254}">
      <dsp:nvSpPr>
        <dsp:cNvPr id="0" name=""/>
        <dsp:cNvSpPr/>
      </dsp:nvSpPr>
      <dsp:spPr>
        <a:xfrm>
          <a:off x="480577" y="318855"/>
          <a:ext cx="8101963" cy="638118"/>
        </a:xfrm>
        <a:prstGeom prst="rect">
          <a:avLst/>
        </a:prstGeom>
        <a:solidFill>
          <a:schemeClr val="accent1">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50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solidFill>
                <a:srgbClr val="1C4384"/>
              </a:solidFill>
              <a:effectLst>
                <a:outerShdw blurRad="38100" dist="38100" dir="2700000" algn="tl">
                  <a:srgbClr val="000000">
                    <a:alpha val="43137"/>
                  </a:srgbClr>
                </a:outerShdw>
              </a:effectLst>
              <a:latin typeface="+mj-lt"/>
            </a:rPr>
            <a:t>State Fuel Tax Indexed to CPI</a:t>
          </a:r>
          <a:endParaRPr lang="en-US" sz="2900" kern="1200" dirty="0"/>
        </a:p>
      </dsp:txBody>
      <dsp:txXfrm>
        <a:off x="480577" y="318855"/>
        <a:ext cx="8101963" cy="638118"/>
      </dsp:txXfrm>
    </dsp:sp>
    <dsp:sp modelId="{014C48B0-26FD-42A1-997E-F5F076BD01FE}">
      <dsp:nvSpPr>
        <dsp:cNvPr id="0" name=""/>
        <dsp:cNvSpPr/>
      </dsp:nvSpPr>
      <dsp:spPr>
        <a:xfrm>
          <a:off x="81753" y="239090"/>
          <a:ext cx="797648" cy="797648"/>
        </a:xfrm>
        <a:prstGeom prst="ellipse">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0490D213-52C5-4FF3-B405-A65544F33AAC}">
      <dsp:nvSpPr>
        <dsp:cNvPr id="0" name=""/>
        <dsp:cNvSpPr/>
      </dsp:nvSpPr>
      <dsp:spPr>
        <a:xfrm>
          <a:off x="937834" y="1275727"/>
          <a:ext cx="7644706" cy="638118"/>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50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solidFill>
                <a:schemeClr val="accent2"/>
              </a:solidFill>
              <a:effectLst>
                <a:outerShdw blurRad="38100" dist="38100" dir="2700000" algn="tl">
                  <a:srgbClr val="000000">
                    <a:alpha val="43137"/>
                  </a:srgbClr>
                </a:outerShdw>
              </a:effectLst>
              <a:latin typeface="+mj-lt"/>
            </a:rPr>
            <a:t>Extensive Tolling Systems</a:t>
          </a:r>
        </a:p>
      </dsp:txBody>
      <dsp:txXfrm>
        <a:off x="937834" y="1275727"/>
        <a:ext cx="7644706" cy="638118"/>
      </dsp:txXfrm>
    </dsp:sp>
    <dsp:sp modelId="{80182749-31A4-401B-8385-DDD1F7CEC2F7}">
      <dsp:nvSpPr>
        <dsp:cNvPr id="0" name=""/>
        <dsp:cNvSpPr/>
      </dsp:nvSpPr>
      <dsp:spPr>
        <a:xfrm>
          <a:off x="539010" y="1195962"/>
          <a:ext cx="797648" cy="797648"/>
        </a:xfrm>
        <a:prstGeom prst="ellipse">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25E67ED2-453B-4A88-9353-071F35BB1603}">
      <dsp:nvSpPr>
        <dsp:cNvPr id="0" name=""/>
        <dsp:cNvSpPr/>
      </dsp:nvSpPr>
      <dsp:spPr>
        <a:xfrm>
          <a:off x="1078176" y="2232599"/>
          <a:ext cx="7504365" cy="638118"/>
        </a:xfrm>
        <a:prstGeom prst="rect">
          <a:avLst/>
        </a:prstGeom>
        <a:solidFill>
          <a:schemeClr val="accent1">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50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solidFill>
                <a:srgbClr val="1C4384"/>
              </a:solidFill>
              <a:effectLst>
                <a:outerShdw blurRad="38100" dist="38100" dir="2700000" algn="tl">
                  <a:srgbClr val="000000">
                    <a:alpha val="43137"/>
                  </a:srgbClr>
                </a:outerShdw>
              </a:effectLst>
              <a:latin typeface="+mj-lt"/>
            </a:rPr>
            <a:t>Maximum Use of Innovative Financing</a:t>
          </a:r>
        </a:p>
      </dsp:txBody>
      <dsp:txXfrm>
        <a:off x="1078176" y="2232599"/>
        <a:ext cx="7504365" cy="638118"/>
      </dsp:txXfrm>
    </dsp:sp>
    <dsp:sp modelId="{B6466A07-EF49-4832-B5F0-CE1EE49C360C}">
      <dsp:nvSpPr>
        <dsp:cNvPr id="0" name=""/>
        <dsp:cNvSpPr/>
      </dsp:nvSpPr>
      <dsp:spPr>
        <a:xfrm>
          <a:off x="679351" y="2152834"/>
          <a:ext cx="797648" cy="797648"/>
        </a:xfrm>
        <a:prstGeom prst="ellipse">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CEFE1B5C-6130-42EF-9848-8ED8F887A9CC}">
      <dsp:nvSpPr>
        <dsp:cNvPr id="0" name=""/>
        <dsp:cNvSpPr/>
      </dsp:nvSpPr>
      <dsp:spPr>
        <a:xfrm>
          <a:off x="937834" y="3189471"/>
          <a:ext cx="7644706" cy="638118"/>
        </a:xfrm>
        <a:prstGeom prst="rect">
          <a:avLst/>
        </a:prstGeom>
        <a:solidFill>
          <a:schemeClr val="accent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50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solidFill>
                <a:schemeClr val="accent2"/>
              </a:solidFill>
              <a:effectLst>
                <a:outerShdw blurRad="38100" dist="38100" dir="2700000" algn="tl">
                  <a:srgbClr val="000000">
                    <a:alpha val="43137"/>
                  </a:srgbClr>
                </a:outerShdw>
              </a:effectLst>
              <a:latin typeface="+mj-lt"/>
            </a:rPr>
            <a:t>Population Growth</a:t>
          </a:r>
        </a:p>
      </dsp:txBody>
      <dsp:txXfrm>
        <a:off x="937834" y="3189471"/>
        <a:ext cx="7644706" cy="638118"/>
      </dsp:txXfrm>
    </dsp:sp>
    <dsp:sp modelId="{7C6729A7-3D6F-4CA8-8288-63AA1AFBCBE4}">
      <dsp:nvSpPr>
        <dsp:cNvPr id="0" name=""/>
        <dsp:cNvSpPr/>
      </dsp:nvSpPr>
      <dsp:spPr>
        <a:xfrm>
          <a:off x="539010" y="3109706"/>
          <a:ext cx="797648" cy="797648"/>
        </a:xfrm>
        <a:prstGeom prst="ellipse">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429E0993-97C8-4AC6-80DC-DCD2480B85BD}">
      <dsp:nvSpPr>
        <dsp:cNvPr id="0" name=""/>
        <dsp:cNvSpPr/>
      </dsp:nvSpPr>
      <dsp:spPr>
        <a:xfrm>
          <a:off x="480577" y="4146343"/>
          <a:ext cx="8101963" cy="638118"/>
        </a:xfrm>
        <a:prstGeom prst="rect">
          <a:avLst/>
        </a:prstGeom>
        <a:solidFill>
          <a:schemeClr val="accent1">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50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b="1" kern="1200" dirty="0">
              <a:solidFill>
                <a:srgbClr val="1C4384"/>
              </a:solidFill>
              <a:effectLst>
                <a:outerShdw blurRad="38100" dist="38100" dir="2700000" algn="tl">
                  <a:srgbClr val="000000">
                    <a:alpha val="43137"/>
                  </a:srgbClr>
                </a:outerShdw>
              </a:effectLst>
              <a:latin typeface="+mj-lt"/>
            </a:rPr>
            <a:t>Record Tourism</a:t>
          </a:r>
        </a:p>
      </dsp:txBody>
      <dsp:txXfrm>
        <a:off x="480577" y="4146343"/>
        <a:ext cx="8101963" cy="638118"/>
      </dsp:txXfrm>
    </dsp:sp>
    <dsp:sp modelId="{CAA3F17A-53FD-4438-A7F4-8E69061FF459}">
      <dsp:nvSpPr>
        <dsp:cNvPr id="0" name=""/>
        <dsp:cNvSpPr/>
      </dsp:nvSpPr>
      <dsp:spPr>
        <a:xfrm>
          <a:off x="81753" y="4066578"/>
          <a:ext cx="797648" cy="797648"/>
        </a:xfrm>
        <a:prstGeom prst="ellipse">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CAAD8-086A-406B-8A16-8B8CBBA57F45}">
      <dsp:nvSpPr>
        <dsp:cNvPr id="0" name=""/>
        <dsp:cNvSpPr/>
      </dsp:nvSpPr>
      <dsp:spPr>
        <a:xfrm>
          <a:off x="0" y="153260"/>
          <a:ext cx="9739746" cy="1799501"/>
        </a:xfrm>
        <a:prstGeom prst="roundRect">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bg1"/>
              </a:solidFill>
              <a:effectLst>
                <a:outerShdw blurRad="38100" dist="38100" dir="2700000" algn="tl">
                  <a:srgbClr val="000000">
                    <a:alpha val="43137"/>
                  </a:srgbClr>
                </a:outerShdw>
              </a:effectLst>
            </a:rPr>
            <a:t>2040 Net Revenue Loss Projections </a:t>
          </a:r>
          <a:endParaRPr lang="en-US" sz="3600" b="1" kern="1200" dirty="0">
            <a:solidFill>
              <a:schemeClr val="bg1"/>
            </a:solidFill>
          </a:endParaRPr>
        </a:p>
      </dsp:txBody>
      <dsp:txXfrm>
        <a:off x="87844" y="241104"/>
        <a:ext cx="9564058" cy="1623813"/>
      </dsp:txXfrm>
    </dsp:sp>
    <dsp:sp modelId="{B502E5C1-6E64-4167-8A4E-F0929C0D0F49}">
      <dsp:nvSpPr>
        <dsp:cNvPr id="0" name=""/>
        <dsp:cNvSpPr/>
      </dsp:nvSpPr>
      <dsp:spPr>
        <a:xfrm>
          <a:off x="0" y="2150056"/>
          <a:ext cx="9739746" cy="3027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237"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solidFill>
                <a:srgbClr val="003E6F"/>
              </a:solidFill>
              <a:effectLst>
                <a:outerShdw blurRad="38100" dist="38100" dir="2700000" algn="tl">
                  <a:srgbClr val="000000">
                    <a:alpha val="43137"/>
                  </a:srgbClr>
                </a:outerShdw>
              </a:effectLst>
            </a:rPr>
            <a:t>Conservative Growth Scenario = </a:t>
          </a:r>
          <a:r>
            <a:rPr lang="en-US" sz="3200" kern="1200" dirty="0">
              <a:solidFill>
                <a:srgbClr val="FF0000"/>
              </a:solidFill>
              <a:effectLst>
                <a:outerShdw blurRad="38100" dist="38100" dir="2700000" algn="tl">
                  <a:srgbClr val="000000">
                    <a:alpha val="43137"/>
                  </a:srgbClr>
                </a:outerShdw>
              </a:effectLst>
            </a:rPr>
            <a:t>-5.6%</a:t>
          </a:r>
        </a:p>
        <a:p>
          <a:pPr marL="285750" lvl="1" indent="-285750" algn="l" defTabSz="1422400">
            <a:lnSpc>
              <a:spcPct val="90000"/>
            </a:lnSpc>
            <a:spcBef>
              <a:spcPct val="0"/>
            </a:spcBef>
            <a:spcAft>
              <a:spcPct val="20000"/>
            </a:spcAft>
            <a:buChar char="•"/>
          </a:pPr>
          <a:r>
            <a:rPr lang="en-US" sz="3200" kern="1200" dirty="0">
              <a:solidFill>
                <a:srgbClr val="003E6F"/>
              </a:solidFill>
              <a:effectLst>
                <a:outerShdw blurRad="38100" dist="38100" dir="2700000" algn="tl">
                  <a:srgbClr val="000000">
                    <a:alpha val="43137"/>
                  </a:srgbClr>
                </a:outerShdw>
              </a:effectLst>
            </a:rPr>
            <a:t>Moderate Growth Scenario = </a:t>
          </a:r>
          <a:r>
            <a:rPr lang="en-US" sz="3200" kern="1200" dirty="0">
              <a:solidFill>
                <a:srgbClr val="FF0000"/>
              </a:solidFill>
              <a:effectLst>
                <a:outerShdw blurRad="38100" dist="38100" dir="2700000" algn="tl">
                  <a:srgbClr val="000000">
                    <a:alpha val="43137"/>
                  </a:srgbClr>
                </a:outerShdw>
              </a:effectLst>
            </a:rPr>
            <a:t>-11.1%</a:t>
          </a:r>
        </a:p>
        <a:p>
          <a:pPr marL="285750" lvl="1" indent="-285750" algn="l" defTabSz="1422400">
            <a:lnSpc>
              <a:spcPct val="90000"/>
            </a:lnSpc>
            <a:spcBef>
              <a:spcPct val="0"/>
            </a:spcBef>
            <a:spcAft>
              <a:spcPct val="20000"/>
            </a:spcAft>
            <a:buChar char="•"/>
          </a:pPr>
          <a:r>
            <a:rPr lang="en-US" sz="3200" kern="1200" dirty="0">
              <a:solidFill>
                <a:srgbClr val="003E6F"/>
              </a:solidFill>
              <a:effectLst>
                <a:outerShdw blurRad="38100" dist="38100" dir="2700000" algn="tl">
                  <a:srgbClr val="000000">
                    <a:alpha val="43137"/>
                  </a:srgbClr>
                </a:outerShdw>
              </a:effectLst>
            </a:rPr>
            <a:t>Aggressive Growth Scenario = </a:t>
          </a:r>
          <a:r>
            <a:rPr lang="en-US" sz="3200" kern="1200" dirty="0">
              <a:solidFill>
                <a:srgbClr val="FF0000"/>
              </a:solidFill>
              <a:effectLst>
                <a:outerShdw blurRad="38100" dist="38100" dir="2700000" algn="tl">
                  <a:srgbClr val="000000">
                    <a:alpha val="43137"/>
                  </a:srgbClr>
                </a:outerShdw>
              </a:effectLst>
            </a:rPr>
            <a:t>-20.0%</a:t>
          </a:r>
        </a:p>
        <a:p>
          <a:pPr marL="285750" lvl="1" indent="-285750" algn="l" defTabSz="1422400">
            <a:lnSpc>
              <a:spcPct val="90000"/>
            </a:lnSpc>
            <a:spcBef>
              <a:spcPct val="0"/>
            </a:spcBef>
            <a:spcAft>
              <a:spcPct val="20000"/>
            </a:spcAft>
            <a:buChar char="•"/>
          </a:pPr>
          <a:r>
            <a:rPr lang="en-US" sz="3200" kern="1200" dirty="0">
              <a:solidFill>
                <a:srgbClr val="003E6F"/>
              </a:solidFill>
              <a:effectLst>
                <a:outerShdw blurRad="38100" dist="38100" dir="2700000" algn="tl">
                  <a:srgbClr val="000000">
                    <a:alpha val="43137"/>
                  </a:srgbClr>
                </a:outerShdw>
              </a:effectLst>
            </a:rPr>
            <a:t>For every 1% increase in EV market adoption, estimated 0.5% reduction in STTF revenue</a:t>
          </a:r>
        </a:p>
        <a:p>
          <a:pPr marL="285750" lvl="1" indent="-285750" algn="l" defTabSz="1422400">
            <a:lnSpc>
              <a:spcPct val="90000"/>
            </a:lnSpc>
            <a:spcBef>
              <a:spcPct val="0"/>
            </a:spcBef>
            <a:spcAft>
              <a:spcPct val="20000"/>
            </a:spcAft>
            <a:buChar char="•"/>
          </a:pPr>
          <a:endParaRPr lang="en-US" sz="3200" kern="1200" dirty="0">
            <a:solidFill>
              <a:srgbClr val="003E6F"/>
            </a:solidFill>
            <a:effectLst>
              <a:outerShdw blurRad="38100" dist="38100" dir="2700000" algn="tl">
                <a:srgbClr val="000000">
                  <a:alpha val="43137"/>
                </a:srgbClr>
              </a:outerShdw>
            </a:effectLst>
          </a:endParaRPr>
        </a:p>
      </dsp:txBody>
      <dsp:txXfrm>
        <a:off x="0" y="2150056"/>
        <a:ext cx="9739746" cy="30273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0.61429</cdr:x>
      <cdr:y>0.04458</cdr:y>
    </cdr:from>
    <cdr:to>
      <cdr:x>0.71791</cdr:x>
      <cdr:y>0.04458</cdr:y>
    </cdr:to>
    <cdr:cxnSp macro="">
      <cdr:nvCxnSpPr>
        <cdr:cNvPr id="2" name="Straight Connector 1">
          <a:extLst xmlns:a="http://schemas.openxmlformats.org/drawingml/2006/main">
            <a:ext uri="{FF2B5EF4-FFF2-40B4-BE49-F238E27FC236}">
              <a16:creationId xmlns:a16="http://schemas.microsoft.com/office/drawing/2014/main" id="{635FD8D7-A14D-4364-BBDE-5A3A49C0E402}"/>
            </a:ext>
          </a:extLst>
        </cdr:cNvPr>
        <cdr:cNvCxnSpPr>
          <a:cxnSpLocks xmlns:a="http://schemas.openxmlformats.org/drawingml/2006/main"/>
          <a:endCxn xmlns:a="http://schemas.openxmlformats.org/drawingml/2006/main" id="3" idx="1"/>
        </cdr:cNvCxnSpPr>
      </cdr:nvCxnSpPr>
      <cdr:spPr>
        <a:xfrm xmlns:a="http://schemas.openxmlformats.org/drawingml/2006/main">
          <a:off x="2787866" y="198675"/>
          <a:ext cx="470253" cy="0"/>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0.71791</cdr:x>
      <cdr:y>0.0066</cdr:y>
    </cdr:from>
    <cdr:to>
      <cdr:x>0.96806</cdr:x>
      <cdr:y>0.08256</cdr:y>
    </cdr:to>
    <cdr:sp macro="" textlink="">
      <cdr:nvSpPr>
        <cdr:cNvPr id="3" name="TextBox 9">
          <a:extLst xmlns:a="http://schemas.openxmlformats.org/drawingml/2006/main">
            <a:ext uri="{FF2B5EF4-FFF2-40B4-BE49-F238E27FC236}">
              <a16:creationId xmlns:a16="http://schemas.microsoft.com/office/drawing/2014/main" id="{E9425D19-E6E0-4DCF-8968-6BFBC3DD5019}"/>
            </a:ext>
          </a:extLst>
        </cdr:cNvPr>
        <cdr:cNvSpPr txBox="1"/>
      </cdr:nvSpPr>
      <cdr:spPr>
        <a:xfrm xmlns:a="http://schemas.openxmlformats.org/drawingml/2006/main">
          <a:off x="3258119" y="29398"/>
          <a:ext cx="1135247"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i="1" cap="all" dirty="0">
              <a:solidFill>
                <a:schemeClr val="accent1"/>
              </a:solidFill>
            </a:rPr>
            <a:t>Forecast</a:t>
          </a:r>
        </a:p>
      </cdr:txBody>
    </cdr:sp>
  </cdr:relSizeAnchor>
</c:userShapes>
</file>

<file path=ppt/drawings/drawing2.xml><?xml version="1.0" encoding="utf-8"?>
<c:userShapes xmlns:c="http://schemas.openxmlformats.org/drawingml/2006/chart">
  <cdr:relSizeAnchor xmlns:cdr="http://schemas.openxmlformats.org/drawingml/2006/chartDrawing">
    <cdr:from>
      <cdr:x>0.77975</cdr:x>
      <cdr:y>0.02123</cdr:y>
    </cdr:from>
    <cdr:to>
      <cdr:x>0.77975</cdr:x>
      <cdr:y>0.92054</cdr:y>
    </cdr:to>
    <cdr:cxnSp macro="">
      <cdr:nvCxnSpPr>
        <cdr:cNvPr id="3" name="Straight Connector 2">
          <a:extLst xmlns:a="http://schemas.openxmlformats.org/drawingml/2006/main">
            <a:ext uri="{FF2B5EF4-FFF2-40B4-BE49-F238E27FC236}">
              <a16:creationId xmlns:a16="http://schemas.microsoft.com/office/drawing/2014/main" id="{C7A502DC-92D8-4029-BC59-C4B92A86A44C}"/>
            </a:ext>
          </a:extLst>
        </cdr:cNvPr>
        <cdr:cNvCxnSpPr/>
      </cdr:nvCxnSpPr>
      <cdr:spPr>
        <a:xfrm xmlns:a="http://schemas.openxmlformats.org/drawingml/2006/main" flipV="1">
          <a:off x="6624328" y="97710"/>
          <a:ext cx="0" cy="4139024"/>
        </a:xfrm>
        <a:prstGeom xmlns:a="http://schemas.openxmlformats.org/drawingml/2006/main" prst="line">
          <a:avLst/>
        </a:prstGeom>
        <a:ln xmlns:a="http://schemas.openxmlformats.org/drawingml/2006/main" w="127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75A9C-A9E7-41D1-9B57-A3F87D090819}"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B2F14-9468-440A-9B51-2B5C8D5B2961}" type="slidenum">
              <a:rPr lang="en-US" smtClean="0"/>
              <a:t>‹#›</a:t>
            </a:fld>
            <a:endParaRPr lang="en-US"/>
          </a:p>
        </p:txBody>
      </p:sp>
    </p:spTree>
    <p:extLst>
      <p:ext uri="{BB962C8B-B14F-4D97-AF65-F5344CB8AC3E}">
        <p14:creationId xmlns:p14="http://schemas.microsoft.com/office/powerpoint/2010/main" val="768333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468313"/>
            <a:ext cx="6354762" cy="3575050"/>
          </a:xfrm>
        </p:spPr>
      </p:sp>
      <p:sp>
        <p:nvSpPr>
          <p:cNvPr id="3" name="Notes Placeholder 2"/>
          <p:cNvSpPr>
            <a:spLocks noGrp="1"/>
          </p:cNvSpPr>
          <p:nvPr>
            <p:ph type="body" idx="1"/>
          </p:nvPr>
        </p:nvSpPr>
        <p:spPr>
          <a:xfrm>
            <a:off x="725327" y="4374776"/>
            <a:ext cx="5796052" cy="4765382"/>
          </a:xfrm>
          <a:prstGeom prst="rect">
            <a:avLst/>
          </a:prstGeom>
        </p:spPr>
        <p:txBody>
          <a:bodyPr/>
          <a:lstStyle/>
          <a:p>
            <a:r>
              <a:rPr lang="en-US" sz="1600" dirty="0"/>
              <a:t>Current population is 22.2 million, projected to be 24.4 in 2030. </a:t>
            </a:r>
          </a:p>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D554E-5D02-49FF-B132-D38A40D98A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404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68313"/>
            <a:ext cx="6110288" cy="3438525"/>
          </a:xfrm>
        </p:spPr>
      </p:sp>
      <p:sp>
        <p:nvSpPr>
          <p:cNvPr id="3" name="Notes Placeholder 2"/>
          <p:cNvSpPr>
            <a:spLocks noGrp="1"/>
          </p:cNvSpPr>
          <p:nvPr>
            <p:ph type="body" idx="1"/>
          </p:nvPr>
        </p:nvSpPr>
        <p:spPr>
          <a:xfrm>
            <a:off x="551380" y="4374776"/>
            <a:ext cx="6301483" cy="4843503"/>
          </a:xfrm>
          <a:prstGeom prst="rect">
            <a:avLst/>
          </a:prstGeom>
        </p:spPr>
        <p:txBody>
          <a:bodyPr>
            <a:normAutofit/>
          </a:bodyPr>
          <a:lstStyle/>
          <a:p>
            <a:pPr defTabSz="958609">
              <a:defRPr/>
            </a:pPr>
            <a:r>
              <a:rPr lang="en-US" sz="1900" dirty="0"/>
              <a:t>So, in Florida, we have a perception problem.  </a:t>
            </a:r>
          </a:p>
          <a:p>
            <a:pPr defTabSz="958609">
              <a:defRPr/>
            </a:pPr>
            <a:endParaRPr lang="en-US" sz="1900" dirty="0"/>
          </a:p>
          <a:p>
            <a:pPr defTabSz="958609">
              <a:defRPr/>
            </a:pPr>
            <a:r>
              <a:rPr lang="en-US" sz="1900" dirty="0"/>
              <a:t>The FY 22/23 FDOT budget is a record $12.7 Billion.  Mostly because of our state commitment to investing in our infrastructure, Florida’s transportation system is consistently ranked as one of the best in the country.  Only 25% of FDOT’s budget comes from Federal funds. </a:t>
            </a:r>
          </a:p>
          <a:p>
            <a:pPr defTabSz="958609">
              <a:defRPr/>
            </a:pPr>
            <a:endParaRPr lang="en-US" sz="1900" dirty="0"/>
          </a:p>
          <a:p>
            <a:pPr defTabSz="958609">
              <a:defRPr/>
            </a:pPr>
            <a:r>
              <a:rPr lang="en-US" sz="1900" dirty="0"/>
              <a:t>It seems like everywhere you go in Florida; the transportation system is under construction.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D554E-5D02-49FF-B132-D38A40D98A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9143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696913"/>
            <a:ext cx="5868987" cy="3302000"/>
          </a:xfrm>
        </p:spPr>
      </p:sp>
      <p:sp>
        <p:nvSpPr>
          <p:cNvPr id="3" name="Notes Placeholder 2"/>
          <p:cNvSpPr>
            <a:spLocks noGrp="1"/>
          </p:cNvSpPr>
          <p:nvPr>
            <p:ph type="body" idx="1"/>
          </p:nvPr>
        </p:nvSpPr>
        <p:spPr>
          <a:xfrm>
            <a:off x="725327" y="4262264"/>
            <a:ext cx="5796052" cy="4457990"/>
          </a:xfrm>
          <a:prstGeom prst="rect">
            <a:avLst/>
          </a:prstGeom>
        </p:spPr>
        <p:txBody>
          <a:bodyPr>
            <a:normAutofit fontScale="62500" lnSpcReduction="20000"/>
          </a:bodyPr>
          <a:lstStyle/>
          <a:p>
            <a:r>
              <a:rPr lang="en-US" sz="2500" dirty="0"/>
              <a:t>Florida is in a much better financial position for funding its infrastructure than almost all of the other states in the country.  Why is this?</a:t>
            </a:r>
          </a:p>
          <a:p>
            <a:endParaRPr lang="en-US" sz="2500" dirty="0"/>
          </a:p>
          <a:p>
            <a:pPr defTabSz="940735">
              <a:defRPr/>
            </a:pPr>
            <a:r>
              <a:rPr lang="en-US" sz="2500" dirty="0"/>
              <a:t>We have been adjusting our state fuel taxes based on the CPI since 1992. </a:t>
            </a:r>
          </a:p>
          <a:p>
            <a:pPr defTabSz="940735">
              <a:defRPr/>
            </a:pPr>
            <a:endParaRPr lang="en-US" sz="2500" dirty="0"/>
          </a:p>
          <a:p>
            <a:pPr defTabSz="940735">
              <a:defRPr/>
            </a:pPr>
            <a:r>
              <a:rPr lang="en-US" sz="2500" dirty="0"/>
              <a:t>This indexing of the State Fuel Taxes has resulted in approximately $8 Billion in additional revenue since the indexing began. </a:t>
            </a:r>
          </a:p>
          <a:p>
            <a:pPr defTabSz="940735">
              <a:defRPr/>
            </a:pPr>
            <a:endParaRPr lang="en-US" sz="2500" dirty="0"/>
          </a:p>
          <a:p>
            <a:pPr defTabSz="940735">
              <a:defRPr/>
            </a:pPr>
            <a:r>
              <a:rPr lang="en-US" sz="2500" dirty="0"/>
              <a:t>We have the most toll-road mileage in the country.</a:t>
            </a:r>
          </a:p>
          <a:p>
            <a:pPr defTabSz="940735">
              <a:defRPr/>
            </a:pPr>
            <a:endParaRPr lang="en-US" sz="2500" dirty="0"/>
          </a:p>
          <a:p>
            <a:pPr defTabSz="940735">
              <a:defRPr/>
            </a:pPr>
            <a:r>
              <a:rPr lang="en-US" sz="2500" dirty="0"/>
              <a:t>We have taken advantage of every innovative finance option available.</a:t>
            </a:r>
          </a:p>
          <a:p>
            <a:pPr defTabSz="940735">
              <a:defRPr/>
            </a:pPr>
            <a:endParaRPr lang="en-US" sz="2500" dirty="0"/>
          </a:p>
          <a:p>
            <a:pPr defTabSz="940735">
              <a:defRPr/>
            </a:pPr>
            <a:r>
              <a:rPr lang="en-US" sz="2500" dirty="0"/>
              <a:t>We are growing again.  Over 300,000 people are moving to the state each year.  Over 100 million tourist visit the state each year.  (double edged sword)</a:t>
            </a:r>
          </a:p>
          <a:p>
            <a:pPr defTabSz="940735">
              <a:defRPr/>
            </a:pPr>
            <a:endParaRPr lang="en-US" sz="2500" dirty="0"/>
          </a:p>
          <a:p>
            <a:pPr defTabSz="940735">
              <a:defRPr/>
            </a:pPr>
            <a:r>
              <a:rPr lang="en-US" sz="2500" dirty="0"/>
              <a:t>All of these variables have produced our record transportation budgets.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D554E-5D02-49FF-B132-D38A40D98A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9389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468313"/>
            <a:ext cx="6354762" cy="3575050"/>
          </a:xfrm>
        </p:spPr>
      </p:sp>
      <p:sp>
        <p:nvSpPr>
          <p:cNvPr id="3" name="Notes Placeholder 2"/>
          <p:cNvSpPr>
            <a:spLocks noGrp="1"/>
          </p:cNvSpPr>
          <p:nvPr>
            <p:ph type="body" idx="1"/>
          </p:nvPr>
        </p:nvSpPr>
        <p:spPr>
          <a:xfrm>
            <a:off x="725327" y="4374776"/>
            <a:ext cx="5796052" cy="4765382"/>
          </a:xfrm>
          <a:prstGeom prst="rect">
            <a:avLst/>
          </a:prstGeom>
        </p:spPr>
        <p:txBody>
          <a:bodyPr/>
          <a:lstStyle/>
          <a:p>
            <a:r>
              <a:rPr lang="en-US" sz="1600" dirty="0"/>
              <a:t>We have surpassed the number of annual tourist to Florida from the pre-Covid numbers.  On track for 133 million in 2022. </a:t>
            </a:r>
          </a:p>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D554E-5D02-49FF-B132-D38A40D98A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59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468313"/>
            <a:ext cx="6110288" cy="3438525"/>
          </a:xfrm>
        </p:spPr>
      </p:sp>
      <p:sp>
        <p:nvSpPr>
          <p:cNvPr id="3" name="Notes Placeholder 2"/>
          <p:cNvSpPr>
            <a:spLocks noGrp="1"/>
          </p:cNvSpPr>
          <p:nvPr>
            <p:ph type="body" idx="1"/>
          </p:nvPr>
        </p:nvSpPr>
        <p:spPr>
          <a:xfrm>
            <a:off x="551380" y="4374776"/>
            <a:ext cx="6301483" cy="4843503"/>
          </a:xfrm>
          <a:prstGeom prst="rect">
            <a:avLst/>
          </a:prstGeom>
        </p:spPr>
        <p:txBody>
          <a:bodyPr>
            <a:normAutofit/>
          </a:bodyPr>
          <a:lstStyle/>
          <a:p>
            <a:pPr defTabSz="958609">
              <a:defRPr/>
            </a:pPr>
            <a:r>
              <a:rPr lang="en-US" sz="1900" dirty="0"/>
              <a:t>Unlike many other states in the country, fuel consumption and, therefore, fuel tax receipts have been growing again in Florida.  You can see the drop in consumption during the recession and Covid years. But you can also see what the future has in store for us.  </a:t>
            </a:r>
            <a:endParaRPr lang="en-US" sz="15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D554E-5D02-49FF-B132-D38A40D98A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624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2000" dirty="0"/>
              <a:t>Note that this is ONLY EV impacts to revenue, not the impact of hybrids or improved fuel efficiency of ICE vehicles. </a:t>
            </a:r>
          </a:p>
          <a:p>
            <a:endParaRPr lang="en-US" sz="2000" dirty="0"/>
          </a:p>
          <a:p>
            <a:r>
              <a:rPr lang="en-US" sz="2000" dirty="0"/>
              <a:t>Again, the impact of the rising cost of fuel may accelerate the move towards electric vehicles.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2B0A10-6CCD-44B8-ADDC-B8A3B3A8A3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106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629820-2EE2-4140-9182-F7137ECED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191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EC468-B1DA-4E9C-8E86-B2496574F0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45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Agenda">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553200" y="1143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6" name="Text Placeholder 4"/>
          <p:cNvSpPr>
            <a:spLocks noGrp="1"/>
          </p:cNvSpPr>
          <p:nvPr>
            <p:ph type="body" sz="quarter" idx="11" hasCustomPrompt="1"/>
          </p:nvPr>
        </p:nvSpPr>
        <p:spPr>
          <a:xfrm>
            <a:off x="7162800" y="1143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3" name="Text Placeholder 4"/>
          <p:cNvSpPr>
            <a:spLocks noGrp="1"/>
          </p:cNvSpPr>
          <p:nvPr>
            <p:ph type="body" sz="quarter" idx="12" hasCustomPrompt="1"/>
          </p:nvPr>
        </p:nvSpPr>
        <p:spPr>
          <a:xfrm>
            <a:off x="6553200" y="1752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4" name="Text Placeholder 4"/>
          <p:cNvSpPr>
            <a:spLocks noGrp="1"/>
          </p:cNvSpPr>
          <p:nvPr>
            <p:ph type="body" sz="quarter" idx="13" hasCustomPrompt="1"/>
          </p:nvPr>
        </p:nvSpPr>
        <p:spPr>
          <a:xfrm>
            <a:off x="7162800" y="1752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5" name="Text Placeholder 4"/>
          <p:cNvSpPr>
            <a:spLocks noGrp="1"/>
          </p:cNvSpPr>
          <p:nvPr>
            <p:ph type="body" sz="quarter" idx="14" hasCustomPrompt="1"/>
          </p:nvPr>
        </p:nvSpPr>
        <p:spPr>
          <a:xfrm>
            <a:off x="6553200" y="2362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6" name="Text Placeholder 4"/>
          <p:cNvSpPr>
            <a:spLocks noGrp="1"/>
          </p:cNvSpPr>
          <p:nvPr>
            <p:ph type="body" sz="quarter" idx="15" hasCustomPrompt="1"/>
          </p:nvPr>
        </p:nvSpPr>
        <p:spPr>
          <a:xfrm>
            <a:off x="7162800" y="2362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7" name="Text Placeholder 4"/>
          <p:cNvSpPr>
            <a:spLocks noGrp="1"/>
          </p:cNvSpPr>
          <p:nvPr>
            <p:ph type="body" sz="quarter" idx="16" hasCustomPrompt="1"/>
          </p:nvPr>
        </p:nvSpPr>
        <p:spPr>
          <a:xfrm>
            <a:off x="6553200" y="29718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18" name="Text Placeholder 4"/>
          <p:cNvSpPr>
            <a:spLocks noGrp="1"/>
          </p:cNvSpPr>
          <p:nvPr>
            <p:ph type="body" sz="quarter" idx="17" hasCustomPrompt="1"/>
          </p:nvPr>
        </p:nvSpPr>
        <p:spPr>
          <a:xfrm>
            <a:off x="7162800" y="29718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19" name="Text Placeholder 4"/>
          <p:cNvSpPr>
            <a:spLocks noGrp="1"/>
          </p:cNvSpPr>
          <p:nvPr>
            <p:ph type="body" sz="quarter" idx="18" hasCustomPrompt="1"/>
          </p:nvPr>
        </p:nvSpPr>
        <p:spPr>
          <a:xfrm>
            <a:off x="6553200" y="35814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0" name="Text Placeholder 4"/>
          <p:cNvSpPr>
            <a:spLocks noGrp="1"/>
          </p:cNvSpPr>
          <p:nvPr>
            <p:ph type="body" sz="quarter" idx="19" hasCustomPrompt="1"/>
          </p:nvPr>
        </p:nvSpPr>
        <p:spPr>
          <a:xfrm>
            <a:off x="7162800" y="35814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1" name="Text Placeholder 4"/>
          <p:cNvSpPr>
            <a:spLocks noGrp="1"/>
          </p:cNvSpPr>
          <p:nvPr>
            <p:ph type="body" sz="quarter" idx="20" hasCustomPrompt="1"/>
          </p:nvPr>
        </p:nvSpPr>
        <p:spPr>
          <a:xfrm>
            <a:off x="6553200" y="41910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2" name="Text Placeholder 4"/>
          <p:cNvSpPr>
            <a:spLocks noGrp="1"/>
          </p:cNvSpPr>
          <p:nvPr>
            <p:ph type="body" sz="quarter" idx="21" hasCustomPrompt="1"/>
          </p:nvPr>
        </p:nvSpPr>
        <p:spPr>
          <a:xfrm>
            <a:off x="7162800" y="41910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3" name="Text Placeholder 4"/>
          <p:cNvSpPr>
            <a:spLocks noGrp="1"/>
          </p:cNvSpPr>
          <p:nvPr>
            <p:ph type="body" sz="quarter" idx="22" hasCustomPrompt="1"/>
          </p:nvPr>
        </p:nvSpPr>
        <p:spPr>
          <a:xfrm>
            <a:off x="6553200" y="48006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24" name="Text Placeholder 4"/>
          <p:cNvSpPr>
            <a:spLocks noGrp="1"/>
          </p:cNvSpPr>
          <p:nvPr>
            <p:ph type="body" sz="quarter" idx="23" hasCustomPrompt="1"/>
          </p:nvPr>
        </p:nvSpPr>
        <p:spPr>
          <a:xfrm>
            <a:off x="7162800" y="48006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32" name="Text Placeholder 4"/>
          <p:cNvSpPr>
            <a:spLocks noGrp="1"/>
          </p:cNvSpPr>
          <p:nvPr>
            <p:ph type="body" sz="quarter" idx="24" hasCustomPrompt="1"/>
          </p:nvPr>
        </p:nvSpPr>
        <p:spPr>
          <a:xfrm>
            <a:off x="6553200" y="5410200"/>
            <a:ext cx="533400" cy="381000"/>
          </a:xfrm>
        </p:spPr>
        <p:txBody>
          <a:bodyPr>
            <a:noAutofit/>
          </a:bodyPr>
          <a:lstStyle>
            <a:lvl1pPr marL="0" indent="0">
              <a:spcBef>
                <a:spcPts val="0"/>
              </a:spcBef>
              <a:spcAft>
                <a:spcPts val="0"/>
              </a:spcAft>
              <a:buNone/>
              <a:defRPr sz="2800" b="1" spc="-151">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33" name="Text Placeholder 4"/>
          <p:cNvSpPr>
            <a:spLocks noGrp="1"/>
          </p:cNvSpPr>
          <p:nvPr>
            <p:ph type="body" sz="quarter" idx="25" hasCustomPrompt="1"/>
          </p:nvPr>
        </p:nvSpPr>
        <p:spPr>
          <a:xfrm>
            <a:off x="7162800" y="5410200"/>
            <a:ext cx="4419600" cy="381000"/>
          </a:xfrm>
        </p:spPr>
        <p:txBody>
          <a:bodyPr>
            <a:noAutofit/>
          </a:bodyPr>
          <a:lstStyle>
            <a:lvl1pPr marL="0" indent="0">
              <a:spcBef>
                <a:spcPts val="0"/>
              </a:spcBef>
              <a:spcAft>
                <a:spcPts val="0"/>
              </a:spcAft>
              <a:buNone/>
              <a:defRPr sz="2800" b="0" spc="0">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
        <p:nvSpPr>
          <p:cNvPr id="25" name="Picture Placeholder 2"/>
          <p:cNvSpPr>
            <a:spLocks noGrp="1"/>
          </p:cNvSpPr>
          <p:nvPr>
            <p:ph type="pic" sz="quarter" idx="26" hasCustomPrompt="1"/>
          </p:nvPr>
        </p:nvSpPr>
        <p:spPr>
          <a:xfrm>
            <a:off x="0" y="0"/>
            <a:ext cx="6096000" cy="68580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Tree>
    <p:extLst>
      <p:ext uri="{BB962C8B-B14F-4D97-AF65-F5344CB8AC3E}">
        <p14:creationId xmlns:p14="http://schemas.microsoft.com/office/powerpoint/2010/main" val="2415706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47E0D5A-9ADE-4068-9D4A-FB52027CB27F}"/>
              </a:ext>
            </a:extLst>
          </p:cNvPr>
          <p:cNvSpPr>
            <a:spLocks noGrp="1"/>
          </p:cNvSpPr>
          <p:nvPr>
            <p:ph type="ftr" sz="quarter" idx="11"/>
          </p:nvPr>
        </p:nvSpPr>
        <p:spPr>
          <a:xfrm>
            <a:off x="142430" y="6492872"/>
            <a:ext cx="10346940" cy="365125"/>
          </a:xfrm>
          <a:prstGeom prst="rect">
            <a:avLst/>
          </a:prstGeom>
        </p:spPr>
        <p:txBody>
          <a:bodyPr/>
          <a:lstStyle>
            <a:lvl1pPr>
              <a:defRPr sz="1200"/>
            </a:lvl1pPr>
          </a:lstStyle>
          <a:p>
            <a:endParaRPr lang="en-US" dirty="0"/>
          </a:p>
        </p:txBody>
      </p:sp>
      <p:sp>
        <p:nvSpPr>
          <p:cNvPr id="7" name="Rectangle: Rounded Corners 6">
            <a:extLst>
              <a:ext uri="{FF2B5EF4-FFF2-40B4-BE49-F238E27FC236}">
                <a16:creationId xmlns:a16="http://schemas.microsoft.com/office/drawing/2014/main" id="{D6495E33-FB1C-44F6-87CD-3B8870F8B994}"/>
              </a:ext>
            </a:extLst>
          </p:cNvPr>
          <p:cNvSpPr/>
          <p:nvPr userDrawn="1"/>
        </p:nvSpPr>
        <p:spPr>
          <a:xfrm>
            <a:off x="-200025" y="-215660"/>
            <a:ext cx="2168525" cy="1382473"/>
          </a:xfrm>
          <a:prstGeom prst="round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7838992-BB60-4636-AA0F-5918A41BFB3D}"/>
              </a:ext>
            </a:extLst>
          </p:cNvPr>
          <p:cNvSpPr>
            <a:spLocks noGrp="1"/>
          </p:cNvSpPr>
          <p:nvPr>
            <p:ph type="title"/>
          </p:nvPr>
        </p:nvSpPr>
        <p:spPr>
          <a:xfrm>
            <a:off x="2108200" y="285161"/>
            <a:ext cx="9941370" cy="699534"/>
          </a:xfrm>
          <a:prstGeom prst="rect">
            <a:avLst/>
          </a:prstGeom>
        </p:spPr>
        <p:txBody>
          <a:bodyPr/>
          <a:lstStyle>
            <a:lvl1pPr algn="l">
              <a:defRPr sz="3400">
                <a:solidFill>
                  <a:schemeClr val="tx1"/>
                </a:solidFill>
                <a:latin typeface="Arial Black" panose="020B0A04020102020204" pitchFamily="34" charset="0"/>
              </a:defRPr>
            </a:lvl1pPr>
          </a:lstStyle>
          <a:p>
            <a:r>
              <a:rPr lang="en-US" dirty="0"/>
              <a:t>Click to edit Master title style</a:t>
            </a:r>
          </a:p>
        </p:txBody>
      </p:sp>
      <p:sp>
        <p:nvSpPr>
          <p:cNvPr id="9" name="Rectangle: Rounded Corners 8">
            <a:extLst>
              <a:ext uri="{FF2B5EF4-FFF2-40B4-BE49-F238E27FC236}">
                <a16:creationId xmlns:a16="http://schemas.microsoft.com/office/drawing/2014/main" id="{8873C5C8-C24C-4A1A-BE0B-60A0C77A981E}"/>
              </a:ext>
            </a:extLst>
          </p:cNvPr>
          <p:cNvSpPr/>
          <p:nvPr userDrawn="1"/>
        </p:nvSpPr>
        <p:spPr>
          <a:xfrm>
            <a:off x="256729" y="90370"/>
            <a:ext cx="1315642" cy="87039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BCC866A5-F9C9-4224-B9DF-611D34B3CF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8" y="195144"/>
            <a:ext cx="1028339" cy="680786"/>
          </a:xfrm>
          <a:prstGeom prst="rect">
            <a:avLst/>
          </a:prstGeom>
        </p:spPr>
      </p:pic>
    </p:spTree>
    <p:extLst>
      <p:ext uri="{BB962C8B-B14F-4D97-AF65-F5344CB8AC3E}">
        <p14:creationId xmlns:p14="http://schemas.microsoft.com/office/powerpoint/2010/main" val="1571249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ue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E22DD3-E53B-4727-9034-52C0C9DDF0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2" name="Title 1">
            <a:extLst>
              <a:ext uri="{FF2B5EF4-FFF2-40B4-BE49-F238E27FC236}">
                <a16:creationId xmlns:a16="http://schemas.microsoft.com/office/drawing/2014/main" id="{6BEFAF81-C4F8-4DCB-BCC1-79EEC8645B0F}"/>
              </a:ext>
            </a:extLst>
          </p:cNvPr>
          <p:cNvSpPr>
            <a:spLocks noGrp="1"/>
          </p:cNvSpPr>
          <p:nvPr>
            <p:ph type="title"/>
          </p:nvPr>
        </p:nvSpPr>
        <p:spPr>
          <a:xfrm>
            <a:off x="387409" y="301238"/>
            <a:ext cx="7748187" cy="1689931"/>
          </a:xfrm>
          <a:prstGeom prst="rect">
            <a:avLst/>
          </a:prstGeom>
        </p:spPr>
        <p:txBody>
          <a:bodyPr/>
          <a:lstStyle>
            <a:lvl1pPr>
              <a:defRPr sz="3600">
                <a:solidFill>
                  <a:schemeClr val="tx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1366289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Yellow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E528D-3CD9-4140-A40D-1225EF801B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6BEFAF81-C4F8-4DCB-BCC1-79EEC8645B0F}"/>
              </a:ext>
            </a:extLst>
          </p:cNvPr>
          <p:cNvSpPr>
            <a:spLocks noGrp="1"/>
          </p:cNvSpPr>
          <p:nvPr>
            <p:ph type="title"/>
          </p:nvPr>
        </p:nvSpPr>
        <p:spPr>
          <a:xfrm>
            <a:off x="387409" y="301238"/>
            <a:ext cx="7748187" cy="1689931"/>
          </a:xfrm>
          <a:prstGeom prst="rect">
            <a:avLst/>
          </a:prstGeom>
        </p:spPr>
        <p:txBody>
          <a:bodyPr/>
          <a:lstStyle>
            <a:lvl1pPr>
              <a:defRPr sz="3600">
                <a:solidFill>
                  <a:schemeClr val="tx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3092049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range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A6EEDD-CB14-4160-AB41-9D61175422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sp>
        <p:nvSpPr>
          <p:cNvPr id="12" name="Title 1">
            <a:extLst>
              <a:ext uri="{FF2B5EF4-FFF2-40B4-BE49-F238E27FC236}">
                <a16:creationId xmlns:a16="http://schemas.microsoft.com/office/drawing/2014/main" id="{6BEFAF81-C4F8-4DCB-BCC1-79EEC8645B0F}"/>
              </a:ext>
            </a:extLst>
          </p:cNvPr>
          <p:cNvSpPr>
            <a:spLocks noGrp="1"/>
          </p:cNvSpPr>
          <p:nvPr>
            <p:ph type="title"/>
          </p:nvPr>
        </p:nvSpPr>
        <p:spPr>
          <a:xfrm>
            <a:off x="387409" y="301238"/>
            <a:ext cx="7748187" cy="1689931"/>
          </a:xfrm>
          <a:prstGeom prst="rect">
            <a:avLst/>
          </a:prstGeom>
        </p:spPr>
        <p:txBody>
          <a:bodyPr/>
          <a:lstStyle>
            <a:lvl1pPr>
              <a:defRPr sz="3600">
                <a:solidFill>
                  <a:schemeClr val="tx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157363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ree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9C124D-877D-4728-A97C-EC253A4462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6BEFAF81-C4F8-4DCB-BCC1-79EEC8645B0F}"/>
              </a:ext>
            </a:extLst>
          </p:cNvPr>
          <p:cNvSpPr>
            <a:spLocks noGrp="1"/>
          </p:cNvSpPr>
          <p:nvPr>
            <p:ph type="title"/>
          </p:nvPr>
        </p:nvSpPr>
        <p:spPr>
          <a:xfrm>
            <a:off x="387409" y="301238"/>
            <a:ext cx="7748187" cy="1689931"/>
          </a:xfrm>
          <a:prstGeom prst="rect">
            <a:avLst/>
          </a:prstGeom>
        </p:spPr>
        <p:txBody>
          <a:bodyPr/>
          <a:lstStyle>
            <a:lvl1pPr>
              <a:defRPr sz="3600">
                <a:solidFill>
                  <a:schemeClr val="tx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427308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5135"/>
            <a:ext cx="10972800" cy="5187297"/>
          </a:xfrm>
          <a:prstGeom prst="rect">
            <a:avLst/>
          </a:prstGeom>
        </p:spPr>
        <p:txBody>
          <a:bodyPr/>
          <a:lstStyle>
            <a:lvl1pPr marL="342900" indent="-3429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buClr>
                <a:schemeClr val="accent1"/>
              </a:buClr>
              <a:buSzPct val="80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2pPr>
            <a:lvl3pPr marL="1143000" indent="-228600">
              <a:buClr>
                <a:schemeClr val="accent1"/>
              </a:buClr>
              <a:buSzPct val="60000"/>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AED1987A-3AF2-411A-A9D6-0D2FB6E776F9}"/>
              </a:ext>
            </a:extLst>
          </p:cNvPr>
          <p:cNvSpPr>
            <a:spLocks noGrp="1"/>
          </p:cNvSpPr>
          <p:nvPr>
            <p:ph type="title"/>
          </p:nvPr>
        </p:nvSpPr>
        <p:spPr>
          <a:xfrm>
            <a:off x="1652187" y="119997"/>
            <a:ext cx="10397383" cy="632478"/>
          </a:xfrm>
          <a:prstGeom prst="rect">
            <a:avLst/>
          </a:prstGeom>
        </p:spPr>
        <p:txBody>
          <a:bodyPr/>
          <a:lstStyle>
            <a:lvl1pPr algn="l">
              <a:defRPr sz="3400">
                <a:solidFill>
                  <a:schemeClr val="tx1"/>
                </a:solidFill>
                <a:latin typeface="Arial Black" panose="020B0A04020102020204" pitchFamily="34" charset="0"/>
              </a:defRPr>
            </a:lvl1pPr>
          </a:lstStyle>
          <a:p>
            <a:r>
              <a:rPr lang="en-US" dirty="0"/>
              <a:t>Click to edit Master title style</a:t>
            </a:r>
          </a:p>
        </p:txBody>
      </p:sp>
      <p:sp>
        <p:nvSpPr>
          <p:cNvPr id="4" name="Footer Placeholder 4">
            <a:extLst>
              <a:ext uri="{FF2B5EF4-FFF2-40B4-BE49-F238E27FC236}">
                <a16:creationId xmlns:a16="http://schemas.microsoft.com/office/drawing/2014/main" id="{06B08F09-8C14-4CD1-8AE3-836141C320F4}"/>
              </a:ext>
            </a:extLst>
          </p:cNvPr>
          <p:cNvSpPr>
            <a:spLocks noGrp="1"/>
          </p:cNvSpPr>
          <p:nvPr>
            <p:ph type="ftr" sz="quarter" idx="11"/>
          </p:nvPr>
        </p:nvSpPr>
        <p:spPr>
          <a:xfrm>
            <a:off x="142430" y="6492872"/>
            <a:ext cx="10346957" cy="365125"/>
          </a:xfrm>
          <a:prstGeom prst="rect">
            <a:avLst/>
          </a:prstGeom>
        </p:spPr>
        <p:txBody>
          <a:bodyPr/>
          <a:lstStyle>
            <a:lvl1pPr>
              <a:defRPr sz="1200"/>
            </a:lvl1pPr>
          </a:lstStyle>
          <a:p>
            <a:r>
              <a:rPr lang="en-US" dirty="0"/>
              <a:t> </a:t>
            </a:r>
          </a:p>
        </p:txBody>
      </p:sp>
      <p:sp>
        <p:nvSpPr>
          <p:cNvPr id="5" name="Slide Number Placeholder 5">
            <a:extLst>
              <a:ext uri="{FF2B5EF4-FFF2-40B4-BE49-F238E27FC236}">
                <a16:creationId xmlns:a16="http://schemas.microsoft.com/office/drawing/2014/main" id="{217686D1-2B71-424F-AEBB-639CA7743FBC}"/>
              </a:ext>
            </a:extLst>
          </p:cNvPr>
          <p:cNvSpPr>
            <a:spLocks noGrp="1"/>
          </p:cNvSpPr>
          <p:nvPr>
            <p:ph type="sldNum" sz="quarter" idx="12"/>
          </p:nvPr>
        </p:nvSpPr>
        <p:spPr>
          <a:xfrm>
            <a:off x="11582400" y="6492873"/>
            <a:ext cx="467170" cy="365125"/>
          </a:xfrm>
          <a:prstGeom prst="rect">
            <a:avLst/>
          </a:prstGeom>
        </p:spPr>
        <p:txBody>
          <a:bodyPr/>
          <a:lstStyle>
            <a:lvl1pPr algn="r">
              <a:defRPr sz="1100"/>
            </a:lvl1pPr>
          </a:lstStyle>
          <a:p>
            <a:fld id="{2E3506D3-BCCF-46BD-A5C4-FAEAE9617599}" type="slidenum">
              <a:rPr lang="en-US" smtClean="0"/>
              <a:pPr/>
              <a:t>‹#›</a:t>
            </a:fld>
            <a:endParaRPr lang="en-US" dirty="0"/>
          </a:p>
        </p:txBody>
      </p:sp>
      <p:pic>
        <p:nvPicPr>
          <p:cNvPr id="8" name="Picture 7">
            <a:extLst>
              <a:ext uri="{FF2B5EF4-FFF2-40B4-BE49-F238E27FC236}">
                <a16:creationId xmlns:a16="http://schemas.microsoft.com/office/drawing/2014/main" id="{50D5D527-111D-4408-8D0A-551F857C71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8477" y="6543375"/>
            <a:ext cx="902494" cy="179067"/>
          </a:xfrm>
          <a:prstGeom prst="rect">
            <a:avLst/>
          </a:prstGeom>
        </p:spPr>
      </p:pic>
      <p:cxnSp>
        <p:nvCxnSpPr>
          <p:cNvPr id="10" name="Straight Connector 9">
            <a:extLst>
              <a:ext uri="{FF2B5EF4-FFF2-40B4-BE49-F238E27FC236}">
                <a16:creationId xmlns:a16="http://schemas.microsoft.com/office/drawing/2014/main" id="{4E15FF06-F2DE-404B-BFD4-8FAF01BA7B2C}"/>
              </a:ext>
            </a:extLst>
          </p:cNvPr>
          <p:cNvCxnSpPr>
            <a:cxnSpLocks/>
          </p:cNvCxnSpPr>
          <p:nvPr userDrawn="1"/>
        </p:nvCxnSpPr>
        <p:spPr>
          <a:xfrm flipH="1">
            <a:off x="11668121" y="6473824"/>
            <a:ext cx="4" cy="305597"/>
          </a:xfrm>
          <a:prstGeom prst="line">
            <a:avLst/>
          </a:prstGeom>
          <a:ln w="28575" cap="rnd">
            <a:solidFill>
              <a:srgbClr val="B31C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690626"/>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24BFF2A-DECF-4A70-8862-4A79DB39FCB4}"/>
              </a:ext>
            </a:extLst>
          </p:cNvPr>
          <p:cNvSpPr>
            <a:spLocks noGrp="1"/>
          </p:cNvSpPr>
          <p:nvPr>
            <p:ph sz="half" idx="10"/>
          </p:nvPr>
        </p:nvSpPr>
        <p:spPr>
          <a:xfrm>
            <a:off x="6208996"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A62DE658-9CAD-466D-A21A-53A7FA8AAB2B}"/>
              </a:ext>
            </a:extLst>
          </p:cNvPr>
          <p:cNvSpPr>
            <a:spLocks noGrp="1"/>
          </p:cNvSpPr>
          <p:nvPr>
            <p:ph type="title"/>
          </p:nvPr>
        </p:nvSpPr>
        <p:spPr>
          <a:xfrm>
            <a:off x="1652187" y="119997"/>
            <a:ext cx="10397383" cy="632478"/>
          </a:xfrm>
          <a:prstGeom prst="rect">
            <a:avLst/>
          </a:prstGeom>
        </p:spPr>
        <p:txBody>
          <a:bodyPr/>
          <a:lstStyle>
            <a:lvl1pPr algn="l">
              <a:defRPr sz="3400">
                <a:solidFill>
                  <a:schemeClr val="tx1"/>
                </a:solidFill>
                <a:latin typeface="Arial Black" panose="020B0A04020102020204" pitchFamily="34" charset="0"/>
              </a:defRPr>
            </a:lvl1pPr>
          </a:lstStyle>
          <a:p>
            <a:r>
              <a:rPr lang="en-US" dirty="0"/>
              <a:t>Click to edit Master title style</a:t>
            </a:r>
          </a:p>
        </p:txBody>
      </p:sp>
      <p:sp>
        <p:nvSpPr>
          <p:cNvPr id="9" name="Footer Placeholder 4">
            <a:extLst>
              <a:ext uri="{FF2B5EF4-FFF2-40B4-BE49-F238E27FC236}">
                <a16:creationId xmlns:a16="http://schemas.microsoft.com/office/drawing/2014/main" id="{8DEDFEC0-1AE2-47ED-A46C-66AE0D004D38}"/>
              </a:ext>
            </a:extLst>
          </p:cNvPr>
          <p:cNvSpPr>
            <a:spLocks noGrp="1"/>
          </p:cNvSpPr>
          <p:nvPr>
            <p:ph type="ftr" sz="quarter" idx="11"/>
          </p:nvPr>
        </p:nvSpPr>
        <p:spPr>
          <a:xfrm>
            <a:off x="142430" y="6492872"/>
            <a:ext cx="10346964" cy="365125"/>
          </a:xfrm>
          <a:prstGeom prst="rect">
            <a:avLst/>
          </a:prstGeom>
        </p:spPr>
        <p:txBody>
          <a:bodyPr/>
          <a:lstStyle>
            <a:lvl1pPr>
              <a:defRPr sz="1200"/>
            </a:lvl1pPr>
          </a:lstStyle>
          <a:p>
            <a:endParaRPr lang="en-US" dirty="0"/>
          </a:p>
        </p:txBody>
      </p:sp>
      <p:sp>
        <p:nvSpPr>
          <p:cNvPr id="11" name="Slide Number Placeholder 5">
            <a:extLst>
              <a:ext uri="{FF2B5EF4-FFF2-40B4-BE49-F238E27FC236}">
                <a16:creationId xmlns:a16="http://schemas.microsoft.com/office/drawing/2014/main" id="{A9AA8CD3-0BBA-4DE1-8E48-C38AEC95620C}"/>
              </a:ext>
            </a:extLst>
          </p:cNvPr>
          <p:cNvSpPr>
            <a:spLocks noGrp="1"/>
          </p:cNvSpPr>
          <p:nvPr>
            <p:ph type="sldNum" sz="quarter" idx="12"/>
          </p:nvPr>
        </p:nvSpPr>
        <p:spPr>
          <a:xfrm>
            <a:off x="11582400" y="6492873"/>
            <a:ext cx="467170" cy="365125"/>
          </a:xfrm>
          <a:prstGeom prst="rect">
            <a:avLst/>
          </a:prstGeom>
        </p:spPr>
        <p:txBody>
          <a:bodyPr/>
          <a:lstStyle>
            <a:lvl1pPr algn="r">
              <a:defRPr sz="1100"/>
            </a:lvl1pPr>
          </a:lstStyle>
          <a:p>
            <a:fld id="{2E3506D3-BCCF-46BD-A5C4-FAEAE9617599}" type="slidenum">
              <a:rPr lang="en-US" smtClean="0"/>
              <a:pPr/>
              <a:t>‹#›</a:t>
            </a:fld>
            <a:endParaRPr lang="en-US" dirty="0"/>
          </a:p>
        </p:txBody>
      </p:sp>
      <p:pic>
        <p:nvPicPr>
          <p:cNvPr id="20" name="Picture 19">
            <a:extLst>
              <a:ext uri="{FF2B5EF4-FFF2-40B4-BE49-F238E27FC236}">
                <a16:creationId xmlns:a16="http://schemas.microsoft.com/office/drawing/2014/main" id="{E64A50E0-6D70-4C33-BF31-29C999CDC0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8477" y="6543375"/>
            <a:ext cx="902494" cy="179067"/>
          </a:xfrm>
          <a:prstGeom prst="rect">
            <a:avLst/>
          </a:prstGeom>
        </p:spPr>
      </p:pic>
      <p:cxnSp>
        <p:nvCxnSpPr>
          <p:cNvPr id="21" name="Straight Connector 20">
            <a:extLst>
              <a:ext uri="{FF2B5EF4-FFF2-40B4-BE49-F238E27FC236}">
                <a16:creationId xmlns:a16="http://schemas.microsoft.com/office/drawing/2014/main" id="{25560F52-F7A0-43B3-B594-14254A425A9C}"/>
              </a:ext>
            </a:extLst>
          </p:cNvPr>
          <p:cNvCxnSpPr>
            <a:cxnSpLocks/>
          </p:cNvCxnSpPr>
          <p:nvPr userDrawn="1"/>
        </p:nvCxnSpPr>
        <p:spPr>
          <a:xfrm flipH="1">
            <a:off x="11668121" y="6473824"/>
            <a:ext cx="4" cy="305597"/>
          </a:xfrm>
          <a:prstGeom prst="line">
            <a:avLst/>
          </a:prstGeom>
          <a:ln w="28575" cap="rnd">
            <a:solidFill>
              <a:srgbClr val="B31C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733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81C77AF-F174-4C23-A3B1-A934448EE912}"/>
              </a:ext>
            </a:extLst>
          </p:cNvPr>
          <p:cNvSpPr>
            <a:spLocks noGrp="1"/>
          </p:cNvSpPr>
          <p:nvPr>
            <p:ph type="title"/>
          </p:nvPr>
        </p:nvSpPr>
        <p:spPr>
          <a:xfrm>
            <a:off x="1652187" y="119997"/>
            <a:ext cx="10397383" cy="632478"/>
          </a:xfrm>
          <a:prstGeom prst="rect">
            <a:avLst/>
          </a:prstGeom>
        </p:spPr>
        <p:txBody>
          <a:bodyPr/>
          <a:lstStyle>
            <a:lvl1pPr algn="l">
              <a:defRPr sz="3400">
                <a:solidFill>
                  <a:schemeClr val="tx1"/>
                </a:solidFill>
                <a:latin typeface="Arial Black" panose="020B0A04020102020204" pitchFamily="34" charset="0"/>
              </a:defRPr>
            </a:lvl1pPr>
          </a:lstStyle>
          <a:p>
            <a:r>
              <a:rPr lang="en-US" dirty="0"/>
              <a:t>Click to edit Master title style</a:t>
            </a:r>
          </a:p>
        </p:txBody>
      </p:sp>
      <p:sp>
        <p:nvSpPr>
          <p:cNvPr id="7" name="Footer Placeholder 4">
            <a:extLst>
              <a:ext uri="{FF2B5EF4-FFF2-40B4-BE49-F238E27FC236}">
                <a16:creationId xmlns:a16="http://schemas.microsoft.com/office/drawing/2014/main" id="{079896E8-BA8A-4F64-A25B-0737D9B406C3}"/>
              </a:ext>
            </a:extLst>
          </p:cNvPr>
          <p:cNvSpPr>
            <a:spLocks noGrp="1"/>
          </p:cNvSpPr>
          <p:nvPr>
            <p:ph type="ftr" sz="quarter" idx="11"/>
          </p:nvPr>
        </p:nvSpPr>
        <p:spPr>
          <a:xfrm>
            <a:off x="142430" y="6492872"/>
            <a:ext cx="10346948" cy="365125"/>
          </a:xfrm>
          <a:prstGeom prst="rect">
            <a:avLst/>
          </a:prstGeom>
        </p:spPr>
        <p:txBody>
          <a:bodyPr/>
          <a:lstStyle>
            <a:lvl1pPr>
              <a:defRPr sz="1200"/>
            </a:lvl1pPr>
          </a:lstStyle>
          <a:p>
            <a:endParaRPr lang="en-US" dirty="0"/>
          </a:p>
        </p:txBody>
      </p:sp>
      <p:sp>
        <p:nvSpPr>
          <p:cNvPr id="9" name="Slide Number Placeholder 5">
            <a:extLst>
              <a:ext uri="{FF2B5EF4-FFF2-40B4-BE49-F238E27FC236}">
                <a16:creationId xmlns:a16="http://schemas.microsoft.com/office/drawing/2014/main" id="{30672F39-DC88-4D0B-AB7E-B95714F66CB1}"/>
              </a:ext>
            </a:extLst>
          </p:cNvPr>
          <p:cNvSpPr>
            <a:spLocks noGrp="1"/>
          </p:cNvSpPr>
          <p:nvPr>
            <p:ph type="sldNum" sz="quarter" idx="12"/>
          </p:nvPr>
        </p:nvSpPr>
        <p:spPr>
          <a:xfrm>
            <a:off x="11582400" y="6492873"/>
            <a:ext cx="467170" cy="365125"/>
          </a:xfrm>
          <a:prstGeom prst="rect">
            <a:avLst/>
          </a:prstGeom>
        </p:spPr>
        <p:txBody>
          <a:bodyPr/>
          <a:lstStyle>
            <a:lvl1pPr algn="r">
              <a:defRPr sz="1100"/>
            </a:lvl1pPr>
          </a:lstStyle>
          <a:p>
            <a:fld id="{2E3506D3-BCCF-46BD-A5C4-FAEAE9617599}" type="slidenum">
              <a:rPr lang="en-US" smtClean="0"/>
              <a:pPr/>
              <a:t>‹#›</a:t>
            </a:fld>
            <a:endParaRPr lang="en-US" dirty="0"/>
          </a:p>
        </p:txBody>
      </p:sp>
      <p:pic>
        <p:nvPicPr>
          <p:cNvPr id="18" name="Picture 17">
            <a:extLst>
              <a:ext uri="{FF2B5EF4-FFF2-40B4-BE49-F238E27FC236}">
                <a16:creationId xmlns:a16="http://schemas.microsoft.com/office/drawing/2014/main" id="{9CAC685A-905B-4246-B183-7B2669D1E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8477" y="6543375"/>
            <a:ext cx="902494" cy="179067"/>
          </a:xfrm>
          <a:prstGeom prst="rect">
            <a:avLst/>
          </a:prstGeom>
        </p:spPr>
      </p:pic>
      <p:cxnSp>
        <p:nvCxnSpPr>
          <p:cNvPr id="19" name="Straight Connector 18">
            <a:extLst>
              <a:ext uri="{FF2B5EF4-FFF2-40B4-BE49-F238E27FC236}">
                <a16:creationId xmlns:a16="http://schemas.microsoft.com/office/drawing/2014/main" id="{9F0286A5-CA67-40C0-A212-7A8ECE55A649}"/>
              </a:ext>
            </a:extLst>
          </p:cNvPr>
          <p:cNvCxnSpPr>
            <a:cxnSpLocks/>
          </p:cNvCxnSpPr>
          <p:nvPr userDrawn="1"/>
        </p:nvCxnSpPr>
        <p:spPr>
          <a:xfrm flipH="1">
            <a:off x="11668121" y="6473824"/>
            <a:ext cx="4" cy="305597"/>
          </a:xfrm>
          <a:prstGeom prst="line">
            <a:avLst/>
          </a:prstGeom>
          <a:ln w="28575" cap="rnd">
            <a:solidFill>
              <a:srgbClr val="B31C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82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7941E5-0FA0-491A-AEC2-6D8E5347EB3C}"/>
              </a:ext>
            </a:extLst>
          </p:cNvPr>
          <p:cNvSpPr>
            <a:spLocks noGrp="1"/>
          </p:cNvSpPr>
          <p:nvPr>
            <p:ph type="title"/>
          </p:nvPr>
        </p:nvSpPr>
        <p:spPr>
          <a:xfrm>
            <a:off x="1652187" y="119997"/>
            <a:ext cx="10397383" cy="632478"/>
          </a:xfrm>
          <a:prstGeom prst="rect">
            <a:avLst/>
          </a:prstGeom>
        </p:spPr>
        <p:txBody>
          <a:bodyPr/>
          <a:lstStyle>
            <a:lvl1pPr algn="l">
              <a:defRPr sz="3400">
                <a:solidFill>
                  <a:schemeClr val="tx1"/>
                </a:solidFill>
                <a:latin typeface="Arial Black" panose="020B0A04020102020204" pitchFamily="34" charset="0"/>
              </a:defRPr>
            </a:lvl1pPr>
          </a:lstStyle>
          <a:p>
            <a:r>
              <a:rPr lang="en-US" dirty="0"/>
              <a:t>Click to edit Master title style</a:t>
            </a:r>
          </a:p>
        </p:txBody>
      </p:sp>
      <p:sp>
        <p:nvSpPr>
          <p:cNvPr id="5" name="Footer Placeholder 4">
            <a:extLst>
              <a:ext uri="{FF2B5EF4-FFF2-40B4-BE49-F238E27FC236}">
                <a16:creationId xmlns:a16="http://schemas.microsoft.com/office/drawing/2014/main" id="{747E0D5A-9ADE-4068-9D4A-FB52027CB27F}"/>
              </a:ext>
            </a:extLst>
          </p:cNvPr>
          <p:cNvSpPr>
            <a:spLocks noGrp="1"/>
          </p:cNvSpPr>
          <p:nvPr>
            <p:ph type="ftr" sz="quarter" idx="11"/>
          </p:nvPr>
        </p:nvSpPr>
        <p:spPr>
          <a:xfrm>
            <a:off x="142430" y="6492872"/>
            <a:ext cx="10346940" cy="365125"/>
          </a:xfrm>
          <a:prstGeom prst="rect">
            <a:avLst/>
          </a:prstGeom>
        </p:spPr>
        <p:txBody>
          <a:bodyPr/>
          <a:lstStyle>
            <a:lvl1pPr>
              <a:defRPr sz="1200"/>
            </a:lvl1pPr>
          </a:lstStyle>
          <a:p>
            <a:endParaRPr lang="en-US" dirty="0"/>
          </a:p>
        </p:txBody>
      </p:sp>
      <p:sp>
        <p:nvSpPr>
          <p:cNvPr id="6" name="Slide Number Placeholder 5">
            <a:extLst>
              <a:ext uri="{FF2B5EF4-FFF2-40B4-BE49-F238E27FC236}">
                <a16:creationId xmlns:a16="http://schemas.microsoft.com/office/drawing/2014/main" id="{80A44909-289D-4CA4-A9EF-4E8BD9FDDA52}"/>
              </a:ext>
            </a:extLst>
          </p:cNvPr>
          <p:cNvSpPr>
            <a:spLocks noGrp="1"/>
          </p:cNvSpPr>
          <p:nvPr>
            <p:ph type="sldNum" sz="quarter" idx="12"/>
          </p:nvPr>
        </p:nvSpPr>
        <p:spPr>
          <a:xfrm>
            <a:off x="11582400" y="6492873"/>
            <a:ext cx="467170" cy="365125"/>
          </a:xfrm>
          <a:prstGeom prst="rect">
            <a:avLst/>
          </a:prstGeom>
        </p:spPr>
        <p:txBody>
          <a:bodyPr/>
          <a:lstStyle>
            <a:lvl1pPr algn="r">
              <a:defRPr sz="1100"/>
            </a:lvl1pPr>
          </a:lstStyle>
          <a:p>
            <a:fld id="{2E3506D3-BCCF-46BD-A5C4-FAEAE9617599}" type="slidenum">
              <a:rPr lang="en-US" smtClean="0"/>
              <a:pPr/>
              <a:t>‹#›</a:t>
            </a:fld>
            <a:endParaRPr lang="en-US" dirty="0"/>
          </a:p>
        </p:txBody>
      </p:sp>
      <p:pic>
        <p:nvPicPr>
          <p:cNvPr id="15" name="Picture 14">
            <a:extLst>
              <a:ext uri="{FF2B5EF4-FFF2-40B4-BE49-F238E27FC236}">
                <a16:creationId xmlns:a16="http://schemas.microsoft.com/office/drawing/2014/main" id="{8C0D825E-4AC8-4B35-B789-EC34A2D21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8477" y="6543375"/>
            <a:ext cx="902494" cy="179067"/>
          </a:xfrm>
          <a:prstGeom prst="rect">
            <a:avLst/>
          </a:prstGeom>
        </p:spPr>
      </p:pic>
      <p:cxnSp>
        <p:nvCxnSpPr>
          <p:cNvPr id="16" name="Straight Connector 15">
            <a:extLst>
              <a:ext uri="{FF2B5EF4-FFF2-40B4-BE49-F238E27FC236}">
                <a16:creationId xmlns:a16="http://schemas.microsoft.com/office/drawing/2014/main" id="{1B5BAFAA-67B3-43BF-96F3-C7E486218678}"/>
              </a:ext>
            </a:extLst>
          </p:cNvPr>
          <p:cNvCxnSpPr>
            <a:cxnSpLocks/>
          </p:cNvCxnSpPr>
          <p:nvPr userDrawn="1"/>
        </p:nvCxnSpPr>
        <p:spPr>
          <a:xfrm flipH="1">
            <a:off x="11668121" y="6473824"/>
            <a:ext cx="4" cy="305597"/>
          </a:xfrm>
          <a:prstGeom prst="line">
            <a:avLst/>
          </a:prstGeom>
          <a:ln w="28575" cap="rnd">
            <a:solidFill>
              <a:srgbClr val="B31C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635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75059" y="41032"/>
            <a:ext cx="10363200" cy="1810629"/>
          </a:xfrm>
        </p:spPr>
        <p:txBody>
          <a:bodyPr/>
          <a:lstStyle>
            <a:lvl1pPr>
              <a:defRPr sz="5400" b="1">
                <a:solidFill>
                  <a:schemeClr val="bg1"/>
                </a:solidFill>
                <a:effectLst>
                  <a:innerShdw blurRad="63500" dist="50800" dir="13500000">
                    <a:prstClr val="black">
                      <a:alpha val="50000"/>
                    </a:prstClr>
                  </a:innerShdw>
                </a:effectLst>
              </a:defRPr>
            </a:lvl1pPr>
          </a:lstStyle>
          <a:p>
            <a:r>
              <a:rPr lang="en-US" dirty="0"/>
              <a:t>Click to edit Master title style</a:t>
            </a:r>
          </a:p>
        </p:txBody>
      </p:sp>
      <p:sp>
        <p:nvSpPr>
          <p:cNvPr id="3" name="Subtitle 2"/>
          <p:cNvSpPr>
            <a:spLocks noGrp="1"/>
          </p:cNvSpPr>
          <p:nvPr>
            <p:ph type="subTitle" idx="1"/>
          </p:nvPr>
        </p:nvSpPr>
        <p:spPr>
          <a:xfrm>
            <a:off x="675058" y="1870418"/>
            <a:ext cx="10485311" cy="635631"/>
          </a:xfrm>
        </p:spPr>
        <p:txBody>
          <a:bodyPr>
            <a:noAutofit/>
          </a:bodyPr>
          <a:lstStyle>
            <a:lvl1pPr marL="0" indent="0" algn="l">
              <a:buNone/>
              <a:defRPr sz="3200" i="1">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6"/>
          <p:cNvSpPr txBox="1"/>
          <p:nvPr/>
        </p:nvSpPr>
        <p:spPr>
          <a:xfrm>
            <a:off x="700198" y="3089805"/>
            <a:ext cx="1785095" cy="307777"/>
          </a:xfrm>
          <a:prstGeom prst="rect">
            <a:avLst/>
          </a:prstGeom>
          <a:noFill/>
        </p:spPr>
        <p:txBody>
          <a:bodyPr wrap="square" rtlCol="0">
            <a:spAutoFit/>
          </a:bodyPr>
          <a:lstStyle/>
          <a:p>
            <a:pPr>
              <a:spcAft>
                <a:spcPts val="5400"/>
              </a:spcAft>
            </a:pPr>
            <a:r>
              <a:rPr lang="en-US" sz="1400" b="1" i="1" dirty="0">
                <a:solidFill>
                  <a:srgbClr val="017FAC">
                    <a:lumMod val="50000"/>
                  </a:srgbClr>
                </a:solidFill>
              </a:rPr>
              <a:t>presented to</a:t>
            </a:r>
            <a:endParaRPr lang="en-US" sz="1800" dirty="0">
              <a:solidFill>
                <a:srgbClr val="017FAC">
                  <a:lumMod val="50000"/>
                </a:srgbClr>
              </a:solidFill>
            </a:endParaRPr>
          </a:p>
        </p:txBody>
      </p:sp>
      <p:sp>
        <p:nvSpPr>
          <p:cNvPr id="9" name="Text Placeholder 8"/>
          <p:cNvSpPr>
            <a:spLocks noGrp="1"/>
          </p:cNvSpPr>
          <p:nvPr>
            <p:ph type="body" sz="quarter" idx="10" hasCustomPrompt="1"/>
          </p:nvPr>
        </p:nvSpPr>
        <p:spPr>
          <a:xfrm>
            <a:off x="691340" y="3364250"/>
            <a:ext cx="3737019" cy="2152631"/>
          </a:xfrm>
        </p:spPr>
        <p:txBody>
          <a:bodyPr>
            <a:noAutofit/>
          </a:bodyPr>
          <a:lstStyle>
            <a:lvl1pPr>
              <a:buFontTx/>
              <a:buNone/>
              <a:defRPr sz="2200" baseline="0">
                <a:solidFill>
                  <a:schemeClr val="accent1"/>
                </a:solidFill>
              </a:defRPr>
            </a:lvl1pPr>
          </a:lstStyle>
          <a:p>
            <a:pPr lvl="0"/>
            <a:r>
              <a:rPr lang="en-US" sz="2400" dirty="0"/>
              <a:t>Organization</a:t>
            </a:r>
            <a:endParaRPr lang="en-US" dirty="0"/>
          </a:p>
        </p:txBody>
      </p:sp>
      <p:sp>
        <p:nvSpPr>
          <p:cNvPr id="11" name="Text Placeholder 10"/>
          <p:cNvSpPr>
            <a:spLocks noGrp="1"/>
          </p:cNvSpPr>
          <p:nvPr>
            <p:ph type="body" sz="quarter" idx="11" hasCustomPrompt="1"/>
          </p:nvPr>
        </p:nvSpPr>
        <p:spPr>
          <a:xfrm>
            <a:off x="9319418" y="6533924"/>
            <a:ext cx="2476500" cy="324077"/>
          </a:xfrm>
        </p:spPr>
        <p:txBody>
          <a:bodyPr>
            <a:normAutofit/>
          </a:bodyPr>
          <a:lstStyle>
            <a:lvl1pPr algn="r">
              <a:buFontTx/>
              <a:buNone/>
              <a:defRPr sz="1200" b="0" i="1">
                <a:solidFill>
                  <a:srgbClr val="003E6F"/>
                </a:solidFill>
              </a:defRPr>
            </a:lvl1pPr>
          </a:lstStyle>
          <a:p>
            <a:pPr lvl="0"/>
            <a:r>
              <a:rPr lang="en-US" dirty="0"/>
              <a:t>Date</a:t>
            </a:r>
          </a:p>
        </p:txBody>
      </p:sp>
      <p:sp>
        <p:nvSpPr>
          <p:cNvPr id="13" name="Text Placeholder 12"/>
          <p:cNvSpPr>
            <a:spLocks noGrp="1"/>
          </p:cNvSpPr>
          <p:nvPr>
            <p:ph type="body" sz="quarter" idx="12" hasCustomPrompt="1"/>
          </p:nvPr>
        </p:nvSpPr>
        <p:spPr>
          <a:xfrm>
            <a:off x="4767737" y="3406288"/>
            <a:ext cx="3654903" cy="2110592"/>
          </a:xfrm>
        </p:spPr>
        <p:txBody>
          <a:bodyPr>
            <a:noAutofit/>
          </a:bodyPr>
          <a:lstStyle>
            <a:lvl1pPr>
              <a:buFontTx/>
              <a:buNone/>
              <a:defRPr sz="1600" baseline="0">
                <a:solidFill>
                  <a:schemeClr val="accent1"/>
                </a:solidFill>
              </a:defRPr>
            </a:lvl1pPr>
          </a:lstStyle>
          <a:p>
            <a:pPr lvl="0"/>
            <a:r>
              <a:rPr lang="en-US" dirty="0"/>
              <a:t>Presenters Name(s)</a:t>
            </a:r>
          </a:p>
        </p:txBody>
      </p:sp>
      <p:sp>
        <p:nvSpPr>
          <p:cNvPr id="10" name="TextBox 9"/>
          <p:cNvSpPr txBox="1"/>
          <p:nvPr userDrawn="1"/>
        </p:nvSpPr>
        <p:spPr>
          <a:xfrm>
            <a:off x="4767738" y="3089805"/>
            <a:ext cx="1785095" cy="307777"/>
          </a:xfrm>
          <a:prstGeom prst="rect">
            <a:avLst/>
          </a:prstGeom>
          <a:noFill/>
        </p:spPr>
        <p:txBody>
          <a:bodyPr wrap="square" rtlCol="0">
            <a:spAutoFit/>
          </a:bodyPr>
          <a:lstStyle/>
          <a:p>
            <a:r>
              <a:rPr lang="en-US" sz="1400" b="1" i="1" dirty="0">
                <a:solidFill>
                  <a:srgbClr val="017FAC">
                    <a:lumMod val="50000"/>
                  </a:srgbClr>
                </a:solidFill>
              </a:rPr>
              <a:t>presented by</a:t>
            </a:r>
            <a:endParaRPr lang="en-US" sz="1800" dirty="0">
              <a:solidFill>
                <a:srgbClr val="017FAC">
                  <a:lumMod val="50000"/>
                </a:srgbClr>
              </a:solidFill>
            </a:endParaRPr>
          </a:p>
        </p:txBody>
      </p:sp>
      <p:cxnSp>
        <p:nvCxnSpPr>
          <p:cNvPr id="12" name="Straight Connector 11"/>
          <p:cNvCxnSpPr/>
          <p:nvPr userDrawn="1"/>
        </p:nvCxnSpPr>
        <p:spPr>
          <a:xfrm>
            <a:off x="4568496" y="3089804"/>
            <a:ext cx="0" cy="2480416"/>
          </a:xfrm>
          <a:prstGeom prst="line">
            <a:avLst/>
          </a:prstGeom>
          <a:ln w="19050" cap="rnd">
            <a:gradFill>
              <a:gsLst>
                <a:gs pos="36000">
                  <a:srgbClr val="003E6F"/>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75057" y="5688785"/>
            <a:ext cx="2745523" cy="1065544"/>
          </a:xfrm>
          <a:prstGeom prst="rect">
            <a:avLst/>
          </a:prstGeom>
        </p:spPr>
      </p:pic>
    </p:spTree>
    <p:extLst>
      <p:ext uri="{BB962C8B-B14F-4D97-AF65-F5344CB8AC3E}">
        <p14:creationId xmlns:p14="http://schemas.microsoft.com/office/powerpoint/2010/main" val="2085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_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038600"/>
            <a:ext cx="7110985" cy="926592"/>
          </a:xfrm>
        </p:spPr>
        <p:txBody>
          <a:bodyPr anchor="b">
            <a:noAutofit/>
          </a:bodyPr>
          <a:lstStyle>
            <a:lvl1pPr>
              <a:defRPr sz="3600"/>
            </a:lvl1pPr>
          </a:lstStyle>
          <a:p>
            <a:r>
              <a:rPr lang="en-US" dirty="0"/>
              <a:t>Title</a:t>
            </a:r>
          </a:p>
        </p:txBody>
      </p:sp>
      <p:sp>
        <p:nvSpPr>
          <p:cNvPr id="4" name="Picture Placeholder 3"/>
          <p:cNvSpPr>
            <a:spLocks noGrp="1"/>
          </p:cNvSpPr>
          <p:nvPr>
            <p:ph type="pic" sz="quarter" idx="10" hasCustomPrompt="1"/>
          </p:nvPr>
        </p:nvSpPr>
        <p:spPr>
          <a:xfrm>
            <a:off x="0" y="0"/>
            <a:ext cx="8278368" cy="3429000"/>
          </a:xfrm>
          <a:solidFill>
            <a:schemeClr val="accent1"/>
          </a:solidFill>
        </p:spPr>
        <p:txBody>
          <a:bodyPr lIns="91440" tIns="91440" rIns="91440" bIns="91440"/>
          <a:lstStyle>
            <a:lvl1pPr marL="0" indent="0">
              <a:buNone/>
              <a:defRPr sz="1600" baseline="0">
                <a:solidFill>
                  <a:schemeClr val="accent1">
                    <a:lumMod val="60000"/>
                    <a:lumOff val="40000"/>
                  </a:schemeClr>
                </a:solidFill>
              </a:defRPr>
            </a:lvl1pPr>
          </a:lstStyle>
          <a:p>
            <a:r>
              <a:rPr lang="en-US" dirty="0"/>
              <a:t>Color block or insert picture</a:t>
            </a:r>
          </a:p>
        </p:txBody>
      </p:sp>
      <p:sp>
        <p:nvSpPr>
          <p:cNvPr id="6" name="Picture Placeholder 5"/>
          <p:cNvSpPr>
            <a:spLocks noGrp="1"/>
          </p:cNvSpPr>
          <p:nvPr>
            <p:ph type="pic" sz="quarter" idx="11" hasCustomPrompt="1"/>
          </p:nvPr>
        </p:nvSpPr>
        <p:spPr>
          <a:xfrm>
            <a:off x="8342377" y="0"/>
            <a:ext cx="3849624" cy="6858000"/>
          </a:xfrm>
          <a:solidFill>
            <a:schemeClr val="bg2">
              <a:lumMod val="90000"/>
            </a:schemeClr>
          </a:solidFill>
        </p:spPr>
        <p:txBody>
          <a:bodyPr lIns="91440" tIns="91440" rIns="91440" bIns="91440"/>
          <a:lstStyle>
            <a:lvl1pPr marL="0" indent="0">
              <a:buNone/>
              <a:defRPr sz="1600" baseline="0">
                <a:solidFill>
                  <a:schemeClr val="tx2">
                    <a:lumMod val="60000"/>
                    <a:lumOff val="40000"/>
                  </a:schemeClr>
                </a:solidFill>
              </a:defRPr>
            </a:lvl1pPr>
          </a:lstStyle>
          <a:p>
            <a:r>
              <a:rPr lang="en-US" dirty="0"/>
              <a:t>Color block or insert photo</a:t>
            </a:r>
          </a:p>
        </p:txBody>
      </p:sp>
      <p:sp>
        <p:nvSpPr>
          <p:cNvPr id="7" name="Freeform 6"/>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8" name="Text Placeholder 2"/>
          <p:cNvSpPr>
            <a:spLocks noGrp="1"/>
          </p:cNvSpPr>
          <p:nvPr>
            <p:ph type="body" sz="quarter" idx="12" hasCustomPrompt="1"/>
          </p:nvPr>
        </p:nvSpPr>
        <p:spPr>
          <a:xfrm>
            <a:off x="3823907" y="6135623"/>
            <a:ext cx="3894137" cy="173355"/>
          </a:xfrm>
        </p:spPr>
        <p:txBody>
          <a:bodyPr>
            <a:noAutofit/>
          </a:bodyPr>
          <a:lstStyle>
            <a:lvl1pPr marL="0" indent="0" algn="r">
              <a:spcBef>
                <a:spcPts val="0"/>
              </a:spcBef>
              <a:spcAft>
                <a:spcPts val="0"/>
              </a:spcAft>
              <a:buNone/>
              <a:defRPr sz="1600"/>
            </a:lvl1pPr>
            <a:lvl2pPr marL="457189" indent="0">
              <a:buNone/>
              <a:defRPr sz="1600"/>
            </a:lvl2pPr>
            <a:lvl3pPr marL="960067" indent="0">
              <a:buNone/>
              <a:defRPr sz="1600"/>
            </a:lvl3pPr>
            <a:lvl4pPr marL="1417245" indent="0">
              <a:buNone/>
              <a:defRPr sz="1600"/>
            </a:lvl4pPr>
            <a:lvl5pPr marL="1874423" indent="0">
              <a:buNone/>
              <a:defRPr sz="1600"/>
            </a:lvl5pPr>
          </a:lstStyle>
          <a:p>
            <a:pPr lvl="0"/>
            <a:r>
              <a:rPr lang="en-US" dirty="0"/>
              <a:t>MM/DD/YYYY</a:t>
            </a:r>
          </a:p>
        </p:txBody>
      </p:sp>
      <p:sp>
        <p:nvSpPr>
          <p:cNvPr id="5" name="Text Placeholder 4"/>
          <p:cNvSpPr>
            <a:spLocks noGrp="1"/>
          </p:cNvSpPr>
          <p:nvPr>
            <p:ph type="body" sz="quarter" idx="13" hasCustomPrompt="1"/>
          </p:nvPr>
        </p:nvSpPr>
        <p:spPr>
          <a:xfrm>
            <a:off x="609600" y="5102225"/>
            <a:ext cx="7110491" cy="301752"/>
          </a:xfrm>
        </p:spPr>
        <p:txBody>
          <a:bodyPr>
            <a:noAutofit/>
          </a:bodyPr>
          <a:lstStyle>
            <a:lvl1pPr marL="0" marR="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sz="2800" b="1">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
        <p:nvSpPr>
          <p:cNvPr id="9" name="Freeform 8"/>
          <p:cNvSpPr>
            <a:spLocks noChangeAspect="1" noEditPoints="1"/>
          </p:cNvSpPr>
          <p:nvPr/>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
        <p:nvSpPr>
          <p:cNvPr id="10" name="Freeform 9"/>
          <p:cNvSpPr>
            <a:spLocks noChangeAspect="1" noEditPoints="1"/>
          </p:cNvSpPr>
          <p:nvPr userDrawn="1"/>
        </p:nvSpPr>
        <p:spPr bwMode="auto">
          <a:xfrm>
            <a:off x="609600" y="5958840"/>
            <a:ext cx="662720" cy="365760"/>
          </a:xfrm>
          <a:custGeom>
            <a:avLst/>
            <a:gdLst>
              <a:gd name="T0" fmla="*/ 693 w 1044"/>
              <a:gd name="T1" fmla="*/ 280 h 576"/>
              <a:gd name="T2" fmla="*/ 693 w 1044"/>
              <a:gd name="T3" fmla="*/ 280 h 576"/>
              <a:gd name="T4" fmla="*/ 413 w 1044"/>
              <a:gd name="T5" fmla="*/ 561 h 576"/>
              <a:gd name="T6" fmla="*/ 347 w 1044"/>
              <a:gd name="T7" fmla="*/ 561 h 576"/>
              <a:gd name="T8" fmla="*/ 347 w 1044"/>
              <a:gd name="T9" fmla="*/ 455 h 576"/>
              <a:gd name="T10" fmla="*/ 413 w 1044"/>
              <a:gd name="T11" fmla="*/ 455 h 576"/>
              <a:gd name="T12" fmla="*/ 588 w 1044"/>
              <a:gd name="T13" fmla="*/ 280 h 576"/>
              <a:gd name="T14" fmla="*/ 413 w 1044"/>
              <a:gd name="T15" fmla="*/ 105 h 576"/>
              <a:gd name="T16" fmla="*/ 347 w 1044"/>
              <a:gd name="T17" fmla="*/ 105 h 576"/>
              <a:gd name="T18" fmla="*/ 347 w 1044"/>
              <a:gd name="T19" fmla="*/ 0 h 576"/>
              <a:gd name="T20" fmla="*/ 413 w 1044"/>
              <a:gd name="T21" fmla="*/ 0 h 576"/>
              <a:gd name="T22" fmla="*/ 693 w 1044"/>
              <a:gd name="T23" fmla="*/ 280 h 576"/>
              <a:gd name="T24" fmla="*/ 693 w 1044"/>
              <a:gd name="T25" fmla="*/ 280 h 576"/>
              <a:gd name="T26" fmla="*/ 693 w 1044"/>
              <a:gd name="T27" fmla="*/ 280 h 576"/>
              <a:gd name="T28" fmla="*/ 693 w 1044"/>
              <a:gd name="T29" fmla="*/ 280 h 576"/>
              <a:gd name="T30" fmla="*/ 693 w 1044"/>
              <a:gd name="T31" fmla="*/ 101 h 576"/>
              <a:gd name="T32" fmla="*/ 820 w 1044"/>
              <a:gd name="T33" fmla="*/ 101 h 576"/>
              <a:gd name="T34" fmla="*/ 902 w 1044"/>
              <a:gd name="T35" fmla="*/ 127 h 576"/>
              <a:gd name="T36" fmla="*/ 928 w 1044"/>
              <a:gd name="T37" fmla="*/ 191 h 576"/>
              <a:gd name="T38" fmla="*/ 825 w 1044"/>
              <a:gd name="T39" fmla="*/ 281 h 576"/>
              <a:gd name="T40" fmla="*/ 793 w 1044"/>
              <a:gd name="T41" fmla="*/ 281 h 576"/>
              <a:gd name="T42" fmla="*/ 756 w 1044"/>
              <a:gd name="T43" fmla="*/ 361 h 576"/>
              <a:gd name="T44" fmla="*/ 963 w 1044"/>
              <a:gd name="T45" fmla="*/ 576 h 576"/>
              <a:gd name="T46" fmla="*/ 1044 w 1044"/>
              <a:gd name="T47" fmla="*/ 508 h 576"/>
              <a:gd name="T48" fmla="*/ 897 w 1044"/>
              <a:gd name="T49" fmla="*/ 360 h 576"/>
              <a:gd name="T50" fmla="*/ 1033 w 1044"/>
              <a:gd name="T51" fmla="*/ 193 h 576"/>
              <a:gd name="T52" fmla="*/ 975 w 1044"/>
              <a:gd name="T53" fmla="*/ 50 h 576"/>
              <a:gd name="T54" fmla="*/ 812 w 1044"/>
              <a:gd name="T55" fmla="*/ 0 h 576"/>
              <a:gd name="T56" fmla="*/ 693 w 1044"/>
              <a:gd name="T57" fmla="*/ 0 h 576"/>
              <a:gd name="T58" fmla="*/ 693 w 1044"/>
              <a:gd name="T59" fmla="*/ 101 h 576"/>
              <a:gd name="T60" fmla="*/ 350 w 1044"/>
              <a:gd name="T61" fmla="*/ 224 h 576"/>
              <a:gd name="T62" fmla="*/ 114 w 1044"/>
              <a:gd name="T63" fmla="*/ 224 h 576"/>
              <a:gd name="T64" fmla="*/ 114 w 1044"/>
              <a:gd name="T65" fmla="*/ 0 h 576"/>
              <a:gd name="T66" fmla="*/ 0 w 1044"/>
              <a:gd name="T67" fmla="*/ 0 h 576"/>
              <a:gd name="T68" fmla="*/ 0 w 1044"/>
              <a:gd name="T69" fmla="*/ 561 h 576"/>
              <a:gd name="T70" fmla="*/ 114 w 1044"/>
              <a:gd name="T71" fmla="*/ 561 h 576"/>
              <a:gd name="T72" fmla="*/ 114 w 1044"/>
              <a:gd name="T73" fmla="*/ 336 h 576"/>
              <a:gd name="T74" fmla="*/ 350 w 1044"/>
              <a:gd name="T75" fmla="*/ 336 h 576"/>
              <a:gd name="T76" fmla="*/ 350 w 1044"/>
              <a:gd name="T77" fmla="*/ 22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4" h="576">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1" dirty="0"/>
          </a:p>
        </p:txBody>
      </p:sp>
    </p:spTree>
    <p:extLst>
      <p:ext uri="{BB962C8B-B14F-4D97-AF65-F5344CB8AC3E}">
        <p14:creationId xmlns:p14="http://schemas.microsoft.com/office/powerpoint/2010/main" val="1383368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8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FA8406-D672-4E03-9ABF-F4A7E3A351AA}"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9346328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spcBef>
                <a:spcPts val="1800"/>
              </a:spcBef>
              <a:defRPr sz="2200"/>
            </a:lvl1pPr>
            <a:lvl2pPr>
              <a:spcBef>
                <a:spcPts val="600"/>
              </a:spcBef>
              <a:defRPr sz="20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spcBef>
                <a:spcPts val="1800"/>
              </a:spcBef>
              <a:defRPr sz="2200"/>
            </a:lvl1pPr>
            <a:lvl2pPr>
              <a:spcBef>
                <a:spcPts val="600"/>
              </a:spcBef>
              <a:defRPr sz="20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FA8406-D672-4E03-9ABF-F4A7E3A351AA}"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04292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2"/>
          </p:nvPr>
        </p:nvSpPr>
        <p:spPr>
          <a:xfrm>
            <a:off x="495808" y="6322188"/>
            <a:ext cx="885952" cy="365125"/>
          </a:xfrm>
        </p:spPr>
        <p:txBody>
          <a:bodyPr/>
          <a:lstStyle/>
          <a:p>
            <a:fld id="{6EFA8406-D672-4E03-9ABF-F4A7E3A351AA}"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59530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FA8406-D672-4E03-9ABF-F4A7E3A351AA}"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4591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747963"/>
            <a:ext cx="10363200" cy="1362075"/>
          </a:xfrm>
        </p:spPr>
        <p:txBody>
          <a:bodyPr anchor="t"/>
          <a:lstStyle>
            <a:lvl1pPr algn="ctr">
              <a:defRPr sz="3600" b="1" cap="all">
                <a:solidFill>
                  <a:schemeClr val="accent2">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76571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51484D-6A5D-4046-83CC-1EF3E67BB9F2}"/>
              </a:ext>
            </a:extLst>
          </p:cNvPr>
          <p:cNvSpPr>
            <a:spLocks noGrp="1"/>
          </p:cNvSpPr>
          <p:nvPr>
            <p:ph type="sldNum" sz="quarter" idx="10"/>
          </p:nvPr>
        </p:nvSpPr>
        <p:spPr/>
        <p:txBody>
          <a:bodyPr/>
          <a:lstStyle/>
          <a:p>
            <a:fld id="{6EFA8406-D672-4E03-9ABF-F4A7E3A351AA}" type="slidenum">
              <a:rPr lang="en-US" smtClean="0">
                <a:solidFill>
                  <a:srgbClr val="000000">
                    <a:tint val="75000"/>
                  </a:srgbClr>
                </a:solidFill>
              </a:rPr>
              <a:pPr/>
              <a:t>‹#›</a:t>
            </a:fld>
            <a:endParaRPr lang="en-US" dirty="0">
              <a:solidFill>
                <a:srgbClr val="000000">
                  <a:tint val="75000"/>
                </a:srgbClr>
              </a:solidFill>
            </a:endParaRPr>
          </a:p>
        </p:txBody>
      </p:sp>
      <p:pic>
        <p:nvPicPr>
          <p:cNvPr id="6" name="Picture 5">
            <a:extLst>
              <a:ext uri="{FF2B5EF4-FFF2-40B4-BE49-F238E27FC236}">
                <a16:creationId xmlns:a16="http://schemas.microsoft.com/office/drawing/2014/main" id="{22EAB722-1E5A-D14B-8CB9-BF2D24F7E3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512"/>
            <a:ext cx="12192000" cy="6848488"/>
          </a:xfrm>
          <a:prstGeom prst="rect">
            <a:avLst/>
          </a:prstGeom>
        </p:spPr>
      </p:pic>
      <p:sp>
        <p:nvSpPr>
          <p:cNvPr id="8" name="Title 1">
            <a:extLst>
              <a:ext uri="{FF2B5EF4-FFF2-40B4-BE49-F238E27FC236}">
                <a16:creationId xmlns:a16="http://schemas.microsoft.com/office/drawing/2014/main" id="{304AB263-BEA6-CB41-924D-D5C02BCF9D2F}"/>
              </a:ext>
            </a:extLst>
          </p:cNvPr>
          <p:cNvSpPr>
            <a:spLocks noGrp="1"/>
          </p:cNvSpPr>
          <p:nvPr>
            <p:ph type="title"/>
          </p:nvPr>
        </p:nvSpPr>
        <p:spPr>
          <a:xfrm>
            <a:off x="787021" y="2492944"/>
            <a:ext cx="10363200" cy="2136808"/>
          </a:xfr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lstStyle>
            <a:lvl1pPr>
              <a:defRPr sz="4800" b="1" i="0"/>
            </a:lvl1pPr>
          </a:lstStyle>
          <a:p>
            <a:pPr algn="ctr"/>
            <a:r>
              <a:rPr lang="en-US" sz="4400" dirty="0"/>
              <a:t>Welcome and </a:t>
            </a:r>
            <a:br>
              <a:rPr lang="en-US" sz="4400" dirty="0"/>
            </a:br>
            <a:r>
              <a:rPr lang="en-US" sz="4400" dirty="0"/>
              <a:t>Introductions</a:t>
            </a:r>
          </a:p>
        </p:txBody>
      </p:sp>
    </p:spTree>
    <p:extLst>
      <p:ext uri="{BB962C8B-B14F-4D97-AF65-F5344CB8AC3E}">
        <p14:creationId xmlns:p14="http://schemas.microsoft.com/office/powerpoint/2010/main" val="345575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30" name="Date Placeholder 29"/>
          <p:cNvSpPr>
            <a:spLocks noGrp="1"/>
          </p:cNvSpPr>
          <p:nvPr>
            <p:ph type="dt" sz="half" idx="10"/>
          </p:nvPr>
        </p:nvSpPr>
        <p:spPr/>
        <p:txBody>
          <a:bodyPr/>
          <a:lstStyle/>
          <a:p>
            <a:endParaRPr lang="en-US" dirty="0">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dirty="0">
              <a:solidFill>
                <a:prstClr val="black">
                  <a:tint val="75000"/>
                </a:prstClr>
              </a:solidFill>
            </a:endParaRPr>
          </a:p>
        </p:txBody>
      </p:sp>
      <p:sp>
        <p:nvSpPr>
          <p:cNvPr id="27" name="Slide Number Placeholder 26"/>
          <p:cNvSpPr>
            <a:spLocks noGrp="1"/>
          </p:cNvSpPr>
          <p:nvPr>
            <p:ph type="sldNum" sz="quarter" idx="12"/>
          </p:nvPr>
        </p:nvSpPr>
        <p:spPr/>
        <p:txBody>
          <a:bodyPr/>
          <a:lstStyle/>
          <a:p>
            <a:fld id="{6B8B9DE1-E833-4103-90EA-4B93E3C350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524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4E0103B6-BC38-48BD-B9AD-C3EA40F17C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7" y="0"/>
            <a:ext cx="12187385" cy="6858000"/>
          </a:xfrm>
          <a:prstGeom prst="rect">
            <a:avLst/>
          </a:prstGeom>
        </p:spPr>
      </p:pic>
      <p:sp>
        <p:nvSpPr>
          <p:cNvPr id="2" name="Title 1">
            <a:extLst>
              <a:ext uri="{FF2B5EF4-FFF2-40B4-BE49-F238E27FC236}">
                <a16:creationId xmlns:a16="http://schemas.microsoft.com/office/drawing/2014/main" id="{E9415EEA-22BE-4158-ABA0-A0CFFB3A1172}"/>
              </a:ext>
            </a:extLst>
          </p:cNvPr>
          <p:cNvSpPr>
            <a:spLocks noGrp="1"/>
          </p:cNvSpPr>
          <p:nvPr>
            <p:ph type="ctrTitle"/>
          </p:nvPr>
        </p:nvSpPr>
        <p:spPr>
          <a:xfrm>
            <a:off x="1524000" y="14144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63A8E9C-8CB9-4B35-B58F-3630897998C5}"/>
              </a:ext>
            </a:extLst>
          </p:cNvPr>
          <p:cNvSpPr>
            <a:spLocks noGrp="1"/>
          </p:cNvSpPr>
          <p:nvPr>
            <p:ph type="subTitle" idx="1"/>
          </p:nvPr>
        </p:nvSpPr>
        <p:spPr>
          <a:xfrm>
            <a:off x="1524000" y="3894138"/>
            <a:ext cx="9144000" cy="116918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9639BC1-589F-4817-8738-BA96C060C528}"/>
              </a:ext>
            </a:extLst>
          </p:cNvPr>
          <p:cNvSpPr>
            <a:spLocks noGrp="1"/>
          </p:cNvSpPr>
          <p:nvPr>
            <p:ph type="dt" sz="half" idx="10"/>
          </p:nvPr>
        </p:nvSpPr>
        <p:spPr/>
        <p:txBody>
          <a:bodyPr/>
          <a:lstStyle/>
          <a:p>
            <a:fld id="{75346214-6B42-45CE-A97C-84AC909EAA1D}" type="datetime1">
              <a:rPr lang="en-US" smtClean="0"/>
              <a:t>2/13/2023</a:t>
            </a:fld>
            <a:endParaRPr lang="en-US"/>
          </a:p>
        </p:txBody>
      </p:sp>
      <p:sp>
        <p:nvSpPr>
          <p:cNvPr id="5" name="Footer Placeholder 4">
            <a:extLst>
              <a:ext uri="{FF2B5EF4-FFF2-40B4-BE49-F238E27FC236}">
                <a16:creationId xmlns:a16="http://schemas.microsoft.com/office/drawing/2014/main" id="{81772C16-8F75-4538-A2A3-1AB7B2B69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B04A0-8C0F-4F5A-ACB2-A06E48A787D1}"/>
              </a:ext>
            </a:extLst>
          </p:cNvPr>
          <p:cNvSpPr>
            <a:spLocks noGrp="1"/>
          </p:cNvSpPr>
          <p:nvPr>
            <p:ph type="sldNum" sz="quarter" idx="12"/>
          </p:nvPr>
        </p:nvSpPr>
        <p:spPr/>
        <p:txBody>
          <a:bodyPr/>
          <a:lstStyle>
            <a:lvl1pPr>
              <a:defRPr>
                <a:solidFill>
                  <a:schemeClr val="bg1"/>
                </a:solidFill>
              </a:defRPr>
            </a:lvl1pPr>
          </a:lstStyle>
          <a:p>
            <a:fld id="{D743D30A-FD85-42EB-8284-5A82F60398CF}" type="slidenum">
              <a:rPr lang="en-US" smtClean="0"/>
              <a:pPr/>
              <a:t>‹#›</a:t>
            </a:fld>
            <a:endParaRPr lang="en-US" dirty="0"/>
          </a:p>
        </p:txBody>
      </p:sp>
    </p:spTree>
    <p:extLst>
      <p:ext uri="{BB962C8B-B14F-4D97-AF65-F5344CB8AC3E}">
        <p14:creationId xmlns:p14="http://schemas.microsoft.com/office/powerpoint/2010/main" val="1168589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40766A9-BA04-4705-B5A0-9C065768D0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7" y="0"/>
            <a:ext cx="12187385" cy="6858000"/>
          </a:xfrm>
          <a:prstGeom prst="rect">
            <a:avLst/>
          </a:prstGeom>
        </p:spPr>
      </p:pic>
      <p:sp>
        <p:nvSpPr>
          <p:cNvPr id="2" name="Title 1">
            <a:extLst>
              <a:ext uri="{FF2B5EF4-FFF2-40B4-BE49-F238E27FC236}">
                <a16:creationId xmlns:a16="http://schemas.microsoft.com/office/drawing/2014/main" id="{E9415EEA-22BE-4158-ABA0-A0CFFB3A1172}"/>
              </a:ext>
            </a:extLst>
          </p:cNvPr>
          <p:cNvSpPr>
            <a:spLocks noGrp="1"/>
          </p:cNvSpPr>
          <p:nvPr>
            <p:ph type="ctrTitle"/>
          </p:nvPr>
        </p:nvSpPr>
        <p:spPr>
          <a:xfrm>
            <a:off x="1524000" y="1414463"/>
            <a:ext cx="9144000" cy="3307662"/>
          </a:xfrm>
        </p:spPr>
        <p:txBody>
          <a:bodyPr anchor="b"/>
          <a:lstStyle>
            <a:lvl1pPr algn="ctr">
              <a:defRPr sz="6000">
                <a:solidFill>
                  <a:schemeClr val="bg1">
                    <a:lumMod val="95000"/>
                  </a:schemeClr>
                </a:solidFill>
                <a:effectLst>
                  <a:glow rad="101600">
                    <a:schemeClr val="tx1">
                      <a:alpha val="60000"/>
                    </a:schemeClr>
                  </a:glow>
                </a:effectLst>
              </a:defRPr>
            </a:lvl1pPr>
          </a:lstStyle>
          <a:p>
            <a:r>
              <a:rPr lang="en-US" dirty="0"/>
              <a:t>Click to edit Master title style</a:t>
            </a:r>
          </a:p>
        </p:txBody>
      </p:sp>
      <p:sp>
        <p:nvSpPr>
          <p:cNvPr id="3" name="Subtitle 2">
            <a:extLst>
              <a:ext uri="{FF2B5EF4-FFF2-40B4-BE49-F238E27FC236}">
                <a16:creationId xmlns:a16="http://schemas.microsoft.com/office/drawing/2014/main" id="{C63A8E9C-8CB9-4B35-B58F-3630897998C5}"/>
              </a:ext>
            </a:extLst>
          </p:cNvPr>
          <p:cNvSpPr>
            <a:spLocks noGrp="1"/>
          </p:cNvSpPr>
          <p:nvPr>
            <p:ph type="subTitle" idx="1"/>
          </p:nvPr>
        </p:nvSpPr>
        <p:spPr>
          <a:xfrm>
            <a:off x="1524000" y="4808562"/>
            <a:ext cx="9144000" cy="1411264"/>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9639BC1-589F-4817-8738-BA96C060C528}"/>
              </a:ext>
            </a:extLst>
          </p:cNvPr>
          <p:cNvSpPr>
            <a:spLocks noGrp="1"/>
          </p:cNvSpPr>
          <p:nvPr>
            <p:ph type="dt" sz="half" idx="10"/>
          </p:nvPr>
        </p:nvSpPr>
        <p:spPr/>
        <p:txBody>
          <a:bodyPr/>
          <a:lstStyle/>
          <a:p>
            <a:fld id="{88BB2483-26C4-470A-AD77-B6E92DB8C317}" type="datetime1">
              <a:rPr lang="en-US" smtClean="0"/>
              <a:t>2/13/2023</a:t>
            </a:fld>
            <a:endParaRPr lang="en-US"/>
          </a:p>
        </p:txBody>
      </p:sp>
      <p:sp>
        <p:nvSpPr>
          <p:cNvPr id="5" name="Footer Placeholder 4">
            <a:extLst>
              <a:ext uri="{FF2B5EF4-FFF2-40B4-BE49-F238E27FC236}">
                <a16:creationId xmlns:a16="http://schemas.microsoft.com/office/drawing/2014/main" id="{81772C16-8F75-4538-A2A3-1AB7B2B69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B04A0-8C0F-4F5A-ACB2-A06E48A787D1}"/>
              </a:ext>
            </a:extLst>
          </p:cNvPr>
          <p:cNvSpPr>
            <a:spLocks noGrp="1"/>
          </p:cNvSpPr>
          <p:nvPr>
            <p:ph type="sldNum" sz="quarter" idx="12"/>
          </p:nvPr>
        </p:nvSpPr>
        <p:spPr/>
        <p:txBody>
          <a:bodyPr/>
          <a:lstStyle>
            <a:lvl1pPr>
              <a:defRPr>
                <a:solidFill>
                  <a:schemeClr val="bg1"/>
                </a:solidFill>
              </a:defRPr>
            </a:lvl1pPr>
          </a:lstStyle>
          <a:p>
            <a:fld id="{D743D30A-FD85-42EB-8284-5A82F60398CF}" type="slidenum">
              <a:rPr lang="en-US" smtClean="0"/>
              <a:pPr/>
              <a:t>‹#›</a:t>
            </a:fld>
            <a:endParaRPr lang="en-US" dirty="0"/>
          </a:p>
        </p:txBody>
      </p:sp>
    </p:spTree>
    <p:extLst>
      <p:ext uri="{BB962C8B-B14F-4D97-AF65-F5344CB8AC3E}">
        <p14:creationId xmlns:p14="http://schemas.microsoft.com/office/powerpoint/2010/main" val="2288186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BDCA-6137-48F0-9D36-A5F7AF3B37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1AC8E-94E4-4613-BD4A-5AAA130EF0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F102E-56DD-460E-89CC-F48842D910E0}"/>
              </a:ext>
            </a:extLst>
          </p:cNvPr>
          <p:cNvSpPr>
            <a:spLocks noGrp="1"/>
          </p:cNvSpPr>
          <p:nvPr>
            <p:ph type="dt" sz="half" idx="10"/>
          </p:nvPr>
        </p:nvSpPr>
        <p:spPr/>
        <p:txBody>
          <a:bodyPr/>
          <a:lstStyle/>
          <a:p>
            <a:fld id="{38D89D37-E2FF-4695-A775-0B9DA90A05D5}" type="datetime1">
              <a:rPr lang="en-US" smtClean="0"/>
              <a:t>2/13/2023</a:t>
            </a:fld>
            <a:endParaRPr lang="en-US"/>
          </a:p>
        </p:txBody>
      </p:sp>
      <p:sp>
        <p:nvSpPr>
          <p:cNvPr id="5" name="Footer Placeholder 4">
            <a:extLst>
              <a:ext uri="{FF2B5EF4-FFF2-40B4-BE49-F238E27FC236}">
                <a16:creationId xmlns:a16="http://schemas.microsoft.com/office/drawing/2014/main" id="{8A14A55D-E59F-4506-8BBA-8D7D0B848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5DF04-FF08-4600-9CEF-F82CAE2C07FA}"/>
              </a:ext>
            </a:extLst>
          </p:cNvPr>
          <p:cNvSpPr>
            <a:spLocks noGrp="1"/>
          </p:cNvSpPr>
          <p:nvPr>
            <p:ph type="sldNum" sz="quarter" idx="12"/>
          </p:nvPr>
        </p:nvSpPr>
        <p:spPr/>
        <p:txBody>
          <a:bodyPr/>
          <a:lstStyle/>
          <a:p>
            <a:fld id="{D743D30A-FD85-42EB-8284-5A82F60398CF}" type="slidenum">
              <a:rPr lang="en-US" smtClean="0"/>
              <a:t>‹#›</a:t>
            </a:fld>
            <a:endParaRPr lang="en-US"/>
          </a:p>
        </p:txBody>
      </p:sp>
    </p:spTree>
    <p:extLst>
      <p:ext uri="{BB962C8B-B14F-4D97-AF65-F5344CB8AC3E}">
        <p14:creationId xmlns:p14="http://schemas.microsoft.com/office/powerpoint/2010/main" val="250156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p>
            <a:r>
              <a:rPr lang="en-US" dirty="0"/>
              <a:t>Tap to add title</a:t>
            </a:r>
          </a:p>
        </p:txBody>
      </p:sp>
      <p:sp>
        <p:nvSpPr>
          <p:cNvPr id="4" name="Rectangle 3"/>
          <p:cNvSpPr/>
          <p:nvPr/>
        </p:nvSpPr>
        <p:spPr>
          <a:xfrm>
            <a:off x="0" y="0"/>
            <a:ext cx="1524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Text Placeholder 5"/>
          <p:cNvSpPr>
            <a:spLocks noGrp="1"/>
          </p:cNvSpPr>
          <p:nvPr>
            <p:ph type="body" sz="quarter" idx="10" hasCustomPrompt="1"/>
          </p:nvPr>
        </p:nvSpPr>
        <p:spPr>
          <a:xfrm>
            <a:off x="619759" y="1452880"/>
            <a:ext cx="10972165" cy="487172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p:nvPr/>
        </p:nvSpPr>
        <p:spPr>
          <a:xfrm>
            <a:off x="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Rectangle 5"/>
          <p:cNvSpPr/>
          <p:nvPr userDrawn="1"/>
        </p:nvSpPr>
        <p:spPr>
          <a:xfrm>
            <a:off x="0" y="0"/>
            <a:ext cx="152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3409134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3014D96D-756D-40C7-BCA1-D93A772A7D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4" y="0"/>
            <a:ext cx="12183231" cy="6858000"/>
          </a:xfrm>
          <a:prstGeom prst="rect">
            <a:avLst/>
          </a:prstGeom>
        </p:spPr>
      </p:pic>
      <p:sp>
        <p:nvSpPr>
          <p:cNvPr id="2" name="Title 1">
            <a:extLst>
              <a:ext uri="{FF2B5EF4-FFF2-40B4-BE49-F238E27FC236}">
                <a16:creationId xmlns:a16="http://schemas.microsoft.com/office/drawing/2014/main" id="{32B83E69-8393-4384-BA0C-336C26DF5FC4}"/>
              </a:ext>
            </a:extLst>
          </p:cNvPr>
          <p:cNvSpPr>
            <a:spLocks noGrp="1"/>
          </p:cNvSpPr>
          <p:nvPr>
            <p:ph type="title"/>
          </p:nvPr>
        </p:nvSpPr>
        <p:spPr>
          <a:xfrm>
            <a:off x="831850" y="968992"/>
            <a:ext cx="7493284" cy="3593484"/>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EDB474D3-8EC7-42DF-B564-263C12F5DED4}"/>
              </a:ext>
            </a:extLst>
          </p:cNvPr>
          <p:cNvSpPr>
            <a:spLocks noGrp="1"/>
          </p:cNvSpPr>
          <p:nvPr>
            <p:ph type="body" idx="1"/>
          </p:nvPr>
        </p:nvSpPr>
        <p:spPr>
          <a:xfrm>
            <a:off x="831850" y="4589463"/>
            <a:ext cx="749328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9195DB6-A564-4499-962E-C367044D5431}"/>
              </a:ext>
            </a:extLst>
          </p:cNvPr>
          <p:cNvSpPr>
            <a:spLocks noGrp="1"/>
          </p:cNvSpPr>
          <p:nvPr>
            <p:ph type="dt" sz="half" idx="10"/>
          </p:nvPr>
        </p:nvSpPr>
        <p:spPr/>
        <p:txBody>
          <a:bodyPr/>
          <a:lstStyle/>
          <a:p>
            <a:fld id="{128BAD3F-8D3F-4B6E-9BE1-591680C82154}" type="datetime1">
              <a:rPr lang="en-US" smtClean="0"/>
              <a:t>2/13/2023</a:t>
            </a:fld>
            <a:endParaRPr lang="en-US"/>
          </a:p>
        </p:txBody>
      </p:sp>
      <p:sp>
        <p:nvSpPr>
          <p:cNvPr id="5" name="Footer Placeholder 4">
            <a:extLst>
              <a:ext uri="{FF2B5EF4-FFF2-40B4-BE49-F238E27FC236}">
                <a16:creationId xmlns:a16="http://schemas.microsoft.com/office/drawing/2014/main" id="{16CC3AB1-B75B-48C6-8F0E-204BFC486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3432F-A8C9-4DCE-AB2A-5FB450B4B01C}"/>
              </a:ext>
            </a:extLst>
          </p:cNvPr>
          <p:cNvSpPr>
            <a:spLocks noGrp="1"/>
          </p:cNvSpPr>
          <p:nvPr>
            <p:ph type="sldNum" sz="quarter" idx="12"/>
          </p:nvPr>
        </p:nvSpPr>
        <p:spPr/>
        <p:txBody>
          <a:bodyPr/>
          <a:lstStyle/>
          <a:p>
            <a:fld id="{D743D30A-FD85-42EB-8284-5A82F60398CF}" type="slidenum">
              <a:rPr lang="en-US" smtClean="0"/>
              <a:t>‹#›</a:t>
            </a:fld>
            <a:endParaRPr lang="en-US"/>
          </a:p>
        </p:txBody>
      </p:sp>
      <p:sp>
        <p:nvSpPr>
          <p:cNvPr id="9" name="Picture Placeholder 2">
            <a:extLst>
              <a:ext uri="{FF2B5EF4-FFF2-40B4-BE49-F238E27FC236}">
                <a16:creationId xmlns:a16="http://schemas.microsoft.com/office/drawing/2014/main" id="{4C204007-0B72-4C15-9FE8-7E110A05B40B}"/>
              </a:ext>
            </a:extLst>
          </p:cNvPr>
          <p:cNvSpPr>
            <a:spLocks noGrp="1"/>
          </p:cNvSpPr>
          <p:nvPr>
            <p:ph type="pic" idx="13"/>
          </p:nvPr>
        </p:nvSpPr>
        <p:spPr>
          <a:xfrm>
            <a:off x="8457062" y="987425"/>
            <a:ext cx="368489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329453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DD5E-DC62-4430-8D41-442871C3B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F2A2C-8F30-40CD-B108-7EFC7BA573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9E4FF1-5AA5-4A87-81AB-08CBDBED12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74E992-6E0B-45F2-84AA-9CC990C52E39}"/>
              </a:ext>
            </a:extLst>
          </p:cNvPr>
          <p:cNvSpPr>
            <a:spLocks noGrp="1"/>
          </p:cNvSpPr>
          <p:nvPr>
            <p:ph type="dt" sz="half" idx="10"/>
          </p:nvPr>
        </p:nvSpPr>
        <p:spPr/>
        <p:txBody>
          <a:bodyPr/>
          <a:lstStyle/>
          <a:p>
            <a:fld id="{341D14CA-99BE-4F3C-A9AD-35F803ECCD15}" type="datetime1">
              <a:rPr lang="en-US" smtClean="0"/>
              <a:t>2/13/2023</a:t>
            </a:fld>
            <a:endParaRPr lang="en-US"/>
          </a:p>
        </p:txBody>
      </p:sp>
      <p:sp>
        <p:nvSpPr>
          <p:cNvPr id="6" name="Footer Placeholder 5">
            <a:extLst>
              <a:ext uri="{FF2B5EF4-FFF2-40B4-BE49-F238E27FC236}">
                <a16:creationId xmlns:a16="http://schemas.microsoft.com/office/drawing/2014/main" id="{2BB68236-3D42-4CD3-8729-76EB779A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580EC3-A660-44BC-AFDF-FE013601EC08}"/>
              </a:ext>
            </a:extLst>
          </p:cNvPr>
          <p:cNvSpPr>
            <a:spLocks noGrp="1"/>
          </p:cNvSpPr>
          <p:nvPr>
            <p:ph type="sldNum" sz="quarter" idx="12"/>
          </p:nvPr>
        </p:nvSpPr>
        <p:spPr/>
        <p:txBody>
          <a:bodyPr/>
          <a:lstStyle/>
          <a:p>
            <a:fld id="{D743D30A-FD85-42EB-8284-5A82F60398CF}" type="slidenum">
              <a:rPr lang="en-US" smtClean="0"/>
              <a:t>‹#›</a:t>
            </a:fld>
            <a:endParaRPr lang="en-US"/>
          </a:p>
        </p:txBody>
      </p:sp>
    </p:spTree>
    <p:extLst>
      <p:ext uri="{BB962C8B-B14F-4D97-AF65-F5344CB8AC3E}">
        <p14:creationId xmlns:p14="http://schemas.microsoft.com/office/powerpoint/2010/main" val="364376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2A60-FC10-4AAD-9374-C65FB50DFE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D039FA-93F5-47E4-B440-F7CC6F4647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BA5E2-4100-4035-BF8E-E61ADB8D47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FC70FA-964F-4137-8D0F-2A8F0F79F8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A4E45-49CC-4D8C-9AA2-84C0A8DFF6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AC9339-9C6B-46DC-9D1F-1E12ABAB539A}"/>
              </a:ext>
            </a:extLst>
          </p:cNvPr>
          <p:cNvSpPr>
            <a:spLocks noGrp="1"/>
          </p:cNvSpPr>
          <p:nvPr>
            <p:ph type="dt" sz="half" idx="10"/>
          </p:nvPr>
        </p:nvSpPr>
        <p:spPr/>
        <p:txBody>
          <a:bodyPr/>
          <a:lstStyle/>
          <a:p>
            <a:fld id="{7EF90F15-DE5A-4892-B5F3-CD25A04DE1F4}" type="datetime1">
              <a:rPr lang="en-US" smtClean="0"/>
              <a:t>2/13/2023</a:t>
            </a:fld>
            <a:endParaRPr lang="en-US"/>
          </a:p>
        </p:txBody>
      </p:sp>
      <p:sp>
        <p:nvSpPr>
          <p:cNvPr id="8" name="Footer Placeholder 7">
            <a:extLst>
              <a:ext uri="{FF2B5EF4-FFF2-40B4-BE49-F238E27FC236}">
                <a16:creationId xmlns:a16="http://schemas.microsoft.com/office/drawing/2014/main" id="{FCA10FEB-4148-460E-A78F-740ECB7CCF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C53873-26C0-45AA-9754-5F26C99B0B72}"/>
              </a:ext>
            </a:extLst>
          </p:cNvPr>
          <p:cNvSpPr>
            <a:spLocks noGrp="1"/>
          </p:cNvSpPr>
          <p:nvPr>
            <p:ph type="sldNum" sz="quarter" idx="12"/>
          </p:nvPr>
        </p:nvSpPr>
        <p:spPr/>
        <p:txBody>
          <a:bodyPr/>
          <a:lstStyle/>
          <a:p>
            <a:fld id="{D743D30A-FD85-42EB-8284-5A82F60398CF}" type="slidenum">
              <a:rPr lang="en-US" smtClean="0"/>
              <a:t>‹#›</a:t>
            </a:fld>
            <a:endParaRPr lang="en-US"/>
          </a:p>
        </p:txBody>
      </p:sp>
    </p:spTree>
    <p:extLst>
      <p:ext uri="{BB962C8B-B14F-4D97-AF65-F5344CB8AC3E}">
        <p14:creationId xmlns:p14="http://schemas.microsoft.com/office/powerpoint/2010/main" val="3255929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79761-018E-469C-AE11-BAEE6D462C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29306B-AD2F-4734-8E7D-46CB66BA4117}"/>
              </a:ext>
            </a:extLst>
          </p:cNvPr>
          <p:cNvSpPr>
            <a:spLocks noGrp="1"/>
          </p:cNvSpPr>
          <p:nvPr>
            <p:ph type="dt" sz="half" idx="10"/>
          </p:nvPr>
        </p:nvSpPr>
        <p:spPr/>
        <p:txBody>
          <a:bodyPr/>
          <a:lstStyle/>
          <a:p>
            <a:fld id="{B7D852EE-BF78-4237-9EF4-995273C9FF71}" type="datetime1">
              <a:rPr lang="en-US" smtClean="0"/>
              <a:t>2/13/2023</a:t>
            </a:fld>
            <a:endParaRPr lang="en-US"/>
          </a:p>
        </p:txBody>
      </p:sp>
      <p:sp>
        <p:nvSpPr>
          <p:cNvPr id="4" name="Footer Placeholder 3">
            <a:extLst>
              <a:ext uri="{FF2B5EF4-FFF2-40B4-BE49-F238E27FC236}">
                <a16:creationId xmlns:a16="http://schemas.microsoft.com/office/drawing/2014/main" id="{8C0D0442-9BAC-40A7-8478-26D28301CC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14C25B-EAA4-4863-87F0-1EFB4C6F736B}"/>
              </a:ext>
            </a:extLst>
          </p:cNvPr>
          <p:cNvSpPr>
            <a:spLocks noGrp="1"/>
          </p:cNvSpPr>
          <p:nvPr>
            <p:ph type="sldNum" sz="quarter" idx="12"/>
          </p:nvPr>
        </p:nvSpPr>
        <p:spPr/>
        <p:txBody>
          <a:bodyPr/>
          <a:lstStyle/>
          <a:p>
            <a:fld id="{D743D30A-FD85-42EB-8284-5A82F60398CF}" type="slidenum">
              <a:rPr lang="en-US" smtClean="0"/>
              <a:t>‹#›</a:t>
            </a:fld>
            <a:endParaRPr lang="en-US"/>
          </a:p>
        </p:txBody>
      </p:sp>
    </p:spTree>
    <p:extLst>
      <p:ext uri="{BB962C8B-B14F-4D97-AF65-F5344CB8AC3E}">
        <p14:creationId xmlns:p14="http://schemas.microsoft.com/office/powerpoint/2010/main" val="1532679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0176E-ACD2-4ED3-93BA-C8450A6B846E}"/>
              </a:ext>
            </a:extLst>
          </p:cNvPr>
          <p:cNvSpPr>
            <a:spLocks noGrp="1"/>
          </p:cNvSpPr>
          <p:nvPr>
            <p:ph type="dt" sz="half" idx="10"/>
          </p:nvPr>
        </p:nvSpPr>
        <p:spPr/>
        <p:txBody>
          <a:bodyPr/>
          <a:lstStyle/>
          <a:p>
            <a:fld id="{7A1486FE-F1A7-411B-865D-C228474180FA}" type="datetime1">
              <a:rPr lang="en-US" smtClean="0"/>
              <a:t>2/13/2023</a:t>
            </a:fld>
            <a:endParaRPr lang="en-US"/>
          </a:p>
        </p:txBody>
      </p:sp>
      <p:sp>
        <p:nvSpPr>
          <p:cNvPr id="3" name="Footer Placeholder 2">
            <a:extLst>
              <a:ext uri="{FF2B5EF4-FFF2-40B4-BE49-F238E27FC236}">
                <a16:creationId xmlns:a16="http://schemas.microsoft.com/office/drawing/2014/main" id="{B7B73ECC-ADE7-4DBC-B33A-DBF03F047C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8034B6-812D-40D7-A69A-5086D9DB164D}"/>
              </a:ext>
            </a:extLst>
          </p:cNvPr>
          <p:cNvSpPr>
            <a:spLocks noGrp="1"/>
          </p:cNvSpPr>
          <p:nvPr>
            <p:ph type="sldNum" sz="quarter" idx="12"/>
          </p:nvPr>
        </p:nvSpPr>
        <p:spPr/>
        <p:txBody>
          <a:bodyPr/>
          <a:lstStyle/>
          <a:p>
            <a:fld id="{D743D30A-FD85-42EB-8284-5A82F60398CF}" type="slidenum">
              <a:rPr lang="en-US" smtClean="0"/>
              <a:t>‹#›</a:t>
            </a:fld>
            <a:endParaRPr lang="en-US"/>
          </a:p>
        </p:txBody>
      </p:sp>
    </p:spTree>
    <p:extLst>
      <p:ext uri="{BB962C8B-B14F-4D97-AF65-F5344CB8AC3E}">
        <p14:creationId xmlns:p14="http://schemas.microsoft.com/office/powerpoint/2010/main" val="2365857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C386-C308-4683-A951-CBB2F1E9F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4FBED2-C1CD-4241-9106-30BFC7DFBC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4A4011-80CF-4450-A1ED-DD9A419E8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91207A-71C6-418A-9A55-1EEE7D6D7017}"/>
              </a:ext>
            </a:extLst>
          </p:cNvPr>
          <p:cNvSpPr>
            <a:spLocks noGrp="1"/>
          </p:cNvSpPr>
          <p:nvPr>
            <p:ph type="dt" sz="half" idx="10"/>
          </p:nvPr>
        </p:nvSpPr>
        <p:spPr/>
        <p:txBody>
          <a:bodyPr/>
          <a:lstStyle/>
          <a:p>
            <a:fld id="{504E549B-C882-43BB-86A8-8DADBA1CC4E2}" type="datetime1">
              <a:rPr lang="en-US" smtClean="0"/>
              <a:t>2/13/2023</a:t>
            </a:fld>
            <a:endParaRPr lang="en-US"/>
          </a:p>
        </p:txBody>
      </p:sp>
      <p:sp>
        <p:nvSpPr>
          <p:cNvPr id="6" name="Footer Placeholder 5">
            <a:extLst>
              <a:ext uri="{FF2B5EF4-FFF2-40B4-BE49-F238E27FC236}">
                <a16:creationId xmlns:a16="http://schemas.microsoft.com/office/drawing/2014/main" id="{1E2EBC1D-3EAB-42A4-BCE8-10600D05F0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4DA6AA-26EF-4AF7-BEDC-50217652DB7F}"/>
              </a:ext>
            </a:extLst>
          </p:cNvPr>
          <p:cNvSpPr>
            <a:spLocks noGrp="1"/>
          </p:cNvSpPr>
          <p:nvPr>
            <p:ph type="sldNum" sz="quarter" idx="12"/>
          </p:nvPr>
        </p:nvSpPr>
        <p:spPr/>
        <p:txBody>
          <a:bodyPr/>
          <a:lstStyle/>
          <a:p>
            <a:fld id="{D743D30A-FD85-42EB-8284-5A82F60398CF}" type="slidenum">
              <a:rPr lang="en-US" smtClean="0"/>
              <a:t>‹#›</a:t>
            </a:fld>
            <a:endParaRPr lang="en-US"/>
          </a:p>
        </p:txBody>
      </p:sp>
    </p:spTree>
    <p:extLst>
      <p:ext uri="{BB962C8B-B14F-4D97-AF65-F5344CB8AC3E}">
        <p14:creationId xmlns:p14="http://schemas.microsoft.com/office/powerpoint/2010/main" val="3103302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C0553-0385-463F-AC4A-A568CB7CB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57B8A5-60FB-4ED3-80CC-8AA6006403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00521FF-FD3E-4B53-8DDB-49F631EEE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7B880-897A-4D71-A79C-0D50B3E62A4C}"/>
              </a:ext>
            </a:extLst>
          </p:cNvPr>
          <p:cNvSpPr>
            <a:spLocks noGrp="1"/>
          </p:cNvSpPr>
          <p:nvPr>
            <p:ph type="dt" sz="half" idx="10"/>
          </p:nvPr>
        </p:nvSpPr>
        <p:spPr/>
        <p:txBody>
          <a:bodyPr/>
          <a:lstStyle/>
          <a:p>
            <a:fld id="{86BD7754-9322-4379-B1E8-0FC8FBA30CDF}" type="datetime1">
              <a:rPr lang="en-US" smtClean="0"/>
              <a:t>2/13/2023</a:t>
            </a:fld>
            <a:endParaRPr lang="en-US"/>
          </a:p>
        </p:txBody>
      </p:sp>
      <p:sp>
        <p:nvSpPr>
          <p:cNvPr id="6" name="Footer Placeholder 5">
            <a:extLst>
              <a:ext uri="{FF2B5EF4-FFF2-40B4-BE49-F238E27FC236}">
                <a16:creationId xmlns:a16="http://schemas.microsoft.com/office/drawing/2014/main" id="{74ABE08D-86F0-43C9-949F-0C1EE275FC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D3825-F840-45B6-A504-C7EADF3EA5CF}"/>
              </a:ext>
            </a:extLst>
          </p:cNvPr>
          <p:cNvSpPr>
            <a:spLocks noGrp="1"/>
          </p:cNvSpPr>
          <p:nvPr>
            <p:ph type="sldNum" sz="quarter" idx="12"/>
          </p:nvPr>
        </p:nvSpPr>
        <p:spPr/>
        <p:txBody>
          <a:bodyPr/>
          <a:lstStyle/>
          <a:p>
            <a:fld id="{D743D30A-FD85-42EB-8284-5A82F60398CF}" type="slidenum">
              <a:rPr lang="en-US" smtClean="0"/>
              <a:t>‹#›</a:t>
            </a:fld>
            <a:endParaRPr lang="en-US"/>
          </a:p>
        </p:txBody>
      </p:sp>
    </p:spTree>
    <p:extLst>
      <p:ext uri="{BB962C8B-B14F-4D97-AF65-F5344CB8AC3E}">
        <p14:creationId xmlns:p14="http://schemas.microsoft.com/office/powerpoint/2010/main" val="1903011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DE51B-2FA5-4647-884F-A8F370D5B7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D6DA94-1D89-448A-96AD-08C904A93E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A8F26-1B69-41AA-9BB6-C9577F74FB00}"/>
              </a:ext>
            </a:extLst>
          </p:cNvPr>
          <p:cNvSpPr>
            <a:spLocks noGrp="1"/>
          </p:cNvSpPr>
          <p:nvPr>
            <p:ph type="dt" sz="half" idx="10"/>
          </p:nvPr>
        </p:nvSpPr>
        <p:spPr/>
        <p:txBody>
          <a:bodyPr/>
          <a:lstStyle/>
          <a:p>
            <a:fld id="{4F89724D-686A-44F3-8E25-7705762458AB}" type="datetime1">
              <a:rPr lang="en-US" smtClean="0"/>
              <a:t>2/13/2023</a:t>
            </a:fld>
            <a:endParaRPr lang="en-US"/>
          </a:p>
        </p:txBody>
      </p:sp>
      <p:sp>
        <p:nvSpPr>
          <p:cNvPr id="5" name="Footer Placeholder 4">
            <a:extLst>
              <a:ext uri="{FF2B5EF4-FFF2-40B4-BE49-F238E27FC236}">
                <a16:creationId xmlns:a16="http://schemas.microsoft.com/office/drawing/2014/main" id="{E29CEFE9-812C-43B5-8D5C-3E730057F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8542F-CB5A-404E-8C88-6CD58F70B29F}"/>
              </a:ext>
            </a:extLst>
          </p:cNvPr>
          <p:cNvSpPr>
            <a:spLocks noGrp="1"/>
          </p:cNvSpPr>
          <p:nvPr>
            <p:ph type="sldNum" sz="quarter" idx="12"/>
          </p:nvPr>
        </p:nvSpPr>
        <p:spPr/>
        <p:txBody>
          <a:bodyPr/>
          <a:lstStyle/>
          <a:p>
            <a:fld id="{D743D30A-FD85-42EB-8284-5A82F60398CF}" type="slidenum">
              <a:rPr lang="en-US" smtClean="0"/>
              <a:t>‹#›</a:t>
            </a:fld>
            <a:endParaRPr lang="en-US"/>
          </a:p>
        </p:txBody>
      </p:sp>
    </p:spTree>
    <p:extLst>
      <p:ext uri="{BB962C8B-B14F-4D97-AF65-F5344CB8AC3E}">
        <p14:creationId xmlns:p14="http://schemas.microsoft.com/office/powerpoint/2010/main" val="180958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C024AF-5147-498B-93FF-7F2E18B540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D1651-E4B5-4473-B9AE-74F90575AD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D0753-F75D-4A77-8E9F-3BB3F91992AB}"/>
              </a:ext>
            </a:extLst>
          </p:cNvPr>
          <p:cNvSpPr>
            <a:spLocks noGrp="1"/>
          </p:cNvSpPr>
          <p:nvPr>
            <p:ph type="dt" sz="half" idx="10"/>
          </p:nvPr>
        </p:nvSpPr>
        <p:spPr/>
        <p:txBody>
          <a:bodyPr/>
          <a:lstStyle/>
          <a:p>
            <a:fld id="{C66CA3A1-CC99-4CD3-A8E9-C47CAED7426D}" type="datetime1">
              <a:rPr lang="en-US" smtClean="0"/>
              <a:t>2/13/2023</a:t>
            </a:fld>
            <a:endParaRPr lang="en-US"/>
          </a:p>
        </p:txBody>
      </p:sp>
      <p:sp>
        <p:nvSpPr>
          <p:cNvPr id="5" name="Footer Placeholder 4">
            <a:extLst>
              <a:ext uri="{FF2B5EF4-FFF2-40B4-BE49-F238E27FC236}">
                <a16:creationId xmlns:a16="http://schemas.microsoft.com/office/drawing/2014/main" id="{9516C7F3-71C2-46B8-80D0-861E909DD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BE158-1893-468B-A7E3-7AB327A1FE2A}"/>
              </a:ext>
            </a:extLst>
          </p:cNvPr>
          <p:cNvSpPr>
            <a:spLocks noGrp="1"/>
          </p:cNvSpPr>
          <p:nvPr>
            <p:ph type="sldNum" sz="quarter" idx="12"/>
          </p:nvPr>
        </p:nvSpPr>
        <p:spPr/>
        <p:txBody>
          <a:bodyPr/>
          <a:lstStyle/>
          <a:p>
            <a:fld id="{D743D30A-FD85-42EB-8284-5A82F60398CF}" type="slidenum">
              <a:rPr lang="en-US" smtClean="0"/>
              <a:t>‹#›</a:t>
            </a:fld>
            <a:endParaRPr lang="en-US"/>
          </a:p>
        </p:txBody>
      </p:sp>
    </p:spTree>
    <p:extLst>
      <p:ext uri="{BB962C8B-B14F-4D97-AF65-F5344CB8AC3E}">
        <p14:creationId xmlns:p14="http://schemas.microsoft.com/office/powerpoint/2010/main" val="1442337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522516" y="121920"/>
            <a:ext cx="11146971" cy="644434"/>
          </a:xfrm>
          <a:prstGeom prst="rect">
            <a:avLst/>
          </a:prstGeom>
        </p:spPr>
        <p:txBody>
          <a:bodyPr/>
          <a:lstStyle>
            <a:lvl1pPr algn="ctr">
              <a:defRPr sz="4000" b="1" i="0" baseline="0">
                <a:solidFill>
                  <a:srgbClr val="1F4283"/>
                </a:solidFill>
                <a:latin typeface="Gill Sans MT" panose="020B0502020104020203"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6D2DA8A-359A-4594-8D70-0553D2DE5AF2}"/>
              </a:ext>
            </a:extLst>
          </p:cNvPr>
          <p:cNvSpPr>
            <a:spLocks noGrp="1"/>
          </p:cNvSpPr>
          <p:nvPr>
            <p:ph type="sldNum" sz="quarter" idx="4"/>
          </p:nvPr>
        </p:nvSpPr>
        <p:spPr>
          <a:xfrm>
            <a:off x="9442436" y="6431161"/>
            <a:ext cx="2024198" cy="365125"/>
          </a:xfrm>
          <a:prstGeom prst="rect">
            <a:avLst/>
          </a:prstGeom>
        </p:spPr>
        <p:txBody>
          <a:bodyPr/>
          <a:lstStyle>
            <a:lvl1pPr algn="r">
              <a:defRPr sz="1400">
                <a:solidFill>
                  <a:schemeClr val="bg1"/>
                </a:solidFill>
              </a:defRPr>
            </a:lvl1pPr>
          </a:lstStyle>
          <a:p>
            <a:pPr>
              <a:defRPr/>
            </a:pPr>
            <a:fld id="{F6B98D9E-CD27-41AF-8F4F-5BEF1B63A9A5}" type="slidenum">
              <a:rPr lang="en-US" smtClean="0"/>
              <a:pPr>
                <a:defRPr/>
              </a:pPr>
              <a:t>‹#›</a:t>
            </a:fld>
            <a:endParaRPr lang="en-US" dirty="0"/>
          </a:p>
        </p:txBody>
      </p:sp>
    </p:spTree>
    <p:extLst>
      <p:ext uri="{BB962C8B-B14F-4D97-AF65-F5344CB8AC3E}">
        <p14:creationId xmlns:p14="http://schemas.microsoft.com/office/powerpoint/2010/main" val="366584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TextImage">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6477000" y="0"/>
            <a:ext cx="5715000" cy="6858000"/>
          </a:xfrm>
          <a:solidFill>
            <a:schemeClr val="tx2"/>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tx2">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2" name="Title 1"/>
          <p:cNvSpPr>
            <a:spLocks noGrp="1"/>
          </p:cNvSpPr>
          <p:nvPr>
            <p:ph type="title" hasCustomPrompt="1"/>
          </p:nvPr>
        </p:nvSpPr>
        <p:spPr>
          <a:xfrm>
            <a:off x="609600" y="381000"/>
            <a:ext cx="5486400" cy="838200"/>
          </a:xfrm>
        </p:spPr>
        <p:txBody>
          <a:bodyPr>
            <a:noAutofit/>
          </a:bodyPr>
          <a:lstStyle/>
          <a:p>
            <a:r>
              <a:rPr lang="en-US" dirty="0"/>
              <a:t>Tap to add title</a:t>
            </a:r>
          </a:p>
        </p:txBody>
      </p:sp>
      <p:sp>
        <p:nvSpPr>
          <p:cNvPr id="13" name="Text Placeholder 5"/>
          <p:cNvSpPr>
            <a:spLocks noGrp="1"/>
          </p:cNvSpPr>
          <p:nvPr>
            <p:ph type="body" sz="quarter" idx="10" hasCustomPrompt="1"/>
          </p:nvPr>
        </p:nvSpPr>
        <p:spPr>
          <a:xfrm>
            <a:off x="609600" y="1917470"/>
            <a:ext cx="5486400" cy="4407130"/>
          </a:xfrm>
        </p:spPr>
        <p:txBody>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3" hasCustomPrompt="1"/>
          </p:nvPr>
        </p:nvSpPr>
        <p:spPr>
          <a:xfrm>
            <a:off x="609600" y="1364484"/>
            <a:ext cx="5486400" cy="320870"/>
          </a:xfrm>
        </p:spPr>
        <p:txBody>
          <a:bodyPr>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baseline="0">
                <a:solidFill>
                  <a:schemeClr val="tx2"/>
                </a:solidFill>
                <a:latin typeface="+mn-lt"/>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Subhead</a:t>
            </a:r>
          </a:p>
        </p:txBody>
      </p:sp>
    </p:spTree>
    <p:extLst>
      <p:ext uri="{BB962C8B-B14F-4D97-AF65-F5344CB8AC3E}">
        <p14:creationId xmlns:p14="http://schemas.microsoft.com/office/powerpoint/2010/main" val="280908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4" name="Title 1"/>
          <p:cNvSpPr>
            <a:spLocks noGrp="1"/>
          </p:cNvSpPr>
          <p:nvPr>
            <p:ph type="title"/>
          </p:nvPr>
        </p:nvSpPr>
        <p:spPr>
          <a:xfrm>
            <a:off x="522516" y="121920"/>
            <a:ext cx="11146971" cy="644434"/>
          </a:xfrm>
          <a:prstGeom prst="rect">
            <a:avLst/>
          </a:prstGeom>
        </p:spPr>
        <p:txBody>
          <a:bodyPr/>
          <a:lstStyle>
            <a:lvl1pPr algn="ctr">
              <a:defRPr sz="4000" b="1" i="0" baseline="0">
                <a:solidFill>
                  <a:srgbClr val="1F4283"/>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sz="quarter" idx="10"/>
          </p:nvPr>
        </p:nvSpPr>
        <p:spPr>
          <a:xfrm>
            <a:off x="522819" y="1130299"/>
            <a:ext cx="11146367" cy="5001768"/>
          </a:xfrm>
          <a:prstGeom prst="rect">
            <a:avLst/>
          </a:prstGeom>
        </p:spPr>
        <p:txBody>
          <a:bodyPr/>
          <a:lstStyle>
            <a:lvl1pPr>
              <a:buClr>
                <a:srgbClr val="E60000"/>
              </a:buClr>
              <a:defRPr>
                <a:latin typeface="Arial" panose="020B0604020202020204" pitchFamily="34" charset="0"/>
                <a:cs typeface="Arial" panose="020B0604020202020204" pitchFamily="34" charset="0"/>
              </a:defRPr>
            </a:lvl1pPr>
            <a:lvl2pPr marL="457189" indent="-228594">
              <a:buClr>
                <a:srgbClr val="E60000"/>
              </a:buClr>
              <a:buFont typeface="Calibri" panose="020F0502020204030204" pitchFamily="34" charset="0"/>
              <a:buChar char="−"/>
              <a:defRPr sz="2400">
                <a:latin typeface="Arial" panose="020B0604020202020204" pitchFamily="34" charset="0"/>
                <a:cs typeface="Arial" panose="020B0604020202020204" pitchFamily="34" charset="0"/>
              </a:defRPr>
            </a:lvl2pPr>
            <a:lvl3pPr marL="685783" indent="-228594">
              <a:buClr>
                <a:srgbClr val="E60000"/>
              </a:buClr>
              <a:buFont typeface="Wingdings" panose="05000000000000000000" pitchFamily="2" charset="2"/>
              <a:buChar char="§"/>
              <a:defRPr>
                <a:latin typeface="Arial" panose="020B0604020202020204" pitchFamily="34" charset="0"/>
                <a:cs typeface="Arial" panose="020B0604020202020204" pitchFamily="34" charset="0"/>
              </a:defRPr>
            </a:lvl3pPr>
            <a:lvl4pPr marL="914377" indent="-228594">
              <a:buClr>
                <a:srgbClr val="E60000"/>
              </a:buClr>
              <a:buFont typeface="Wingdings" panose="05000000000000000000" pitchFamily="2" charset="2"/>
              <a:buChar char="ü"/>
              <a:defRPr>
                <a:latin typeface="Arial" panose="020B0604020202020204" pitchFamily="34" charset="0"/>
                <a:cs typeface="Arial" panose="020B0604020202020204" pitchFamily="34" charset="0"/>
              </a:defRPr>
            </a:lvl4pPr>
            <a:lvl5pPr marL="1142971" indent="-228594">
              <a:buClr>
                <a:srgbClr val="E60000"/>
              </a:buClr>
              <a:buFont typeface="Wingdings" panose="05000000000000000000" pitchFamily="2" charset="2"/>
              <a:buChar char="Ø"/>
              <a:tabLst/>
              <a:defRPr>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a:extLst>
              <a:ext uri="{FF2B5EF4-FFF2-40B4-BE49-F238E27FC236}">
                <a16:creationId xmlns:a16="http://schemas.microsoft.com/office/drawing/2014/main" id="{27CF6F9F-2257-4FC1-BD4F-E8464487BD05}"/>
              </a:ext>
            </a:extLst>
          </p:cNvPr>
          <p:cNvSpPr>
            <a:spLocks noGrp="1"/>
          </p:cNvSpPr>
          <p:nvPr>
            <p:ph type="sldNum" sz="quarter" idx="4"/>
          </p:nvPr>
        </p:nvSpPr>
        <p:spPr>
          <a:xfrm>
            <a:off x="9442436" y="6431161"/>
            <a:ext cx="2024198" cy="365125"/>
          </a:xfrm>
          <a:prstGeom prst="rect">
            <a:avLst/>
          </a:prstGeom>
        </p:spPr>
        <p:txBody>
          <a:bodyPr/>
          <a:lstStyle>
            <a:lvl1pPr algn="r">
              <a:defRPr sz="1400">
                <a:solidFill>
                  <a:schemeClr val="bg1"/>
                </a:solidFill>
              </a:defRPr>
            </a:lvl1pPr>
          </a:lstStyle>
          <a:p>
            <a:pPr>
              <a:defRPr/>
            </a:pPr>
            <a:fld id="{F6B98D9E-CD27-41AF-8F4F-5BEF1B63A9A5}" type="slidenum">
              <a:rPr lang="en-US" smtClean="0"/>
              <a:pPr>
                <a:defRPr/>
              </a:pPr>
              <a:t>‹#›</a:t>
            </a:fld>
            <a:endParaRPr lang="en-US" dirty="0"/>
          </a:p>
        </p:txBody>
      </p:sp>
    </p:spTree>
    <p:extLst>
      <p:ext uri="{BB962C8B-B14F-4D97-AF65-F5344CB8AC3E}">
        <p14:creationId xmlns:p14="http://schemas.microsoft.com/office/powerpoint/2010/main" val="250731758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8_Divider">
    <p:spTree>
      <p:nvGrpSpPr>
        <p:cNvPr id="1" name=""/>
        <p:cNvGrpSpPr/>
        <p:nvPr/>
      </p:nvGrpSpPr>
      <p:grpSpPr>
        <a:xfrm>
          <a:off x="0" y="0"/>
          <a:ext cx="0" cy="0"/>
          <a:chOff x="0" y="0"/>
          <a:chExt cx="0" cy="0"/>
        </a:xfrm>
      </p:grpSpPr>
      <p:sp>
        <p:nvSpPr>
          <p:cNvPr id="3" name="Text Placeholder 4"/>
          <p:cNvSpPr>
            <a:spLocks noGrp="1"/>
          </p:cNvSpPr>
          <p:nvPr>
            <p:ph type="body" sz="quarter" idx="11" hasCustomPrompt="1"/>
          </p:nvPr>
        </p:nvSpPr>
        <p:spPr>
          <a:xfrm>
            <a:off x="594360" y="5157317"/>
            <a:ext cx="10988040" cy="670560"/>
          </a:xfrm>
          <a:noFill/>
        </p:spPr>
        <p:txBody>
          <a:bodyPr>
            <a:noAutofit/>
          </a:bodyPr>
          <a:lstStyle>
            <a:lvl1pPr marL="0" indent="0">
              <a:spcBef>
                <a:spcPts val="0"/>
              </a:spcBef>
              <a:spcAft>
                <a:spcPts val="0"/>
              </a:spcAft>
              <a:buNone/>
              <a:defRPr sz="5400" b="1" spc="0">
                <a:solidFill>
                  <a:schemeClr val="accent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a:t>
            </a:r>
          </a:p>
        </p:txBody>
      </p:sp>
      <p:sp>
        <p:nvSpPr>
          <p:cNvPr id="5" name="Picture Placeholder 4"/>
          <p:cNvSpPr>
            <a:spLocks noGrp="1"/>
          </p:cNvSpPr>
          <p:nvPr>
            <p:ph type="pic" sz="quarter" idx="12" hasCustomPrompt="1"/>
          </p:nvPr>
        </p:nvSpPr>
        <p:spPr>
          <a:xfrm>
            <a:off x="0" y="0"/>
            <a:ext cx="12192000" cy="4724400"/>
          </a:xfrm>
          <a:solidFill>
            <a:schemeClr val="accent1"/>
          </a:solidFill>
        </p:spPr>
        <p:txBody>
          <a:bodyPr lIns="91440" tIns="91440" rIns="91440" bIns="91440"/>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1600">
                <a:solidFill>
                  <a:schemeClr val="accent1">
                    <a:lumMod val="60000"/>
                    <a:lumOff val="40000"/>
                  </a:schemeClr>
                </a:solidFill>
              </a:defRPr>
            </a:lvl1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Color block or insert photo</a:t>
            </a:r>
          </a:p>
        </p:txBody>
      </p:sp>
      <p:sp>
        <p:nvSpPr>
          <p:cNvPr id="10" name="Text Placeholder 4"/>
          <p:cNvSpPr>
            <a:spLocks noGrp="1"/>
          </p:cNvSpPr>
          <p:nvPr>
            <p:ph type="body" sz="quarter" idx="13" hasCustomPrompt="1"/>
          </p:nvPr>
        </p:nvSpPr>
        <p:spPr>
          <a:xfrm>
            <a:off x="609600" y="5928360"/>
            <a:ext cx="10972800" cy="396240"/>
          </a:xfrm>
          <a:noFill/>
        </p:spPr>
        <p:txBody>
          <a:bodyPr>
            <a:noAutofit/>
          </a:bodyPr>
          <a:lstStyle>
            <a:lvl1pPr marL="0" indent="0">
              <a:spcBef>
                <a:spcPts val="0"/>
              </a:spcBef>
              <a:spcAft>
                <a:spcPts val="0"/>
              </a:spcAft>
              <a:buNone/>
              <a:defRPr sz="2800" b="0" spc="0">
                <a:solidFill>
                  <a:schemeClr val="tx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Section</a:t>
            </a:r>
          </a:p>
        </p:txBody>
      </p:sp>
    </p:spTree>
    <p:extLst>
      <p:ext uri="{BB962C8B-B14F-4D97-AF65-F5344CB8AC3E}">
        <p14:creationId xmlns:p14="http://schemas.microsoft.com/office/powerpoint/2010/main" val="175117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00252"/>
            <a:ext cx="11315700" cy="2409823"/>
          </a:xfrm>
          <a:no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254822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F836BCA-73FC-4861-9E42-14ACD1FA0373}"/>
              </a:ext>
            </a:extLst>
          </p:cNvPr>
          <p:cNvSpPr/>
          <p:nvPr userDrawn="1"/>
        </p:nvSpPr>
        <p:spPr>
          <a:xfrm>
            <a:off x="-200025" y="-215660"/>
            <a:ext cx="2168525" cy="1382473"/>
          </a:xfrm>
          <a:prstGeom prst="round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472843"/>
            <a:ext cx="10972800" cy="4859589"/>
          </a:xfrm>
          <a:prstGeom prst="rect">
            <a:avLst/>
          </a:prstGeom>
        </p:spPr>
        <p:txBody>
          <a:bodyPr/>
          <a:lstStyle>
            <a:lvl1pPr marL="342900" indent="-3429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buClr>
                <a:schemeClr val="accent1"/>
              </a:buClr>
              <a:buSzPct val="80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2pPr>
            <a:lvl3pPr marL="1143000" indent="-228600">
              <a:buClr>
                <a:schemeClr val="accent1"/>
              </a:buClr>
              <a:buSzPct val="60000"/>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AED1987A-3AF2-411A-A9D6-0D2FB6E776F9}"/>
              </a:ext>
            </a:extLst>
          </p:cNvPr>
          <p:cNvSpPr>
            <a:spLocks noGrp="1"/>
          </p:cNvSpPr>
          <p:nvPr>
            <p:ph type="title"/>
          </p:nvPr>
        </p:nvSpPr>
        <p:spPr>
          <a:xfrm>
            <a:off x="2108200" y="285161"/>
            <a:ext cx="9941370" cy="699534"/>
          </a:xfrm>
          <a:prstGeom prst="rect">
            <a:avLst/>
          </a:prstGeom>
        </p:spPr>
        <p:txBody>
          <a:bodyPr/>
          <a:lstStyle>
            <a:lvl1pPr algn="l">
              <a:defRPr sz="3400">
                <a:solidFill>
                  <a:schemeClr val="tx1"/>
                </a:solidFill>
                <a:latin typeface="Arial Black" panose="020B0A04020102020204" pitchFamily="34" charset="0"/>
              </a:defRPr>
            </a:lvl1pPr>
          </a:lstStyle>
          <a:p>
            <a:r>
              <a:rPr lang="en-US" dirty="0"/>
              <a:t>Click to edit Master title style</a:t>
            </a:r>
          </a:p>
        </p:txBody>
      </p:sp>
      <p:sp>
        <p:nvSpPr>
          <p:cNvPr id="4" name="Footer Placeholder 4">
            <a:extLst>
              <a:ext uri="{FF2B5EF4-FFF2-40B4-BE49-F238E27FC236}">
                <a16:creationId xmlns:a16="http://schemas.microsoft.com/office/drawing/2014/main" id="{06B08F09-8C14-4CD1-8AE3-836141C320F4}"/>
              </a:ext>
            </a:extLst>
          </p:cNvPr>
          <p:cNvSpPr>
            <a:spLocks noGrp="1"/>
          </p:cNvSpPr>
          <p:nvPr>
            <p:ph type="ftr" sz="quarter" idx="11"/>
          </p:nvPr>
        </p:nvSpPr>
        <p:spPr>
          <a:xfrm>
            <a:off x="142430" y="6492872"/>
            <a:ext cx="10346957" cy="365125"/>
          </a:xfrm>
          <a:prstGeom prst="rect">
            <a:avLst/>
          </a:prstGeom>
        </p:spPr>
        <p:txBody>
          <a:bodyPr/>
          <a:lstStyle>
            <a:lvl1pPr>
              <a:defRPr sz="1200"/>
            </a:lvl1pPr>
          </a:lstStyle>
          <a:p>
            <a:r>
              <a:rPr lang="en-US" dirty="0"/>
              <a:t> </a:t>
            </a:r>
          </a:p>
        </p:txBody>
      </p:sp>
      <p:sp>
        <p:nvSpPr>
          <p:cNvPr id="12" name="Rectangle: Rounded Corners 11">
            <a:extLst>
              <a:ext uri="{FF2B5EF4-FFF2-40B4-BE49-F238E27FC236}">
                <a16:creationId xmlns:a16="http://schemas.microsoft.com/office/drawing/2014/main" id="{A7F48A7F-7AAE-4398-A37B-91C5F9AF7EE1}"/>
              </a:ext>
            </a:extLst>
          </p:cNvPr>
          <p:cNvSpPr/>
          <p:nvPr userDrawn="1"/>
        </p:nvSpPr>
        <p:spPr>
          <a:xfrm>
            <a:off x="256729" y="90370"/>
            <a:ext cx="1315642" cy="87039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BF60AB88-DFC1-4E81-B3DE-30E256AB84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8" y="195144"/>
            <a:ext cx="1028339" cy="680786"/>
          </a:xfrm>
          <a:prstGeom prst="rect">
            <a:avLst/>
          </a:prstGeom>
        </p:spPr>
      </p:pic>
    </p:spTree>
    <p:extLst>
      <p:ext uri="{BB962C8B-B14F-4D97-AF65-F5344CB8AC3E}">
        <p14:creationId xmlns:p14="http://schemas.microsoft.com/office/powerpoint/2010/main" val="3343899566"/>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24BFF2A-DECF-4A70-8862-4A79DB39FCB4}"/>
              </a:ext>
            </a:extLst>
          </p:cNvPr>
          <p:cNvSpPr>
            <a:spLocks noGrp="1"/>
          </p:cNvSpPr>
          <p:nvPr>
            <p:ph sz="half" idx="10"/>
          </p:nvPr>
        </p:nvSpPr>
        <p:spPr>
          <a:xfrm>
            <a:off x="6208996"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8DEDFEC0-1AE2-47ED-A46C-66AE0D004D38}"/>
              </a:ext>
            </a:extLst>
          </p:cNvPr>
          <p:cNvSpPr>
            <a:spLocks noGrp="1"/>
          </p:cNvSpPr>
          <p:nvPr>
            <p:ph type="ftr" sz="quarter" idx="11"/>
          </p:nvPr>
        </p:nvSpPr>
        <p:spPr>
          <a:xfrm>
            <a:off x="142430" y="6492872"/>
            <a:ext cx="10346964" cy="365125"/>
          </a:xfrm>
          <a:prstGeom prst="rect">
            <a:avLst/>
          </a:prstGeom>
        </p:spPr>
        <p:txBody>
          <a:bodyPr/>
          <a:lstStyle>
            <a:lvl1pPr>
              <a:defRPr sz="1200"/>
            </a:lvl1pPr>
          </a:lstStyle>
          <a:p>
            <a:endParaRPr lang="en-US" dirty="0"/>
          </a:p>
        </p:txBody>
      </p:sp>
      <p:sp>
        <p:nvSpPr>
          <p:cNvPr id="12" name="Rectangle: Rounded Corners 11">
            <a:extLst>
              <a:ext uri="{FF2B5EF4-FFF2-40B4-BE49-F238E27FC236}">
                <a16:creationId xmlns:a16="http://schemas.microsoft.com/office/drawing/2014/main" id="{53786DDB-F4A6-4B14-A8C0-6CF6D7ADB2AB}"/>
              </a:ext>
            </a:extLst>
          </p:cNvPr>
          <p:cNvSpPr/>
          <p:nvPr userDrawn="1"/>
        </p:nvSpPr>
        <p:spPr>
          <a:xfrm>
            <a:off x="-200025" y="-215660"/>
            <a:ext cx="2168525" cy="1382473"/>
          </a:xfrm>
          <a:prstGeom prst="round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C9E04D5-E5ED-414A-9BEB-18941913ED85}"/>
              </a:ext>
            </a:extLst>
          </p:cNvPr>
          <p:cNvSpPr>
            <a:spLocks noGrp="1"/>
          </p:cNvSpPr>
          <p:nvPr>
            <p:ph type="title"/>
          </p:nvPr>
        </p:nvSpPr>
        <p:spPr>
          <a:xfrm>
            <a:off x="2108200" y="285161"/>
            <a:ext cx="9941370" cy="699534"/>
          </a:xfrm>
          <a:prstGeom prst="rect">
            <a:avLst/>
          </a:prstGeom>
        </p:spPr>
        <p:txBody>
          <a:bodyPr/>
          <a:lstStyle>
            <a:lvl1pPr algn="l">
              <a:defRPr sz="3400">
                <a:solidFill>
                  <a:schemeClr val="tx1"/>
                </a:solidFill>
                <a:latin typeface="Arial Black" panose="020B0A04020102020204" pitchFamily="34" charset="0"/>
              </a:defRPr>
            </a:lvl1pPr>
          </a:lstStyle>
          <a:p>
            <a:r>
              <a:rPr lang="en-US" dirty="0"/>
              <a:t>Click to edit Master title style</a:t>
            </a:r>
          </a:p>
        </p:txBody>
      </p:sp>
      <p:sp>
        <p:nvSpPr>
          <p:cNvPr id="14" name="Rectangle: Rounded Corners 13">
            <a:extLst>
              <a:ext uri="{FF2B5EF4-FFF2-40B4-BE49-F238E27FC236}">
                <a16:creationId xmlns:a16="http://schemas.microsoft.com/office/drawing/2014/main" id="{B974053E-772E-4B9B-8FFC-BFABD47ED94F}"/>
              </a:ext>
            </a:extLst>
          </p:cNvPr>
          <p:cNvSpPr/>
          <p:nvPr userDrawn="1"/>
        </p:nvSpPr>
        <p:spPr>
          <a:xfrm>
            <a:off x="256729" y="90370"/>
            <a:ext cx="1315642" cy="87039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10;&#10;Description automatically generated">
            <a:extLst>
              <a:ext uri="{FF2B5EF4-FFF2-40B4-BE49-F238E27FC236}">
                <a16:creationId xmlns:a16="http://schemas.microsoft.com/office/drawing/2014/main" id="{39FDFFEA-F1A4-465A-970D-82F388B6C0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8" y="195144"/>
            <a:ext cx="1028339" cy="680786"/>
          </a:xfrm>
          <a:prstGeom prst="rect">
            <a:avLst/>
          </a:prstGeom>
        </p:spPr>
      </p:pic>
    </p:spTree>
    <p:extLst>
      <p:ext uri="{BB962C8B-B14F-4D97-AF65-F5344CB8AC3E}">
        <p14:creationId xmlns:p14="http://schemas.microsoft.com/office/powerpoint/2010/main" val="1805314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079896E8-BA8A-4F64-A25B-0737D9B406C3}"/>
              </a:ext>
            </a:extLst>
          </p:cNvPr>
          <p:cNvSpPr>
            <a:spLocks noGrp="1"/>
          </p:cNvSpPr>
          <p:nvPr>
            <p:ph type="ftr" sz="quarter" idx="11"/>
          </p:nvPr>
        </p:nvSpPr>
        <p:spPr>
          <a:xfrm>
            <a:off x="142430" y="6492872"/>
            <a:ext cx="10346948" cy="365125"/>
          </a:xfrm>
          <a:prstGeom prst="rect">
            <a:avLst/>
          </a:prstGeom>
        </p:spPr>
        <p:txBody>
          <a:bodyPr/>
          <a:lstStyle>
            <a:lvl1pPr>
              <a:defRPr sz="1200"/>
            </a:lvl1pPr>
          </a:lstStyle>
          <a:p>
            <a:endParaRPr lang="en-US" dirty="0"/>
          </a:p>
        </p:txBody>
      </p:sp>
      <p:sp>
        <p:nvSpPr>
          <p:cNvPr id="8" name="Rectangle: Rounded Corners 7">
            <a:extLst>
              <a:ext uri="{FF2B5EF4-FFF2-40B4-BE49-F238E27FC236}">
                <a16:creationId xmlns:a16="http://schemas.microsoft.com/office/drawing/2014/main" id="{A118B47C-5F3E-483E-8D83-0E9D6C2E95BA}"/>
              </a:ext>
            </a:extLst>
          </p:cNvPr>
          <p:cNvSpPr/>
          <p:nvPr userDrawn="1"/>
        </p:nvSpPr>
        <p:spPr>
          <a:xfrm>
            <a:off x="-200025" y="-215660"/>
            <a:ext cx="2168525" cy="1382473"/>
          </a:xfrm>
          <a:prstGeom prst="round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13361FC-1D45-434B-9FB1-366552389A5B}"/>
              </a:ext>
            </a:extLst>
          </p:cNvPr>
          <p:cNvSpPr>
            <a:spLocks noGrp="1"/>
          </p:cNvSpPr>
          <p:nvPr>
            <p:ph type="title"/>
          </p:nvPr>
        </p:nvSpPr>
        <p:spPr>
          <a:xfrm>
            <a:off x="2108200" y="285161"/>
            <a:ext cx="9941370" cy="699534"/>
          </a:xfrm>
          <a:prstGeom prst="rect">
            <a:avLst/>
          </a:prstGeom>
        </p:spPr>
        <p:txBody>
          <a:bodyPr/>
          <a:lstStyle>
            <a:lvl1pPr algn="l">
              <a:defRPr sz="3400">
                <a:solidFill>
                  <a:schemeClr val="tx1"/>
                </a:solidFill>
                <a:latin typeface="Arial Black" panose="020B0A04020102020204" pitchFamily="34" charset="0"/>
              </a:defRPr>
            </a:lvl1pPr>
          </a:lstStyle>
          <a:p>
            <a:r>
              <a:rPr lang="en-US" dirty="0"/>
              <a:t>Click to edit Master title style</a:t>
            </a:r>
          </a:p>
        </p:txBody>
      </p:sp>
      <p:sp>
        <p:nvSpPr>
          <p:cNvPr id="11" name="Rectangle: Rounded Corners 10">
            <a:extLst>
              <a:ext uri="{FF2B5EF4-FFF2-40B4-BE49-F238E27FC236}">
                <a16:creationId xmlns:a16="http://schemas.microsoft.com/office/drawing/2014/main" id="{88EF3C50-75FF-4880-A796-0DCE276C8AB4}"/>
              </a:ext>
            </a:extLst>
          </p:cNvPr>
          <p:cNvSpPr/>
          <p:nvPr userDrawn="1"/>
        </p:nvSpPr>
        <p:spPr>
          <a:xfrm>
            <a:off x="256729" y="90370"/>
            <a:ext cx="1315642" cy="87039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Description automatically generated">
            <a:extLst>
              <a:ext uri="{FF2B5EF4-FFF2-40B4-BE49-F238E27FC236}">
                <a16:creationId xmlns:a16="http://schemas.microsoft.com/office/drawing/2014/main" id="{F31AFCB7-7286-4B64-A802-96F9555849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8" y="195144"/>
            <a:ext cx="1028339" cy="680786"/>
          </a:xfrm>
          <a:prstGeom prst="rect">
            <a:avLst/>
          </a:prstGeom>
        </p:spPr>
      </p:pic>
    </p:spTree>
    <p:extLst>
      <p:ext uri="{BB962C8B-B14F-4D97-AF65-F5344CB8AC3E}">
        <p14:creationId xmlns:p14="http://schemas.microsoft.com/office/powerpoint/2010/main" val="8544746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3.pn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0.png"/><Relationship Id="rId5" Type="http://schemas.openxmlformats.org/officeDocument/2006/relationships/slideLayout" Target="../slideLayouts/slideLayout23.xml"/><Relationship Id="rId10" Type="http://schemas.openxmlformats.org/officeDocument/2006/relationships/image" Target="../media/image9.jpeg"/><Relationship Id="rId4" Type="http://schemas.openxmlformats.org/officeDocument/2006/relationships/slideLayout" Target="../slideLayouts/slideLayout2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5.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5.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81000"/>
            <a:ext cx="10972800" cy="838200"/>
          </a:xfrm>
          <a:prstGeom prst="rect">
            <a:avLst/>
          </a:prstGeom>
        </p:spPr>
        <p:txBody>
          <a:bodyPr vert="horz" lIns="0" tIns="0" rIns="0" bIns="0" rtlCol="0" anchor="t">
            <a:noAutofit/>
          </a:bodyPr>
          <a:lstStyle/>
          <a:p>
            <a:r>
              <a:rPr lang="en-US" dirty="0"/>
              <a:t>Tap to add title</a:t>
            </a:r>
          </a:p>
        </p:txBody>
      </p:sp>
      <p:sp>
        <p:nvSpPr>
          <p:cNvPr id="3" name="Text Placeholder 2"/>
          <p:cNvSpPr>
            <a:spLocks noGrp="1"/>
          </p:cNvSpPr>
          <p:nvPr>
            <p:ph type="body" idx="1"/>
          </p:nvPr>
        </p:nvSpPr>
        <p:spPr>
          <a:xfrm>
            <a:off x="609600" y="1447800"/>
            <a:ext cx="10972800" cy="4876800"/>
          </a:xfrm>
          <a:prstGeom prst="rect">
            <a:avLst/>
          </a:prstGeom>
        </p:spPr>
        <p:txBody>
          <a:bodyPr vert="horz" lIns="0" tIns="0" rIns="0" bIns="0" rtlCol="0">
            <a:noAutofit/>
          </a:bodyPr>
          <a:lstStyle/>
          <a:p>
            <a:pPr lvl="0"/>
            <a:r>
              <a:rPr lang="en-US" dirty="0"/>
              <a:t>Tap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14975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723" r:id="rId6"/>
  </p:sldLayoutIdLst>
  <p:txStyles>
    <p:titleStyle>
      <a:lvl1pPr algn="l" defTabSz="914354"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33357" indent="-233357" algn="l" defTabSz="914354" rtl="0" eaLnBrk="1" latinLnBrk="0" hangingPunct="1">
        <a:lnSpc>
          <a:spcPct val="90000"/>
        </a:lnSpc>
        <a:spcBef>
          <a:spcPts val="1200"/>
        </a:spcBef>
        <a:spcAft>
          <a:spcPts val="600"/>
        </a:spcAft>
        <a:buFont typeface="Arial" panose="020B0604020202020204" pitchFamily="34" charset="0"/>
        <a:buChar char="•"/>
        <a:defRPr sz="2400" kern="1200">
          <a:solidFill>
            <a:sysClr val="windowText" lastClr="000000"/>
          </a:solidFill>
          <a:latin typeface="+mj-lt"/>
          <a:ea typeface="+mn-ea"/>
          <a:cs typeface="+mn-cs"/>
        </a:defRPr>
      </a:lvl1pPr>
      <a:lvl2pPr marL="640064" indent="-182875" algn="l" defTabSz="914354" rtl="0" eaLnBrk="1" latinLnBrk="0" hangingPunct="1">
        <a:lnSpc>
          <a:spcPct val="90000"/>
        </a:lnSpc>
        <a:spcBef>
          <a:spcPts val="600"/>
        </a:spcBef>
        <a:spcAft>
          <a:spcPts val="600"/>
        </a:spcAft>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orient="horz" pos="3984">
          <p15:clr>
            <a:srgbClr val="F26B43"/>
          </p15:clr>
        </p15:guide>
        <p15:guide id="6" pos="7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096C223-9959-453F-AB8C-EBDF825CCFE3}"/>
              </a:ext>
            </a:extLst>
          </p:cNvPr>
          <p:cNvSpPr/>
          <p:nvPr userDrawn="1"/>
        </p:nvSpPr>
        <p:spPr>
          <a:xfrm>
            <a:off x="-200025" y="-215660"/>
            <a:ext cx="2168525" cy="1382473"/>
          </a:xfrm>
          <a:prstGeom prst="roundRect">
            <a:avLst/>
          </a:prstGeom>
          <a:solidFill>
            <a:srgbClr val="009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6FAE3DA-92E6-43D4-B4C9-F1F8AA3FFED1}"/>
              </a:ext>
            </a:extLst>
          </p:cNvPr>
          <p:cNvSpPr/>
          <p:nvPr userDrawn="1"/>
        </p:nvSpPr>
        <p:spPr>
          <a:xfrm>
            <a:off x="256729" y="90370"/>
            <a:ext cx="1315642" cy="87039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9E706FE3-590A-40E6-9902-D8DE382376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0288" y="195144"/>
            <a:ext cx="1028339" cy="680786"/>
          </a:xfrm>
          <a:prstGeom prst="rect">
            <a:avLst/>
          </a:prstGeom>
        </p:spPr>
      </p:pic>
    </p:spTree>
    <p:extLst>
      <p:ext uri="{BB962C8B-B14F-4D97-AF65-F5344CB8AC3E}">
        <p14:creationId xmlns:p14="http://schemas.microsoft.com/office/powerpoint/2010/main" val="156825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hf hdr="0" dt="0"/>
  <p:txStyles>
    <p:titleStyle>
      <a:lvl1pPr algn="ctr" defTabSz="914400" rtl="0" eaLnBrk="1" latinLnBrk="0" hangingPunct="1">
        <a:spcBef>
          <a:spcPct val="0"/>
        </a:spcBef>
        <a:buNone/>
        <a:defRPr sz="4400" b="1" kern="1200">
          <a:solidFill>
            <a:schemeClr val="tx1"/>
          </a:solidFill>
          <a:latin typeface="Hypatia Sans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ypatia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ypatia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ypatia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73E773-E92D-46F2-82A4-DD1067DB151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31" y="0"/>
            <a:ext cx="12183537" cy="6858000"/>
          </a:xfrm>
          <a:prstGeom prst="rect">
            <a:avLst/>
          </a:prstGeom>
        </p:spPr>
      </p:pic>
    </p:spTree>
    <p:extLst>
      <p:ext uri="{BB962C8B-B14F-4D97-AF65-F5344CB8AC3E}">
        <p14:creationId xmlns:p14="http://schemas.microsoft.com/office/powerpoint/2010/main" val="39441380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hf hdr="0" dt="0"/>
  <p:txStyles>
    <p:titleStyle>
      <a:lvl1pPr algn="ctr" defTabSz="914400" rtl="0" eaLnBrk="1" latinLnBrk="0" hangingPunct="1">
        <a:spcBef>
          <a:spcPct val="0"/>
        </a:spcBef>
        <a:buNone/>
        <a:defRPr sz="4400" b="1" kern="1200">
          <a:solidFill>
            <a:schemeClr val="tx1"/>
          </a:solidFill>
          <a:latin typeface="Hypatia Sans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ypatia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ypatia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ypatia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515819" y="17162"/>
            <a:ext cx="10667997" cy="981724"/>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609600" y="1371601"/>
            <a:ext cx="10972800" cy="487973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95808" y="6322188"/>
            <a:ext cx="8859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A8406-D672-4E03-9ABF-F4A7E3A351AA}" type="slidenum">
              <a:rPr lang="en-US" smtClean="0">
                <a:solidFill>
                  <a:srgbClr val="000000">
                    <a:tint val="75000"/>
                  </a:srgbClr>
                </a:solidFill>
              </a:rPr>
              <a:pPr/>
              <a:t>‹#›</a:t>
            </a:fld>
            <a:endParaRPr lang="en-US" dirty="0">
              <a:solidFill>
                <a:srgbClr val="000000">
                  <a:tint val="75000"/>
                </a:srgbClr>
              </a:solidFill>
            </a:endParaRP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10386602" y="6213556"/>
            <a:ext cx="1500599" cy="582386"/>
          </a:xfrm>
          <a:prstGeom prst="rect">
            <a:avLst/>
          </a:prstGeom>
        </p:spPr>
      </p:pic>
    </p:spTree>
    <p:extLst>
      <p:ext uri="{BB962C8B-B14F-4D97-AF65-F5344CB8AC3E}">
        <p14:creationId xmlns:p14="http://schemas.microsoft.com/office/powerpoint/2010/main" val="493662004"/>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0" kern="1200" spc="50" baseline="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ts val="3000"/>
        </a:spcBef>
        <a:buFontTx/>
        <a:buBlip>
          <a:blip r:embed="rId12"/>
        </a:buBlip>
        <a:defRPr sz="2200" b="1" kern="1200">
          <a:solidFill>
            <a:schemeClr val="tx1"/>
          </a:solidFill>
          <a:latin typeface="Arial" pitchFamily="34" charset="0"/>
          <a:ea typeface="+mn-ea"/>
          <a:cs typeface="Arial" pitchFamily="34" charset="0"/>
        </a:defRPr>
      </a:lvl1pPr>
      <a:lvl2pPr marL="742950" indent="-285750" algn="l" defTabSz="914400" rtl="0" eaLnBrk="1" latinLnBrk="0" hangingPunct="1">
        <a:spcBef>
          <a:spcPts val="24"/>
        </a:spcBef>
        <a:buClr>
          <a:schemeClr val="accent1"/>
        </a:buClr>
        <a:buFont typeface="Arial" pitchFamily="34" charset="0"/>
        <a:buChar char="»"/>
        <a:defRPr sz="2000" b="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24"/>
        </a:spcBef>
        <a:buClr>
          <a:schemeClr val="accent1">
            <a:lumMod val="50000"/>
          </a:schemeClr>
        </a:buClr>
        <a:buFont typeface="Arial" pitchFamily="34" charset="0"/>
        <a:buChar char="–"/>
        <a:defRPr sz="1800" b="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24"/>
        </a:spcBef>
        <a:buClr>
          <a:schemeClr val="accent1"/>
        </a:buClr>
        <a:buFont typeface="Arial" pitchFamily="34" charset="0"/>
        <a:buChar char="•"/>
        <a:defRPr sz="2000" b="0" kern="1200">
          <a:solidFill>
            <a:schemeClr val="tx1"/>
          </a:solidFill>
          <a:latin typeface="Arial" pitchFamily="34" charset="0"/>
          <a:ea typeface="+mn-ea"/>
          <a:cs typeface="Arial" pitchFamily="34" charset="0"/>
        </a:defRPr>
      </a:lvl4pPr>
      <a:lvl5pPr marL="2057400" indent="-228600" algn="l" defTabSz="914400" rtl="0" eaLnBrk="1" latinLnBrk="0" hangingPunct="1">
        <a:spcBef>
          <a:spcPts val="24"/>
        </a:spcBef>
        <a:buFont typeface="Wingdings" pitchFamily="2" charset="2"/>
        <a:buChar char="§"/>
        <a:defRPr sz="20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2276ACC5-66C6-4EAA-9752-F723E411D16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384" y="0"/>
            <a:ext cx="12183231" cy="6858000"/>
          </a:xfrm>
          <a:prstGeom prst="rect">
            <a:avLst/>
          </a:prstGeom>
        </p:spPr>
      </p:pic>
      <p:sp>
        <p:nvSpPr>
          <p:cNvPr id="2" name="Title Placeholder 1">
            <a:extLst>
              <a:ext uri="{FF2B5EF4-FFF2-40B4-BE49-F238E27FC236}">
                <a16:creationId xmlns:a16="http://schemas.microsoft.com/office/drawing/2014/main" id="{6661705A-447C-4593-BE7B-5F0C892FB649}"/>
              </a:ext>
            </a:extLst>
          </p:cNvPr>
          <p:cNvSpPr>
            <a:spLocks noGrp="1"/>
          </p:cNvSpPr>
          <p:nvPr>
            <p:ph type="title"/>
          </p:nvPr>
        </p:nvSpPr>
        <p:spPr>
          <a:xfrm>
            <a:off x="528145" y="0"/>
            <a:ext cx="11663855" cy="107362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43D0D92-43AE-4536-8058-40EB5137BEB8}"/>
              </a:ext>
            </a:extLst>
          </p:cNvPr>
          <p:cNvSpPr>
            <a:spLocks noGrp="1"/>
          </p:cNvSpPr>
          <p:nvPr>
            <p:ph type="body" idx="1"/>
          </p:nvPr>
        </p:nvSpPr>
        <p:spPr>
          <a:xfrm>
            <a:off x="528145" y="1128215"/>
            <a:ext cx="11663855" cy="515885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3E3DEE-A99E-4B32-83F5-7777EB727F3F}"/>
              </a:ext>
            </a:extLst>
          </p:cNvPr>
          <p:cNvSpPr>
            <a:spLocks noGrp="1"/>
          </p:cNvSpPr>
          <p:nvPr>
            <p:ph type="dt" sz="half" idx="2"/>
          </p:nvPr>
        </p:nvSpPr>
        <p:spPr>
          <a:xfrm>
            <a:off x="122830" y="6356350"/>
            <a:ext cx="14877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2C3569-B09F-4CC1-BF80-5867B1B8BA5B}" type="datetime1">
              <a:rPr lang="en-US" smtClean="0"/>
              <a:t>2/13/2023</a:t>
            </a:fld>
            <a:endParaRPr lang="en-US" dirty="0"/>
          </a:p>
        </p:txBody>
      </p:sp>
      <p:sp>
        <p:nvSpPr>
          <p:cNvPr id="5" name="Footer Placeholder 4">
            <a:extLst>
              <a:ext uri="{FF2B5EF4-FFF2-40B4-BE49-F238E27FC236}">
                <a16:creationId xmlns:a16="http://schemas.microsoft.com/office/drawing/2014/main" id="{62699605-CF06-46D5-9EAA-A8C93B8A0D79}"/>
              </a:ext>
            </a:extLst>
          </p:cNvPr>
          <p:cNvSpPr>
            <a:spLocks noGrp="1"/>
          </p:cNvSpPr>
          <p:nvPr>
            <p:ph type="ftr" sz="quarter" idx="3"/>
          </p:nvPr>
        </p:nvSpPr>
        <p:spPr>
          <a:xfrm>
            <a:off x="1729048" y="6356350"/>
            <a:ext cx="88523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AD6105-E6F2-4B18-B393-A06DBD280A6F}"/>
              </a:ext>
            </a:extLst>
          </p:cNvPr>
          <p:cNvSpPr>
            <a:spLocks noGrp="1"/>
          </p:cNvSpPr>
          <p:nvPr>
            <p:ph type="sldNum" sz="quarter" idx="4"/>
          </p:nvPr>
        </p:nvSpPr>
        <p:spPr>
          <a:xfrm>
            <a:off x="10699844" y="6356351"/>
            <a:ext cx="1369325" cy="299208"/>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D743D30A-FD85-42EB-8284-5A82F60398CF}" type="slidenum">
              <a:rPr lang="en-US" smtClean="0"/>
              <a:pPr/>
              <a:t>‹#›</a:t>
            </a:fld>
            <a:endParaRPr lang="en-US" dirty="0"/>
          </a:p>
        </p:txBody>
      </p:sp>
    </p:spTree>
    <p:extLst>
      <p:ext uri="{BB962C8B-B14F-4D97-AF65-F5344CB8AC3E}">
        <p14:creationId xmlns:p14="http://schemas.microsoft.com/office/powerpoint/2010/main" val="70873636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hf hdr="0" ftr="0" dt="0"/>
  <p:txStyles>
    <p:titleStyle>
      <a:lvl1pPr algn="l" defTabSz="914400" rtl="0" eaLnBrk="1" latinLnBrk="0" hangingPunct="1">
        <a:lnSpc>
          <a:spcPct val="90000"/>
        </a:lnSpc>
        <a:spcBef>
          <a:spcPct val="0"/>
        </a:spcBef>
        <a:buNone/>
        <a:defRPr sz="4400" b="1" kern="1200">
          <a:solidFill>
            <a:schemeClr val="tx1"/>
          </a:solidFill>
          <a:effectLst>
            <a:glow rad="101600">
              <a:schemeClr val="bg1">
                <a:alpha val="60000"/>
              </a:schemeClr>
            </a:glow>
            <a:outerShdw blurRad="50800" dist="38100" dir="2700000" algn="tl" rotWithShape="0">
              <a:schemeClr val="bg1">
                <a:alpha val="40000"/>
              </a:schemeClr>
            </a:outerShdw>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5974" y="226892"/>
            <a:ext cx="8416290" cy="628762"/>
          </a:xfrm>
        </p:spPr>
        <p:txBody>
          <a:bodyPr>
            <a:normAutofit/>
          </a:bodyPr>
          <a:lstStyle/>
          <a:p>
            <a:pPr algn="l"/>
            <a:r>
              <a:rPr lang="en-US" sz="4400" dirty="0">
                <a:solidFill>
                  <a:schemeClr val="tx1"/>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Florida’s</a:t>
            </a:r>
            <a:r>
              <a:rPr lang="en-US" sz="4400" dirty="0">
                <a:solidFill>
                  <a:schemeClr val="tx1"/>
                </a:solidFill>
                <a:effectLst>
                  <a:outerShdw blurRad="38100" dist="38100" dir="2700000" algn="tl">
                    <a:srgbClr val="000000">
                      <a:alpha val="43137"/>
                    </a:srgbClr>
                  </a:outerShdw>
                </a:effectLst>
                <a:latin typeface="Arial Black" panose="020B0A04020102020204" pitchFamily="34" charset="0"/>
              </a:rPr>
              <a:t> Population Trend</a:t>
            </a:r>
          </a:p>
        </p:txBody>
      </p:sp>
      <p:graphicFrame>
        <p:nvGraphicFramePr>
          <p:cNvPr id="5" name="Chart 4">
            <a:extLst>
              <a:ext uri="{FF2B5EF4-FFF2-40B4-BE49-F238E27FC236}">
                <a16:creationId xmlns:a16="http://schemas.microsoft.com/office/drawing/2014/main" id="{F95E37BE-3AC0-3B80-C4B0-F2EAF4566461}"/>
              </a:ext>
            </a:extLst>
          </p:cNvPr>
          <p:cNvGraphicFramePr/>
          <p:nvPr/>
        </p:nvGraphicFramePr>
        <p:xfrm>
          <a:off x="2010377" y="1569194"/>
          <a:ext cx="7767483" cy="48197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65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121D51-BE8A-4021-8446-F4AEE32AD709}"/>
              </a:ext>
            </a:extLst>
          </p:cNvPr>
          <p:cNvSpPr>
            <a:spLocks noGrp="1"/>
          </p:cNvSpPr>
          <p:nvPr>
            <p:ph type="body" sz="quarter" idx="10"/>
          </p:nvPr>
        </p:nvSpPr>
        <p:spPr>
          <a:xfrm>
            <a:off x="609600" y="2333766"/>
            <a:ext cx="5486400" cy="3990833"/>
          </a:xfrm>
        </p:spPr>
        <p:txBody>
          <a:bodyPr/>
          <a:lstStyle/>
          <a:p>
            <a:pPr marL="0" indent="0">
              <a:buNone/>
            </a:pPr>
            <a:r>
              <a:rPr lang="en-US" dirty="0"/>
              <a:t> </a:t>
            </a:r>
          </a:p>
          <a:p>
            <a:endParaRPr lang="en-US" dirty="0"/>
          </a:p>
        </p:txBody>
      </p:sp>
      <p:sp>
        <p:nvSpPr>
          <p:cNvPr id="9" name="Text Placeholder 7">
            <a:extLst>
              <a:ext uri="{FF2B5EF4-FFF2-40B4-BE49-F238E27FC236}">
                <a16:creationId xmlns:a16="http://schemas.microsoft.com/office/drawing/2014/main" id="{44061AD2-AB48-4C24-8BF9-EE2C9233ACF3}"/>
              </a:ext>
            </a:extLst>
          </p:cNvPr>
          <p:cNvSpPr txBox="1">
            <a:spLocks/>
          </p:cNvSpPr>
          <p:nvPr/>
        </p:nvSpPr>
        <p:spPr>
          <a:xfrm>
            <a:off x="609599" y="473596"/>
            <a:ext cx="10827327" cy="320870"/>
          </a:xfrm>
          <a:prstGeom prst="rect">
            <a:avLst/>
          </a:prstGeom>
        </p:spPr>
        <p:txBody>
          <a:bodyPr vert="horz" lIns="0" tIns="0" rIns="0" bIns="0" rtlCol="0">
            <a:noAutofit/>
          </a:bodyPr>
          <a:lstStyle>
            <a:lvl1pPr marL="0" marR="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sz="2800" b="1" kern="1200" baseline="0">
                <a:solidFill>
                  <a:schemeClr val="tx2"/>
                </a:solidFill>
                <a:latin typeface="+mn-lt"/>
                <a:ea typeface="+mn-ea"/>
                <a:cs typeface="+mn-cs"/>
              </a:defRPr>
            </a:lvl1pPr>
            <a:lvl2pPr marL="640064" indent="-182875" algn="l" defTabSz="914354" rtl="0" eaLnBrk="1" latinLnBrk="0" hangingPunct="1">
              <a:lnSpc>
                <a:spcPct val="90000"/>
              </a:lnSpc>
              <a:spcBef>
                <a:spcPts val="600"/>
              </a:spcBef>
              <a:spcAft>
                <a:spcPts val="600"/>
              </a:spcAft>
              <a:buFont typeface="Arial" panose="020B0604020202020204" pitchFamily="34" charset="0"/>
              <a:buChar char="•"/>
              <a:defRPr sz="2000" kern="1200">
                <a:solidFill>
                  <a:sysClr val="windowText" lastClr="000000"/>
                </a:solidFill>
                <a:latin typeface="+mj-lt"/>
                <a:ea typeface="+mn-ea"/>
                <a:cs typeface="+mn-cs"/>
              </a:defRPr>
            </a:lvl2pPr>
            <a:lvl3pPr marL="1142942" indent="-182875" algn="l" defTabSz="914354" rtl="0" eaLnBrk="1" latinLnBrk="0" hangingPunct="1">
              <a:lnSpc>
                <a:spcPct val="90000"/>
              </a:lnSpc>
              <a:spcBef>
                <a:spcPts val="600"/>
              </a:spcBef>
              <a:spcAft>
                <a:spcPts val="600"/>
              </a:spcAft>
              <a:buFont typeface="Arial" panose="020B0604020202020204" pitchFamily="34" charset="0"/>
              <a:buChar char="•"/>
              <a:defRPr sz="1800" kern="1200">
                <a:solidFill>
                  <a:sysClr val="windowText" lastClr="000000"/>
                </a:solidFill>
                <a:latin typeface="+mj-lt"/>
                <a:ea typeface="+mn-ea"/>
                <a:cs typeface="+mn-cs"/>
              </a:defRPr>
            </a:lvl3pPr>
            <a:lvl4pPr marL="1600120" indent="-182875" algn="l" defTabSz="914354" rtl="0" eaLnBrk="1" latinLnBrk="0" hangingPunct="1">
              <a:lnSpc>
                <a:spcPct val="90000"/>
              </a:lnSpc>
              <a:spcBef>
                <a:spcPts val="600"/>
              </a:spcBef>
              <a:spcAft>
                <a:spcPts val="600"/>
              </a:spcAft>
              <a:buFont typeface="Arial" panose="020B0604020202020204" pitchFamily="34" charset="0"/>
              <a:buChar char="•"/>
              <a:defRPr sz="1600" kern="1200">
                <a:solidFill>
                  <a:sysClr val="windowText" lastClr="000000"/>
                </a:solidFill>
                <a:latin typeface="+mj-lt"/>
                <a:ea typeface="+mn-ea"/>
                <a:cs typeface="+mn-cs"/>
              </a:defRPr>
            </a:lvl4pPr>
            <a:lvl5pPr marL="2057298" indent="-182875" algn="l" defTabSz="914354" rtl="0" eaLnBrk="1" latinLnBrk="0" hangingPunct="1">
              <a:lnSpc>
                <a:spcPct val="90000"/>
              </a:lnSpc>
              <a:spcBef>
                <a:spcPts val="600"/>
              </a:spcBef>
              <a:spcAft>
                <a:spcPts val="600"/>
              </a:spcAft>
              <a:buFont typeface="Arial" panose="020B0604020202020204" pitchFamily="34" charset="0"/>
              <a:buChar char="•"/>
              <a:defRPr sz="1400" kern="1200">
                <a:solidFill>
                  <a:sysClr val="windowText" lastClr="000000"/>
                </a:solidFill>
                <a:latin typeface="+mj-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sz="3200" cap="small" dirty="0">
                <a:solidFill>
                  <a:srgbClr val="54585A"/>
                </a:solidFill>
                <a:latin typeface="Arial Narrow"/>
              </a:rPr>
              <a:t>Approved Transportation Improvement Program </a:t>
            </a:r>
            <a:r>
              <a:rPr kumimoji="0" lang="en-US" sz="3200" b="1" i="0" u="none" strike="noStrike" kern="1200" cap="small" spc="0" normalizeH="0" noProof="0" dirty="0">
                <a:ln>
                  <a:noFill/>
                </a:ln>
                <a:solidFill>
                  <a:srgbClr val="54585A"/>
                </a:solidFill>
                <a:effectLst/>
                <a:uLnTx/>
                <a:uFillTx/>
                <a:latin typeface="Arial Narrow"/>
                <a:ea typeface="+mn-ea"/>
                <a:cs typeface="+mn-cs"/>
              </a:rPr>
              <a:t>FY 2023- 2027</a:t>
            </a:r>
          </a:p>
        </p:txBody>
      </p:sp>
      <p:sp>
        <p:nvSpPr>
          <p:cNvPr id="6" name="Text Placeholder 5">
            <a:extLst>
              <a:ext uri="{FF2B5EF4-FFF2-40B4-BE49-F238E27FC236}">
                <a16:creationId xmlns:a16="http://schemas.microsoft.com/office/drawing/2014/main" id="{3420032A-BCC3-4750-9BAE-8ABFE114FF9E}"/>
              </a:ext>
            </a:extLst>
          </p:cNvPr>
          <p:cNvSpPr>
            <a:spLocks noGrp="1"/>
          </p:cNvSpPr>
          <p:nvPr>
            <p:ph type="body" sz="quarter" idx="13"/>
          </p:nvPr>
        </p:nvSpPr>
        <p:spPr/>
        <p:txBody>
          <a:bodyPr/>
          <a:lstStyle/>
          <a:p>
            <a:r>
              <a:rPr lang="en-US" dirty="0"/>
              <a:t>Project Categories</a:t>
            </a:r>
          </a:p>
        </p:txBody>
      </p:sp>
      <p:graphicFrame>
        <p:nvGraphicFramePr>
          <p:cNvPr id="10" name="Table 9">
            <a:extLst>
              <a:ext uri="{FF2B5EF4-FFF2-40B4-BE49-F238E27FC236}">
                <a16:creationId xmlns:a16="http://schemas.microsoft.com/office/drawing/2014/main" id="{02441ED5-A08D-4586-9E08-1BF209AA1C4B}"/>
              </a:ext>
            </a:extLst>
          </p:cNvPr>
          <p:cNvGraphicFramePr>
            <a:graphicFrameLocks noGrp="1"/>
          </p:cNvGraphicFramePr>
          <p:nvPr>
            <p:extLst>
              <p:ext uri="{D42A27DB-BD31-4B8C-83A1-F6EECF244321}">
                <p14:modId xmlns:p14="http://schemas.microsoft.com/office/powerpoint/2010/main" val="4273808977"/>
              </p:ext>
            </p:extLst>
          </p:nvPr>
        </p:nvGraphicFramePr>
        <p:xfrm>
          <a:off x="602356" y="1790558"/>
          <a:ext cx="7540151" cy="3993615"/>
        </p:xfrm>
        <a:graphic>
          <a:graphicData uri="http://schemas.openxmlformats.org/drawingml/2006/table">
            <a:tbl>
              <a:tblPr firstRow="1" bandRow="1">
                <a:tableStyleId>{5C22544A-7EE6-4342-B048-85BDC9FD1C3A}</a:tableStyleId>
              </a:tblPr>
              <a:tblGrid>
                <a:gridCol w="1780313">
                  <a:extLst>
                    <a:ext uri="{9D8B030D-6E8A-4147-A177-3AD203B41FA5}">
                      <a16:colId xmlns:a16="http://schemas.microsoft.com/office/drawing/2014/main" val="3959066637"/>
                    </a:ext>
                  </a:extLst>
                </a:gridCol>
                <a:gridCol w="942519">
                  <a:extLst>
                    <a:ext uri="{9D8B030D-6E8A-4147-A177-3AD203B41FA5}">
                      <a16:colId xmlns:a16="http://schemas.microsoft.com/office/drawing/2014/main" val="2562786105"/>
                    </a:ext>
                  </a:extLst>
                </a:gridCol>
                <a:gridCol w="942519">
                  <a:extLst>
                    <a:ext uri="{9D8B030D-6E8A-4147-A177-3AD203B41FA5}">
                      <a16:colId xmlns:a16="http://schemas.microsoft.com/office/drawing/2014/main" val="2350396049"/>
                    </a:ext>
                  </a:extLst>
                </a:gridCol>
                <a:gridCol w="942519">
                  <a:extLst>
                    <a:ext uri="{9D8B030D-6E8A-4147-A177-3AD203B41FA5}">
                      <a16:colId xmlns:a16="http://schemas.microsoft.com/office/drawing/2014/main" val="3055416651"/>
                    </a:ext>
                  </a:extLst>
                </a:gridCol>
                <a:gridCol w="942519">
                  <a:extLst>
                    <a:ext uri="{9D8B030D-6E8A-4147-A177-3AD203B41FA5}">
                      <a16:colId xmlns:a16="http://schemas.microsoft.com/office/drawing/2014/main" val="2697793579"/>
                    </a:ext>
                  </a:extLst>
                </a:gridCol>
                <a:gridCol w="942519">
                  <a:extLst>
                    <a:ext uri="{9D8B030D-6E8A-4147-A177-3AD203B41FA5}">
                      <a16:colId xmlns:a16="http://schemas.microsoft.com/office/drawing/2014/main" val="3586708612"/>
                    </a:ext>
                  </a:extLst>
                </a:gridCol>
                <a:gridCol w="1047243">
                  <a:extLst>
                    <a:ext uri="{9D8B030D-6E8A-4147-A177-3AD203B41FA5}">
                      <a16:colId xmlns:a16="http://schemas.microsoft.com/office/drawing/2014/main" val="4044678204"/>
                    </a:ext>
                  </a:extLst>
                </a:gridCol>
              </a:tblGrid>
              <a:tr h="290295">
                <a:tc>
                  <a:txBody>
                    <a:bodyPr/>
                    <a:lstStyle/>
                    <a:p>
                      <a:pPr marL="0" marR="0" algn="ctr">
                        <a:spcBef>
                          <a:spcPts val="0"/>
                        </a:spcBef>
                        <a:spcAft>
                          <a:spcPts val="0"/>
                        </a:spcAft>
                      </a:pPr>
                      <a:r>
                        <a:rPr lang="en-US" sz="1200" dirty="0">
                          <a:effectLst/>
                        </a:rPr>
                        <a:t>Project Category</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2023</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2024</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2025</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2026</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2027</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Total</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766776730"/>
                  </a:ext>
                </a:extLst>
              </a:tr>
              <a:tr h="411480">
                <a:tc>
                  <a:txBody>
                    <a:bodyPr/>
                    <a:lstStyle/>
                    <a:p>
                      <a:pPr marL="0" marR="0">
                        <a:spcBef>
                          <a:spcPts val="0"/>
                        </a:spcBef>
                        <a:spcAft>
                          <a:spcPts val="0"/>
                        </a:spcAft>
                      </a:pPr>
                      <a:r>
                        <a:rPr lang="en-US" sz="1200" b="1" dirty="0">
                          <a:effectLst/>
                        </a:rPr>
                        <a:t>Aviation Projects</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dirty="0">
                          <a:effectLst/>
                        </a:rPr>
                        <a:t> $1,625,000 </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$2,050,000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$1,650,000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$1,125,000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$625,000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 $7,075,000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109666615"/>
                  </a:ext>
                </a:extLst>
              </a:tr>
              <a:tr h="411480">
                <a:tc>
                  <a:txBody>
                    <a:bodyPr/>
                    <a:lstStyle/>
                    <a:p>
                      <a:pPr marL="0" marR="0">
                        <a:spcBef>
                          <a:spcPts val="0"/>
                        </a:spcBef>
                        <a:spcAft>
                          <a:spcPts val="0"/>
                        </a:spcAft>
                      </a:pPr>
                      <a:r>
                        <a:rPr lang="en-US" sz="1200" b="1" dirty="0">
                          <a:effectLst/>
                        </a:rPr>
                        <a:t>Bike/Ped and Sidewalk Projects</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dirty="0">
                          <a:effectLst/>
                        </a:rPr>
                        <a:t> $0   </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$539,823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$35,000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$489,752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 $1,064,575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121770140"/>
                  </a:ext>
                </a:extLst>
              </a:tr>
              <a:tr h="411480">
                <a:tc>
                  <a:txBody>
                    <a:bodyPr/>
                    <a:lstStyle/>
                    <a:p>
                      <a:pPr marL="0" marR="0">
                        <a:spcBef>
                          <a:spcPts val="0"/>
                        </a:spcBef>
                        <a:spcAft>
                          <a:spcPts val="0"/>
                        </a:spcAft>
                      </a:pPr>
                      <a:r>
                        <a:rPr lang="en-US" sz="1200" b="1" dirty="0">
                          <a:effectLst/>
                        </a:rPr>
                        <a:t>Planning Studies</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dirty="0">
                          <a:effectLst/>
                        </a:rPr>
                        <a:t> $941,128 </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$853,430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$864,351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$875,490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$875,490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 $4,409,889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663465490"/>
                  </a:ext>
                </a:extLst>
              </a:tr>
              <a:tr h="411480">
                <a:tc>
                  <a:txBody>
                    <a:bodyPr/>
                    <a:lstStyle/>
                    <a:p>
                      <a:pPr marL="0" marR="0">
                        <a:spcBef>
                          <a:spcPts val="0"/>
                        </a:spcBef>
                        <a:spcAft>
                          <a:spcPts val="0"/>
                        </a:spcAft>
                      </a:pPr>
                      <a:r>
                        <a:rPr lang="en-US" sz="1200" b="1" dirty="0">
                          <a:effectLst/>
                        </a:rPr>
                        <a:t>Roadway Capacity Projects (Non-SIS)</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dirty="0">
                          <a:effectLst/>
                        </a:rPr>
                        <a:t> $22,368,816 </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dirty="0">
                          <a:effectLst/>
                        </a:rPr>
                        <a:t> $12,405,400 </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$17,100,000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$12,540,000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 $64,414,216</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1492258556"/>
                  </a:ext>
                </a:extLst>
              </a:tr>
              <a:tr h="411480">
                <a:tc>
                  <a:txBody>
                    <a:bodyPr/>
                    <a:lstStyle/>
                    <a:p>
                      <a:pPr marL="0" marR="0">
                        <a:spcBef>
                          <a:spcPts val="0"/>
                        </a:spcBef>
                        <a:spcAft>
                          <a:spcPts val="0"/>
                        </a:spcAft>
                      </a:pPr>
                      <a:r>
                        <a:rPr lang="en-US" sz="1200" b="1" dirty="0">
                          <a:effectLst/>
                        </a:rPr>
                        <a:t>Safety/Operations/TSMO Projects</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dirty="0">
                          <a:effectLst/>
                        </a:rPr>
                        <a:t> $51,965,336 </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$61,997,738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dirty="0">
                          <a:effectLst/>
                        </a:rPr>
                        <a:t> $33,338,746 </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dirty="0">
                          <a:effectLst>
                            <a:outerShdw blurRad="38100" dist="38100" dir="2700000" algn="tl">
                              <a:srgbClr val="000000">
                                <a:alpha val="43137"/>
                              </a:srgbClr>
                            </a:outerShdw>
                          </a:effectLst>
                        </a:rPr>
                        <a:t> $11,486,174 </a:t>
                      </a:r>
                      <a:endParaRPr lang="en-US" sz="1800" dirty="0">
                        <a:solidFill>
                          <a:srgbClr val="1152A9"/>
                        </a:solidFill>
                        <a:effectLst>
                          <a:outerShdw blurRad="38100" dist="38100" dir="2700000" algn="tl">
                            <a:srgbClr val="000000">
                              <a:alpha val="43137"/>
                            </a:srgbClr>
                          </a:outerShdw>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$5,095,749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 $163,883,743</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211552666"/>
                  </a:ext>
                </a:extLst>
              </a:tr>
              <a:tr h="411480">
                <a:tc>
                  <a:txBody>
                    <a:bodyPr/>
                    <a:lstStyle/>
                    <a:p>
                      <a:pPr marL="0" marR="0">
                        <a:spcBef>
                          <a:spcPts val="0"/>
                        </a:spcBef>
                        <a:spcAft>
                          <a:spcPts val="0"/>
                        </a:spcAft>
                      </a:pPr>
                      <a:r>
                        <a:rPr lang="en-US" sz="1200" b="1" dirty="0">
                          <a:effectLst/>
                        </a:rPr>
                        <a:t>Strategic Intermodal System Projects (SIS)</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dirty="0">
                          <a:effectLst/>
                        </a:rPr>
                        <a:t> $86,524,479 </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$7,836,917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$3,525,120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dirty="0">
                          <a:effectLst/>
                        </a:rPr>
                        <a:t>$123,966,992 </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 $221,853,508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635895275"/>
                  </a:ext>
                </a:extLst>
              </a:tr>
              <a:tr h="411480">
                <a:tc>
                  <a:txBody>
                    <a:bodyPr/>
                    <a:lstStyle/>
                    <a:p>
                      <a:pPr marL="0" marR="0">
                        <a:spcBef>
                          <a:spcPts val="0"/>
                        </a:spcBef>
                        <a:spcAft>
                          <a:spcPts val="0"/>
                        </a:spcAft>
                      </a:pPr>
                      <a:r>
                        <a:rPr lang="en-US" sz="1200" b="1" dirty="0">
                          <a:effectLst/>
                        </a:rPr>
                        <a:t>Trail Projects</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$10,332,412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$2,456,774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$4,163,344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 $16,952,530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529220829"/>
                  </a:ext>
                </a:extLst>
              </a:tr>
              <a:tr h="411480">
                <a:tc>
                  <a:txBody>
                    <a:bodyPr/>
                    <a:lstStyle/>
                    <a:p>
                      <a:pPr marL="0" marR="0">
                        <a:spcBef>
                          <a:spcPts val="0"/>
                        </a:spcBef>
                        <a:spcAft>
                          <a:spcPts val="0"/>
                        </a:spcAft>
                      </a:pPr>
                      <a:r>
                        <a:rPr lang="en-US" sz="1200" b="1" dirty="0">
                          <a:effectLst/>
                        </a:rPr>
                        <a:t>Transit and Transportation Disadvantage Projects</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$6,560,901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$8,502,244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$8,757,310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a:effectLst/>
                        </a:rPr>
                        <a:t> $8,867,710 </a:t>
                      </a:r>
                      <a:endParaRPr lang="en-US" sz="180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dirty="0">
                          <a:effectLst/>
                        </a:rPr>
                        <a:t> $8,981,654 </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 $41,669,819</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1577548180"/>
                  </a:ext>
                </a:extLst>
              </a:tr>
              <a:tr h="411480">
                <a:tc>
                  <a:txBody>
                    <a:bodyPr/>
                    <a:lstStyle/>
                    <a:p>
                      <a:pPr marL="0" marR="0">
                        <a:spcBef>
                          <a:spcPts val="0"/>
                        </a:spcBef>
                        <a:spcAft>
                          <a:spcPts val="0"/>
                        </a:spcAft>
                      </a:pPr>
                      <a:r>
                        <a:rPr lang="en-US" sz="1200" b="1" dirty="0">
                          <a:effectLst/>
                        </a:rPr>
                        <a:t>TOTALS</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$180,318,072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 $96,642,326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 $52,333,871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$163,421,366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 $28,607,645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200" b="1" dirty="0">
                          <a:effectLst/>
                        </a:rPr>
                        <a:t>$521,323,280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705472119"/>
                  </a:ext>
                </a:extLst>
              </a:tr>
            </a:tbl>
          </a:graphicData>
        </a:graphic>
      </p:graphicFrame>
      <p:graphicFrame>
        <p:nvGraphicFramePr>
          <p:cNvPr id="2" name="Table 1">
            <a:extLst>
              <a:ext uri="{FF2B5EF4-FFF2-40B4-BE49-F238E27FC236}">
                <a16:creationId xmlns:a16="http://schemas.microsoft.com/office/drawing/2014/main" id="{1B1FBD4F-FDF1-4D2A-BC73-C30046911A33}"/>
              </a:ext>
            </a:extLst>
          </p:cNvPr>
          <p:cNvGraphicFramePr>
            <a:graphicFrameLocks noGrp="1"/>
          </p:cNvGraphicFramePr>
          <p:nvPr/>
        </p:nvGraphicFramePr>
        <p:xfrm>
          <a:off x="8503920" y="1790558"/>
          <a:ext cx="1211073" cy="4000401"/>
        </p:xfrm>
        <a:graphic>
          <a:graphicData uri="http://schemas.openxmlformats.org/drawingml/2006/table">
            <a:tbl>
              <a:tblPr firstRow="1" bandRow="1">
                <a:tableStyleId>{5C22544A-7EE6-4342-B048-85BDC9FD1C3A}</a:tableStyleId>
              </a:tblPr>
              <a:tblGrid>
                <a:gridCol w="1211073">
                  <a:extLst>
                    <a:ext uri="{9D8B030D-6E8A-4147-A177-3AD203B41FA5}">
                      <a16:colId xmlns:a16="http://schemas.microsoft.com/office/drawing/2014/main" val="1992383200"/>
                    </a:ext>
                  </a:extLst>
                </a:gridCol>
              </a:tblGrid>
              <a:tr h="358977">
                <a:tc>
                  <a:txBody>
                    <a:bodyPr/>
                    <a:lstStyle/>
                    <a:p>
                      <a:pPr marL="0" marR="0" algn="ctr">
                        <a:spcBef>
                          <a:spcPts val="0"/>
                        </a:spcBef>
                        <a:spcAft>
                          <a:spcPts val="0"/>
                        </a:spcAft>
                      </a:pPr>
                      <a:r>
                        <a:rPr lang="en-US" sz="1200" dirty="0">
                          <a:effectLst/>
                        </a:rPr>
                        <a:t>Total Project Category Costs*</a:t>
                      </a:r>
                      <a:endParaRPr lang="en-US" sz="1800"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964486290"/>
                  </a:ext>
                </a:extLst>
              </a:tr>
              <a:tr h="403849">
                <a:tc>
                  <a:txBody>
                    <a:bodyPr/>
                    <a:lstStyle/>
                    <a:p>
                      <a:pPr marL="0" marR="0" algn="r">
                        <a:spcBef>
                          <a:spcPts val="0"/>
                        </a:spcBef>
                        <a:spcAft>
                          <a:spcPts val="0"/>
                        </a:spcAft>
                      </a:pPr>
                      <a:r>
                        <a:rPr lang="en-US" sz="1200" b="1" dirty="0">
                          <a:effectLst/>
                        </a:rPr>
                        <a:t> $7,075,000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316553084"/>
                  </a:ext>
                </a:extLst>
              </a:tr>
              <a:tr h="403849">
                <a:tc>
                  <a:txBody>
                    <a:bodyPr/>
                    <a:lstStyle/>
                    <a:p>
                      <a:pPr marL="0" marR="0" algn="r">
                        <a:spcBef>
                          <a:spcPts val="0"/>
                        </a:spcBef>
                        <a:spcAft>
                          <a:spcPts val="0"/>
                        </a:spcAft>
                      </a:pPr>
                      <a:r>
                        <a:rPr lang="en-US" sz="1200" b="1" dirty="0">
                          <a:effectLst/>
                        </a:rPr>
                        <a:t> $1,069,575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491607056"/>
                  </a:ext>
                </a:extLst>
              </a:tr>
              <a:tr h="403849">
                <a:tc>
                  <a:txBody>
                    <a:bodyPr/>
                    <a:lstStyle/>
                    <a:p>
                      <a:pPr marL="0" marR="0" algn="r">
                        <a:spcBef>
                          <a:spcPts val="0"/>
                        </a:spcBef>
                        <a:spcAft>
                          <a:spcPts val="0"/>
                        </a:spcAft>
                      </a:pPr>
                      <a:r>
                        <a:rPr lang="en-US" sz="1200" b="1" dirty="0">
                          <a:effectLst/>
                        </a:rPr>
                        <a:t> $4,409,889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1305513940"/>
                  </a:ext>
                </a:extLst>
              </a:tr>
              <a:tr h="403849">
                <a:tc>
                  <a:txBody>
                    <a:bodyPr/>
                    <a:lstStyle/>
                    <a:p>
                      <a:pPr marL="0" marR="0" algn="r">
                        <a:spcBef>
                          <a:spcPts val="0"/>
                        </a:spcBef>
                        <a:spcAft>
                          <a:spcPts val="0"/>
                        </a:spcAft>
                      </a:pPr>
                      <a:r>
                        <a:rPr lang="en-US" sz="1200" b="1" dirty="0">
                          <a:effectLst/>
                        </a:rPr>
                        <a:t> $75,607,294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956926368"/>
                  </a:ext>
                </a:extLst>
              </a:tr>
              <a:tr h="403849">
                <a:tc>
                  <a:txBody>
                    <a:bodyPr/>
                    <a:lstStyle/>
                    <a:p>
                      <a:pPr marL="0" marR="0" algn="r">
                        <a:spcBef>
                          <a:spcPts val="0"/>
                        </a:spcBef>
                        <a:spcAft>
                          <a:spcPts val="0"/>
                        </a:spcAft>
                      </a:pPr>
                      <a:r>
                        <a:rPr lang="en-US" sz="1200" b="1" dirty="0">
                          <a:effectLst/>
                        </a:rPr>
                        <a:t> $246,785,931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339755965"/>
                  </a:ext>
                </a:extLst>
              </a:tr>
              <a:tr h="403849">
                <a:tc>
                  <a:txBody>
                    <a:bodyPr/>
                    <a:lstStyle/>
                    <a:p>
                      <a:pPr marL="0" marR="0" algn="r">
                        <a:spcBef>
                          <a:spcPts val="0"/>
                        </a:spcBef>
                        <a:spcAft>
                          <a:spcPts val="0"/>
                        </a:spcAft>
                      </a:pPr>
                      <a:r>
                        <a:rPr lang="en-US" sz="1200" b="1" dirty="0">
                          <a:effectLst/>
                        </a:rPr>
                        <a:t> $587,977,624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3119704977"/>
                  </a:ext>
                </a:extLst>
              </a:tr>
              <a:tr h="403849">
                <a:tc>
                  <a:txBody>
                    <a:bodyPr/>
                    <a:lstStyle/>
                    <a:p>
                      <a:pPr marL="0" marR="0" algn="r">
                        <a:spcBef>
                          <a:spcPts val="0"/>
                        </a:spcBef>
                        <a:spcAft>
                          <a:spcPts val="0"/>
                        </a:spcAft>
                      </a:pPr>
                      <a:r>
                        <a:rPr lang="en-US" sz="1200" b="1" dirty="0">
                          <a:effectLst/>
                        </a:rPr>
                        <a:t> $25,010,556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1756605532"/>
                  </a:ext>
                </a:extLst>
              </a:tr>
              <a:tr h="403849">
                <a:tc>
                  <a:txBody>
                    <a:bodyPr/>
                    <a:lstStyle/>
                    <a:p>
                      <a:pPr marL="0" marR="0" algn="r">
                        <a:spcBef>
                          <a:spcPts val="0"/>
                        </a:spcBef>
                        <a:spcAft>
                          <a:spcPts val="0"/>
                        </a:spcAft>
                      </a:pPr>
                      <a:r>
                        <a:rPr lang="en-US" sz="1200" b="1" dirty="0">
                          <a:effectLst/>
                        </a:rPr>
                        <a:t> $56,455,488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2542528937"/>
                  </a:ext>
                </a:extLst>
              </a:tr>
              <a:tr h="403849">
                <a:tc>
                  <a:txBody>
                    <a:bodyPr/>
                    <a:lstStyle/>
                    <a:p>
                      <a:pPr marL="0" marR="0" algn="r">
                        <a:spcBef>
                          <a:spcPts val="0"/>
                        </a:spcBef>
                        <a:spcAft>
                          <a:spcPts val="0"/>
                        </a:spcAft>
                      </a:pPr>
                      <a:r>
                        <a:rPr lang="en-US" sz="1200" b="1" dirty="0">
                          <a:effectLst/>
                        </a:rPr>
                        <a:t>$1,004,391,357 </a:t>
                      </a:r>
                      <a:endParaRPr lang="en-US" sz="1800" b="1" dirty="0">
                        <a:solidFill>
                          <a:srgbClr val="1152A9"/>
                        </a:solidFill>
                        <a:effectLst/>
                        <a:latin typeface="Segoe UI" panose="020B0502040204020203" pitchFamily="34" charset="0"/>
                        <a:ea typeface="MS Mincho" panose="02020609040205080304" pitchFamily="49" charset="-128"/>
                        <a:cs typeface="Arial" panose="020B0604020202020204" pitchFamily="34" charset="0"/>
                      </a:endParaRPr>
                    </a:p>
                  </a:txBody>
                  <a:tcPr marL="68580" marR="68580" marT="0" marB="0" anchor="ctr"/>
                </a:tc>
                <a:extLst>
                  <a:ext uri="{0D108BD9-81ED-4DB2-BD59-A6C34878D82A}">
                    <a16:rowId xmlns:a16="http://schemas.microsoft.com/office/drawing/2014/main" val="617711946"/>
                  </a:ext>
                </a:extLst>
              </a:tr>
            </a:tbl>
          </a:graphicData>
        </a:graphic>
      </p:graphicFrame>
      <p:sp>
        <p:nvSpPr>
          <p:cNvPr id="7" name="TextBox 6">
            <a:extLst>
              <a:ext uri="{FF2B5EF4-FFF2-40B4-BE49-F238E27FC236}">
                <a16:creationId xmlns:a16="http://schemas.microsoft.com/office/drawing/2014/main" id="{CA064EB1-8E2A-46C2-B995-ED09C5379591}"/>
              </a:ext>
            </a:extLst>
          </p:cNvPr>
          <p:cNvSpPr txBox="1"/>
          <p:nvPr/>
        </p:nvSpPr>
        <p:spPr>
          <a:xfrm>
            <a:off x="8389620" y="5784173"/>
            <a:ext cx="32000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rPr>
              <a:t>*Total Project Costs include historic (&lt;2023)  and future costs (&gt;2027)</a:t>
            </a:r>
          </a:p>
        </p:txBody>
      </p:sp>
    </p:spTree>
    <p:extLst>
      <p:ext uri="{BB962C8B-B14F-4D97-AF65-F5344CB8AC3E}">
        <p14:creationId xmlns:p14="http://schemas.microsoft.com/office/powerpoint/2010/main" val="1304438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768877-EC6C-6441-3844-B248BEC00B85}"/>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DCD2B857-0F65-F294-FA00-D6EEB19EB823}"/>
              </a:ext>
            </a:extLst>
          </p:cNvPr>
          <p:cNvPicPr>
            <a:picLocks noChangeAspect="1"/>
          </p:cNvPicPr>
          <p:nvPr/>
        </p:nvPicPr>
        <p:blipFill>
          <a:blip r:embed="rId2"/>
          <a:stretch>
            <a:fillRect/>
          </a:stretch>
        </p:blipFill>
        <p:spPr>
          <a:xfrm>
            <a:off x="859536" y="40699"/>
            <a:ext cx="10515600" cy="6804211"/>
          </a:xfrm>
          <a:prstGeom prst="rect">
            <a:avLst/>
          </a:prstGeom>
        </p:spPr>
      </p:pic>
    </p:spTree>
    <p:extLst>
      <p:ext uri="{BB962C8B-B14F-4D97-AF65-F5344CB8AC3E}">
        <p14:creationId xmlns:p14="http://schemas.microsoft.com/office/powerpoint/2010/main" val="3792395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26B60733-5210-8C80-EDC6-762C5041F8D9}"/>
              </a:ext>
            </a:extLst>
          </p:cNvPr>
          <p:cNvPicPr>
            <a:picLocks noChangeAspect="1"/>
          </p:cNvPicPr>
          <p:nvPr/>
        </p:nvPicPr>
        <p:blipFill rotWithShape="1">
          <a:blip r:embed="rId2"/>
          <a:srcRect b="27666"/>
          <a:stretch/>
        </p:blipFill>
        <p:spPr>
          <a:xfrm>
            <a:off x="64890" y="-1828801"/>
            <a:ext cx="12191980" cy="7367821"/>
          </a:xfrm>
          <a:prstGeom prst="rect">
            <a:avLst/>
          </a:prstGeom>
        </p:spPr>
      </p:pic>
    </p:spTree>
    <p:extLst>
      <p:ext uri="{BB962C8B-B14F-4D97-AF65-F5344CB8AC3E}">
        <p14:creationId xmlns:p14="http://schemas.microsoft.com/office/powerpoint/2010/main" val="3391886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E9D0-4919-4D00-BDE1-74B4EF1E1A2C}"/>
              </a:ext>
            </a:extLst>
          </p:cNvPr>
          <p:cNvSpPr>
            <a:spLocks noGrp="1"/>
          </p:cNvSpPr>
          <p:nvPr>
            <p:ph type="title"/>
          </p:nvPr>
        </p:nvSpPr>
        <p:spPr>
          <a:xfrm>
            <a:off x="1584462" y="69197"/>
            <a:ext cx="8878153" cy="632478"/>
          </a:xfrm>
        </p:spPr>
        <p:txBody>
          <a:bodyPr/>
          <a:lstStyle/>
          <a:p>
            <a:r>
              <a:rPr lang="en-US" dirty="0"/>
              <a:t>Lake County Roadway Performance</a:t>
            </a:r>
          </a:p>
        </p:txBody>
      </p:sp>
      <p:sp>
        <p:nvSpPr>
          <p:cNvPr id="7" name="Footer Placeholder 3">
            <a:extLst>
              <a:ext uri="{FF2B5EF4-FFF2-40B4-BE49-F238E27FC236}">
                <a16:creationId xmlns:a16="http://schemas.microsoft.com/office/drawing/2014/main" id="{B0EBB794-2A84-4005-9D84-D69514FF26B5}"/>
              </a:ext>
            </a:extLst>
          </p:cNvPr>
          <p:cNvSpPr txBox="1">
            <a:spLocks/>
          </p:cNvSpPr>
          <p:nvPr/>
        </p:nvSpPr>
        <p:spPr>
          <a:xfrm>
            <a:off x="0" y="6492871"/>
            <a:ext cx="10346957" cy="365125"/>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43741"/>
                </a:solidFill>
                <a:effectLst/>
                <a:uLnTx/>
                <a:uFillTx/>
                <a:latin typeface="Arial"/>
                <a:ea typeface="+mn-ea"/>
                <a:cs typeface="+mn-cs"/>
              </a:rPr>
              <a:t>Systems Evaluation</a:t>
            </a:r>
          </a:p>
        </p:txBody>
      </p:sp>
      <p:sp>
        <p:nvSpPr>
          <p:cNvPr id="8" name="Slide Number Placeholder 4">
            <a:extLst>
              <a:ext uri="{FF2B5EF4-FFF2-40B4-BE49-F238E27FC236}">
                <a16:creationId xmlns:a16="http://schemas.microsoft.com/office/drawing/2014/main" id="{8AA199C5-07E1-4B0B-B249-D6B8B5A5D71E}"/>
              </a:ext>
            </a:extLst>
          </p:cNvPr>
          <p:cNvSpPr>
            <a:spLocks noGrp="1"/>
          </p:cNvSpPr>
          <p:nvPr>
            <p:ph type="sldNum" sz="quarter" idx="12"/>
          </p:nvPr>
        </p:nvSpPr>
        <p:spPr>
          <a:xfrm>
            <a:off x="11582400" y="6492873"/>
            <a:ext cx="46717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506D3-BCCF-46BD-A5C4-FAEAE9617599}" type="slidenum">
              <a:rPr kumimoji="0" lang="en-US" sz="1100" b="0" i="0" u="none" strike="noStrike" kern="1200" cap="none" spc="0" normalizeH="0" baseline="0" noProof="0" smtClean="0">
                <a:ln>
                  <a:noFill/>
                </a:ln>
                <a:solidFill>
                  <a:srgbClr val="34374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dirty="0">
              <a:ln>
                <a:noFill/>
              </a:ln>
              <a:solidFill>
                <a:srgbClr val="343741"/>
              </a:solidFill>
              <a:effectLst/>
              <a:uLnTx/>
              <a:uFillTx/>
              <a:latin typeface="Arial"/>
              <a:ea typeface="+mn-ea"/>
              <a:cs typeface="+mn-cs"/>
            </a:endParaRPr>
          </a:p>
        </p:txBody>
      </p:sp>
      <p:sp>
        <p:nvSpPr>
          <p:cNvPr id="13" name="Content Placeholder 1">
            <a:extLst>
              <a:ext uri="{FF2B5EF4-FFF2-40B4-BE49-F238E27FC236}">
                <a16:creationId xmlns:a16="http://schemas.microsoft.com/office/drawing/2014/main" id="{6A27F658-1EC6-4FB1-A78E-EC382053CF86}"/>
              </a:ext>
            </a:extLst>
          </p:cNvPr>
          <p:cNvSpPr txBox="1">
            <a:spLocks/>
          </p:cNvSpPr>
          <p:nvPr/>
        </p:nvSpPr>
        <p:spPr>
          <a:xfrm>
            <a:off x="203057" y="1003624"/>
            <a:ext cx="2762811" cy="518729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ypatia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ypatia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ypatia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93DE"/>
              </a:buClr>
              <a:buSzTx/>
              <a:buFont typeface="Arial" panose="020B0604020202020204" pitchFamily="34" charset="0"/>
              <a:buNone/>
              <a:tabLst/>
              <a:defRPr/>
            </a:pPr>
            <a:r>
              <a:rPr kumimoji="0" lang="en-US" sz="2500" b="0" i="0" u="sng"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rPr>
              <a:t>LOS Standard</a:t>
            </a:r>
          </a:p>
          <a:p>
            <a:pPr marL="342900" marR="0" lvl="1" indent="-342900" algn="l" defTabSz="914400" rtl="0" eaLnBrk="1" fontAlgn="auto" latinLnBrk="0" hangingPunct="1">
              <a:lnSpc>
                <a:spcPct val="100000"/>
              </a:lnSpc>
              <a:spcBef>
                <a:spcPct val="20000"/>
              </a:spcBef>
              <a:spcAft>
                <a:spcPts val="0"/>
              </a:spcAft>
              <a:buClr>
                <a:srgbClr val="0093DE"/>
              </a:buClr>
              <a:buSzPct val="80000"/>
              <a:buFont typeface="Arial" panose="020B0604020202020204" pitchFamily="34" charset="0"/>
              <a:buChar char="•"/>
              <a:tabLst/>
              <a:defRPr/>
            </a:pPr>
            <a:r>
              <a:rPr kumimoji="0" lang="en-US" sz="25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rPr>
              <a:t>D in Urban Area</a:t>
            </a:r>
          </a:p>
          <a:p>
            <a:pPr marL="342900" marR="0" lvl="1" indent="-342900" algn="l" defTabSz="914400" rtl="0" eaLnBrk="1" fontAlgn="auto" latinLnBrk="0" hangingPunct="1">
              <a:lnSpc>
                <a:spcPct val="100000"/>
              </a:lnSpc>
              <a:spcBef>
                <a:spcPct val="20000"/>
              </a:spcBef>
              <a:spcAft>
                <a:spcPts val="0"/>
              </a:spcAft>
              <a:buClr>
                <a:srgbClr val="0093DE"/>
              </a:buClr>
              <a:buSzPct val="80000"/>
              <a:buFont typeface="Arial" panose="020B0604020202020204" pitchFamily="34" charset="0"/>
              <a:buChar char="•"/>
              <a:tabLst/>
              <a:defRPr/>
            </a:pPr>
            <a:r>
              <a:rPr kumimoji="0" lang="en-US" sz="25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rPr>
              <a:t>C outside Urban Area</a:t>
            </a:r>
          </a:p>
        </p:txBody>
      </p:sp>
      <p:pic>
        <p:nvPicPr>
          <p:cNvPr id="4" name="Picture 3">
            <a:extLst>
              <a:ext uri="{FF2B5EF4-FFF2-40B4-BE49-F238E27FC236}">
                <a16:creationId xmlns:a16="http://schemas.microsoft.com/office/drawing/2014/main" id="{0DCE5B1F-F6CD-4070-8D74-B3BD60269A78}"/>
              </a:ext>
            </a:extLst>
          </p:cNvPr>
          <p:cNvPicPr>
            <a:picLocks noChangeAspect="1"/>
          </p:cNvPicPr>
          <p:nvPr/>
        </p:nvPicPr>
        <p:blipFill>
          <a:blip r:embed="rId2"/>
          <a:stretch>
            <a:fillRect/>
          </a:stretch>
        </p:blipFill>
        <p:spPr>
          <a:xfrm>
            <a:off x="3047238" y="701675"/>
            <a:ext cx="8535162" cy="5039591"/>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461507D0-8270-4B70-B30F-6DE135C4FDE3}"/>
              </a:ext>
            </a:extLst>
          </p:cNvPr>
          <p:cNvPicPr>
            <a:picLocks noChangeAspect="1"/>
          </p:cNvPicPr>
          <p:nvPr/>
        </p:nvPicPr>
        <p:blipFill rotWithShape="1">
          <a:blip r:embed="rId3"/>
          <a:srcRect b="23470"/>
          <a:stretch/>
        </p:blipFill>
        <p:spPr>
          <a:xfrm>
            <a:off x="7353994" y="3567475"/>
            <a:ext cx="4717592" cy="292539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04713C1B-7232-4D89-AE4E-1989EAFA20A6}"/>
              </a:ext>
            </a:extLst>
          </p:cNvPr>
          <p:cNvPicPr>
            <a:picLocks noChangeAspect="1"/>
          </p:cNvPicPr>
          <p:nvPr/>
        </p:nvPicPr>
        <p:blipFill>
          <a:blip r:embed="rId4"/>
          <a:stretch>
            <a:fillRect/>
          </a:stretch>
        </p:blipFill>
        <p:spPr>
          <a:xfrm>
            <a:off x="161494" y="4708013"/>
            <a:ext cx="3350634" cy="17848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70606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F51D-5957-5172-3F4E-53AD10A7727F}"/>
              </a:ext>
            </a:extLst>
          </p:cNvPr>
          <p:cNvSpPr>
            <a:spLocks noGrp="1"/>
          </p:cNvSpPr>
          <p:nvPr>
            <p:ph type="title"/>
          </p:nvPr>
        </p:nvSpPr>
        <p:spPr/>
        <p:txBody>
          <a:bodyPr/>
          <a:lstStyle/>
          <a:p>
            <a:r>
              <a:rPr lang="en-US" dirty="0"/>
              <a:t>Switch to funded roadway project map </a:t>
            </a:r>
          </a:p>
        </p:txBody>
      </p:sp>
      <p:sp>
        <p:nvSpPr>
          <p:cNvPr id="3" name="Footer Placeholder 2">
            <a:extLst>
              <a:ext uri="{FF2B5EF4-FFF2-40B4-BE49-F238E27FC236}">
                <a16:creationId xmlns:a16="http://schemas.microsoft.com/office/drawing/2014/main" id="{FEAC0D2C-F104-4383-82BD-37E912A3828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228E59C-F8EC-44DB-6934-2B82087E0030}"/>
              </a:ext>
            </a:extLst>
          </p:cNvPr>
          <p:cNvSpPr>
            <a:spLocks noGrp="1"/>
          </p:cNvSpPr>
          <p:nvPr>
            <p:ph type="sldNum" sz="quarter" idx="12"/>
          </p:nvPr>
        </p:nvSpPr>
        <p:spPr/>
        <p:txBody>
          <a:bodyPr/>
          <a:lstStyle/>
          <a:p>
            <a:fld id="{2E3506D3-BCCF-46BD-A5C4-FAEAE9617599}" type="slidenum">
              <a:rPr lang="en-US" smtClean="0"/>
              <a:pPr/>
              <a:t>14</a:t>
            </a:fld>
            <a:endParaRPr lang="en-US" dirty="0"/>
          </a:p>
        </p:txBody>
      </p:sp>
      <p:sp>
        <p:nvSpPr>
          <p:cNvPr id="5" name="TextBox 4">
            <a:extLst>
              <a:ext uri="{FF2B5EF4-FFF2-40B4-BE49-F238E27FC236}">
                <a16:creationId xmlns:a16="http://schemas.microsoft.com/office/drawing/2014/main" id="{91A34033-E7C8-E1F2-E07F-0E8AC6C71EA6}"/>
              </a:ext>
            </a:extLst>
          </p:cNvPr>
          <p:cNvSpPr txBox="1"/>
          <p:nvPr/>
        </p:nvSpPr>
        <p:spPr>
          <a:xfrm>
            <a:off x="533400" y="997527"/>
            <a:ext cx="11430000" cy="3970318"/>
          </a:xfrm>
          <a:prstGeom prst="rect">
            <a:avLst/>
          </a:prstGeom>
          <a:noFill/>
        </p:spPr>
        <p:txBody>
          <a:bodyPr wrap="square" rtlCol="0">
            <a:spAutoFit/>
          </a:bodyPr>
          <a:lstStyle/>
          <a:p>
            <a:r>
              <a:rPr lang="en-US" dirty="0"/>
              <a:t>Big Regional Projects: feel free to rearrange the order) </a:t>
            </a:r>
          </a:p>
          <a:p>
            <a:pPr marL="342900" indent="-342900">
              <a:buFont typeface="+mj-lt"/>
              <a:buAutoNum type="arabicPeriod"/>
            </a:pPr>
            <a:r>
              <a:rPr lang="en-US" dirty="0"/>
              <a:t>Groveland SR 50 Realignment </a:t>
            </a:r>
          </a:p>
          <a:p>
            <a:pPr marL="342900" indent="-342900">
              <a:buFont typeface="+mj-lt"/>
              <a:buAutoNum type="arabicPeriod"/>
            </a:pPr>
            <a:r>
              <a:rPr lang="en-US" dirty="0"/>
              <a:t>Turnpike projects </a:t>
            </a:r>
          </a:p>
          <a:p>
            <a:pPr marL="342900" indent="-342900">
              <a:buFont typeface="+mj-lt"/>
              <a:buAutoNum type="arabicPeriod"/>
            </a:pPr>
            <a:r>
              <a:rPr lang="en-US" dirty="0"/>
              <a:t>US 27 resurfacing (2 projects)</a:t>
            </a:r>
          </a:p>
          <a:p>
            <a:pPr marL="342900" indent="-342900">
              <a:buFont typeface="+mj-lt"/>
              <a:buAutoNum type="arabicPeriod"/>
            </a:pPr>
            <a:r>
              <a:rPr lang="en-US" dirty="0"/>
              <a:t>I75</a:t>
            </a:r>
          </a:p>
          <a:p>
            <a:pPr marL="342900" indent="-342900">
              <a:buFont typeface="+mj-lt"/>
              <a:buAutoNum type="arabicPeriod"/>
            </a:pPr>
            <a:r>
              <a:rPr lang="en-US" dirty="0"/>
              <a:t>US 301</a:t>
            </a:r>
          </a:p>
          <a:p>
            <a:pPr marL="342900" indent="-342900">
              <a:buFont typeface="+mj-lt"/>
              <a:buAutoNum type="arabicPeriod"/>
            </a:pPr>
            <a:r>
              <a:rPr lang="en-US" dirty="0"/>
              <a:t>SR 50 projects west of Groveland </a:t>
            </a:r>
          </a:p>
          <a:p>
            <a:r>
              <a:rPr lang="en-US" dirty="0"/>
              <a:t>Other State Funded projects in and around Groveland:</a:t>
            </a:r>
          </a:p>
          <a:p>
            <a:pPr marL="342900" indent="-342900">
              <a:buFont typeface="+mj-lt"/>
              <a:buAutoNum type="arabicPeriod"/>
            </a:pPr>
            <a:r>
              <a:rPr lang="en-US" dirty="0"/>
              <a:t>SR 50 Landscaping, SR 50 Resurfacing </a:t>
            </a:r>
          </a:p>
          <a:p>
            <a:pPr marL="342900" indent="-342900">
              <a:buFont typeface="+mj-lt"/>
              <a:buAutoNum type="arabicPeriod"/>
            </a:pPr>
            <a:r>
              <a:rPr lang="en-US" dirty="0"/>
              <a:t>SR 19 Resurfacing</a:t>
            </a:r>
          </a:p>
          <a:p>
            <a:pPr marL="342900" indent="-342900">
              <a:buFont typeface="+mj-lt"/>
              <a:buAutoNum type="arabicPeriod"/>
            </a:pPr>
            <a:r>
              <a:rPr lang="en-US" dirty="0"/>
              <a:t>SR 33 Resurfacing and Safety project </a:t>
            </a:r>
          </a:p>
          <a:p>
            <a:pPr marL="342900" indent="-342900">
              <a:buFont typeface="+mj-lt"/>
              <a:buAutoNum type="arabicPeriod"/>
            </a:pPr>
            <a:r>
              <a:rPr lang="en-US" dirty="0"/>
              <a:t>CR 565 Villa City Rd – safety project Paved Shoulders</a:t>
            </a:r>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3218675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59985E-B495-4770-AA2E-E7A0BB84C053}"/>
              </a:ext>
            </a:extLst>
          </p:cNvPr>
          <p:cNvSpPr>
            <a:spLocks noGrp="1"/>
          </p:cNvSpPr>
          <p:nvPr>
            <p:ph type="title"/>
          </p:nvPr>
        </p:nvSpPr>
        <p:spPr>
          <a:xfrm>
            <a:off x="528146" y="0"/>
            <a:ext cx="6562938" cy="1073624"/>
          </a:xfrm>
        </p:spPr>
        <p:txBody>
          <a:bodyPr>
            <a:normAutofit/>
          </a:bodyPr>
          <a:lstStyle/>
          <a:p>
            <a:r>
              <a:rPr lang="en-US" dirty="0"/>
              <a:t>Lake County</a:t>
            </a:r>
          </a:p>
        </p:txBody>
      </p:sp>
      <p:sp>
        <p:nvSpPr>
          <p:cNvPr id="5" name="Slide Number Placeholder 4">
            <a:extLst>
              <a:ext uri="{FF2B5EF4-FFF2-40B4-BE49-F238E27FC236}">
                <a16:creationId xmlns:a16="http://schemas.microsoft.com/office/drawing/2014/main" id="{4D166429-698B-4767-9B6C-535EE1EF1C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98D9E-CD27-41AF-8F4F-5BEF1B63A9A5}" type="slidenum">
              <a:rPr kumimoji="0" 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7" name="Content Placeholder 8">
            <a:extLst>
              <a:ext uri="{FF2B5EF4-FFF2-40B4-BE49-F238E27FC236}">
                <a16:creationId xmlns:a16="http://schemas.microsoft.com/office/drawing/2014/main" id="{F0C08D13-E093-4DCC-94AE-7C9761EEBB4C}"/>
              </a:ext>
            </a:extLst>
          </p:cNvPr>
          <p:cNvGraphicFramePr>
            <a:graphicFrameLocks/>
          </p:cNvGraphicFramePr>
          <p:nvPr/>
        </p:nvGraphicFramePr>
        <p:xfrm>
          <a:off x="0" y="1104900"/>
          <a:ext cx="7036536" cy="5699760"/>
        </p:xfrm>
        <a:graphic>
          <a:graphicData uri="http://schemas.openxmlformats.org/drawingml/2006/table">
            <a:tbl>
              <a:tblPr firstRow="1" bandRow="1">
                <a:tableStyleId>{775DCB02-9BB8-47FD-8907-85C794F793BA}</a:tableStyleId>
              </a:tblPr>
              <a:tblGrid>
                <a:gridCol w="3749395">
                  <a:extLst>
                    <a:ext uri="{9D8B030D-6E8A-4147-A177-3AD203B41FA5}">
                      <a16:colId xmlns:a16="http://schemas.microsoft.com/office/drawing/2014/main" val="363990730"/>
                    </a:ext>
                  </a:extLst>
                </a:gridCol>
                <a:gridCol w="1078593">
                  <a:extLst>
                    <a:ext uri="{9D8B030D-6E8A-4147-A177-3AD203B41FA5}">
                      <a16:colId xmlns:a16="http://schemas.microsoft.com/office/drawing/2014/main" val="2067765181"/>
                    </a:ext>
                  </a:extLst>
                </a:gridCol>
                <a:gridCol w="1078593">
                  <a:extLst>
                    <a:ext uri="{9D8B030D-6E8A-4147-A177-3AD203B41FA5}">
                      <a16:colId xmlns:a16="http://schemas.microsoft.com/office/drawing/2014/main" val="1391143131"/>
                    </a:ext>
                  </a:extLst>
                </a:gridCol>
                <a:gridCol w="1129955">
                  <a:extLst>
                    <a:ext uri="{9D8B030D-6E8A-4147-A177-3AD203B41FA5}">
                      <a16:colId xmlns:a16="http://schemas.microsoft.com/office/drawing/2014/main" val="2953816903"/>
                    </a:ext>
                  </a:extLst>
                </a:gridCol>
              </a:tblGrid>
              <a:tr h="365760">
                <a:tc>
                  <a:txBody>
                    <a:bodyPr/>
                    <a:lstStyle/>
                    <a:p>
                      <a:pPr marL="0" algn="ctr" defTabSz="914400" rtl="0" eaLnBrk="1" latinLnBrk="0" hangingPunct="1"/>
                      <a:r>
                        <a:rPr lang="en-US" sz="1600" b="1" kern="1200" dirty="0">
                          <a:solidFill>
                            <a:schemeClr val="bg1"/>
                          </a:solidFill>
                        </a:rPr>
                        <a:t>Description</a:t>
                      </a:r>
                      <a:endParaRPr lang="en-US" sz="1600" b="1" kern="1200" dirty="0">
                        <a:solidFill>
                          <a:schemeClr val="bg1"/>
                        </a:solidFill>
                        <a:latin typeface="+mn-lt"/>
                        <a:ea typeface="+mn-ea"/>
                        <a:cs typeface="+mn-cs"/>
                      </a:endParaRPr>
                    </a:p>
                  </a:txBody>
                  <a:tcPr>
                    <a:lnB w="3175" cap="flat" cmpd="sng" algn="ctr">
                      <a:noFill/>
                      <a:prstDash val="solid"/>
                      <a:round/>
                      <a:headEnd type="none" w="med" len="med"/>
                      <a:tailEnd type="none" w="med" len="med"/>
                    </a:lnB>
                    <a:solidFill>
                      <a:srgbClr val="3C6AA2"/>
                    </a:solidFill>
                  </a:tcPr>
                </a:tc>
                <a:tc>
                  <a:txBody>
                    <a:bodyPr/>
                    <a:lstStyle/>
                    <a:p>
                      <a:pPr marL="0" algn="ctr" defTabSz="914400" rtl="0" eaLnBrk="1" latinLnBrk="0" hangingPunct="1"/>
                      <a:r>
                        <a:rPr lang="en-US" sz="1600" b="1" kern="1200" dirty="0">
                          <a:solidFill>
                            <a:schemeClr val="bg1"/>
                          </a:solidFill>
                        </a:rPr>
                        <a:t>Phase</a:t>
                      </a:r>
                      <a:endParaRPr lang="en-US" sz="1600" b="1" kern="1200" dirty="0">
                        <a:solidFill>
                          <a:schemeClr val="bg1"/>
                        </a:solidFill>
                        <a:latin typeface="+mn-lt"/>
                        <a:ea typeface="+mn-ea"/>
                        <a:cs typeface="+mn-cs"/>
                      </a:endParaRPr>
                    </a:p>
                  </a:txBody>
                  <a:tcPr>
                    <a:lnB w="3175" cap="flat" cmpd="sng" algn="ctr">
                      <a:noFill/>
                      <a:prstDash val="solid"/>
                      <a:round/>
                      <a:headEnd type="none" w="med" len="med"/>
                      <a:tailEnd type="none" w="med" len="med"/>
                    </a:lnB>
                    <a:solidFill>
                      <a:srgbClr val="3C6AA2"/>
                    </a:solidFill>
                  </a:tcPr>
                </a:tc>
                <a:tc>
                  <a:txBody>
                    <a:bodyPr/>
                    <a:lstStyle/>
                    <a:p>
                      <a:pPr marL="0" algn="ctr" defTabSz="914400" rtl="0" eaLnBrk="1" latinLnBrk="0" hangingPunct="1"/>
                      <a:r>
                        <a:rPr lang="en-US" sz="1600" b="1" kern="1200" dirty="0">
                          <a:solidFill>
                            <a:schemeClr val="bg1"/>
                          </a:solidFill>
                        </a:rPr>
                        <a:t>FY</a:t>
                      </a:r>
                      <a:endParaRPr lang="en-US" sz="1600" b="1" kern="1200" dirty="0">
                        <a:solidFill>
                          <a:schemeClr val="bg1"/>
                        </a:solidFill>
                        <a:latin typeface="+mn-lt"/>
                        <a:ea typeface="+mn-ea"/>
                        <a:cs typeface="+mn-cs"/>
                      </a:endParaRPr>
                    </a:p>
                  </a:txBody>
                  <a:tcPr>
                    <a:lnB w="3175" cap="flat" cmpd="sng" algn="ctr">
                      <a:noFill/>
                      <a:prstDash val="solid"/>
                      <a:round/>
                      <a:headEnd type="none" w="med" len="med"/>
                      <a:tailEnd type="none" w="med" len="med"/>
                    </a:lnB>
                    <a:solidFill>
                      <a:srgbClr val="3C6AA2"/>
                    </a:solidFill>
                  </a:tcPr>
                </a:tc>
                <a:tc>
                  <a:txBody>
                    <a:bodyPr/>
                    <a:lstStyle/>
                    <a:p>
                      <a:pPr marL="0" algn="ctr" defTabSz="914400" rtl="0" eaLnBrk="1" latinLnBrk="0" hangingPunct="1"/>
                      <a:r>
                        <a:rPr lang="en-US" sz="1600" b="1" kern="1200" dirty="0">
                          <a:solidFill>
                            <a:schemeClr val="bg1"/>
                          </a:solidFill>
                        </a:rPr>
                        <a:t>Funds ($M)</a:t>
                      </a:r>
                      <a:endParaRPr lang="en-US" sz="1600" b="1" kern="1200" dirty="0">
                        <a:solidFill>
                          <a:schemeClr val="bg1"/>
                        </a:solidFill>
                        <a:latin typeface="+mn-lt"/>
                        <a:ea typeface="+mn-ea"/>
                        <a:cs typeface="+mn-cs"/>
                      </a:endParaRPr>
                    </a:p>
                  </a:txBody>
                  <a:tcPr marL="0" marR="0">
                    <a:lnB w="3175" cap="flat" cmpd="sng" algn="ctr">
                      <a:noFill/>
                      <a:prstDash val="solid"/>
                      <a:round/>
                      <a:headEnd type="none" w="med" len="med"/>
                      <a:tailEnd type="none" w="med" len="med"/>
                    </a:lnB>
                    <a:solidFill>
                      <a:srgbClr val="3C6AA2"/>
                    </a:solidFill>
                  </a:tcPr>
                </a:tc>
                <a:extLst>
                  <a:ext uri="{0D108BD9-81ED-4DB2-BD59-A6C34878D82A}">
                    <a16:rowId xmlns:a16="http://schemas.microsoft.com/office/drawing/2014/main" val="58792940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Widen from US 27 / SR 19 (North)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Leesburg / CR 470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(MP 289.3 - MP 297.3)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3C6AA2"/>
                          </a:solidFill>
                        </a:rPr>
                        <a:t>FPN: 435787-1</a:t>
                      </a:r>
                      <a:endParaRPr lang="en-US" sz="1600" kern="1200" dirty="0">
                        <a:solidFill>
                          <a:srgbClr val="3C6AA2"/>
                        </a:solidFill>
                        <a:latin typeface="+mn-lt"/>
                        <a:ea typeface="+mn-ea"/>
                        <a:cs typeface="+mn-cs"/>
                      </a:endParaRP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ENV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PE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ROW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RRU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CST</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2024, 27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2028</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00000"/>
                        </a:lnSpc>
                      </a:pPr>
                      <a:r>
                        <a:rPr lang="en-US" sz="1600" kern="1200" dirty="0">
                          <a:solidFill>
                            <a:schemeClr val="tx1"/>
                          </a:solidFill>
                        </a:rPr>
                        <a:t>$359.4</a:t>
                      </a:r>
                      <a:endParaRPr lang="en-US" sz="1600" kern="1200" dirty="0">
                        <a:solidFill>
                          <a:schemeClr val="tx1"/>
                        </a:solidFill>
                        <a:latin typeface="+mn-lt"/>
                        <a:ea typeface="+mn-ea"/>
                        <a:cs typeface="+mn-cs"/>
                      </a:endParaRPr>
                    </a:p>
                  </a:txBody>
                  <a:tcPr marL="0" marR="0"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8587991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Widen from O’Brien Rd 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US 27 / SR 19 (North)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(MP 285.9 - MP 289.6)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Interchange Improvements at MP 289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3C6AA2"/>
                          </a:solidFill>
                        </a:rPr>
                        <a:t>FPN: 435786-3</a:t>
                      </a:r>
                      <a:endParaRPr lang="en-US" sz="1600" kern="1200" dirty="0">
                        <a:solidFill>
                          <a:srgbClr val="3C6AA2"/>
                        </a:solidFill>
                        <a:latin typeface="+mn-lt"/>
                        <a:ea typeface="+mn-ea"/>
                        <a:cs typeface="+mn-cs"/>
                      </a:endParaRP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PE</a:t>
                      </a:r>
                      <a:br>
                        <a:rPr lang="en-US" sz="1600" kern="1200" dirty="0">
                          <a:solidFill>
                            <a:schemeClr val="tx1"/>
                          </a:solidFill>
                        </a:rPr>
                      </a:br>
                      <a:r>
                        <a:rPr lang="en-US" sz="1600" kern="1200" dirty="0">
                          <a:solidFill>
                            <a:schemeClr val="tx1"/>
                          </a:solidFill>
                        </a:rPr>
                        <a:t>ROW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CST</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2024-26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2026, 28</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00000"/>
                        </a:lnSpc>
                      </a:pPr>
                      <a:r>
                        <a:rPr lang="en-US" sz="1600" kern="1200" dirty="0">
                          <a:solidFill>
                            <a:schemeClr val="tx1"/>
                          </a:solidFill>
                        </a:rPr>
                        <a:t>$144.5</a:t>
                      </a:r>
                      <a:endParaRPr lang="en-US" sz="1600" kern="1200" dirty="0">
                        <a:solidFill>
                          <a:schemeClr val="tx1"/>
                        </a:solidFill>
                        <a:latin typeface="+mn-lt"/>
                        <a:ea typeface="+mn-ea"/>
                        <a:cs typeface="+mn-cs"/>
                      </a:endParaRPr>
                    </a:p>
                  </a:txBody>
                  <a:tcPr marL="0" marR="0"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76077893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Interchange Improvements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US 27 / SR 19 (South) (MP 285)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rgbClr val="3C6AA2"/>
                          </a:solidFill>
                        </a:rPr>
                        <a:t>FPN: 452106-1</a:t>
                      </a:r>
                      <a:endParaRPr lang="en-US" sz="1600" kern="1200" dirty="0">
                        <a:solidFill>
                          <a:srgbClr val="3C6AA2"/>
                        </a:solidFill>
                        <a:latin typeface="+mn-lt"/>
                        <a:ea typeface="+mn-ea"/>
                        <a:cs typeface="+mn-cs"/>
                      </a:endParaRP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ENV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PE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ROW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CST</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2026</a:t>
                      </a:r>
                    </a:p>
                  </a:txBody>
                  <a:tcPr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algn="ctr" defTabSz="914400" rtl="0" eaLnBrk="1" latinLnBrk="0" hangingPunct="1">
                        <a:lnSpc>
                          <a:spcPct val="100000"/>
                        </a:lnSpc>
                      </a:pPr>
                      <a:r>
                        <a:rPr lang="en-US" sz="1600" kern="1200" dirty="0">
                          <a:solidFill>
                            <a:schemeClr val="tx1"/>
                          </a:solidFill>
                        </a:rPr>
                        <a:t>$9.5</a:t>
                      </a:r>
                      <a:endParaRPr lang="en-US" sz="1600" kern="1200" dirty="0">
                        <a:solidFill>
                          <a:schemeClr val="tx1"/>
                        </a:solidFill>
                        <a:latin typeface="+mn-lt"/>
                        <a:ea typeface="+mn-ea"/>
                        <a:cs typeface="+mn-cs"/>
                      </a:endParaRPr>
                    </a:p>
                  </a:txBody>
                  <a:tcPr marL="0" marR="0" marT="320040" marB="32004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49482026"/>
                  </a:ext>
                </a:extLst>
              </a:tr>
            </a:tbl>
          </a:graphicData>
        </a:graphic>
      </p:graphicFrame>
      <p:pic>
        <p:nvPicPr>
          <p:cNvPr id="9" name="Picture 8">
            <a:extLst>
              <a:ext uri="{FF2B5EF4-FFF2-40B4-BE49-F238E27FC236}">
                <a16:creationId xmlns:a16="http://schemas.microsoft.com/office/drawing/2014/main" id="{15CBE9F2-E167-4573-9D34-1907C396BEC8}"/>
              </a:ext>
            </a:extLst>
          </p:cNvPr>
          <p:cNvPicPr>
            <a:picLocks noChangeAspect="1"/>
          </p:cNvPicPr>
          <p:nvPr/>
        </p:nvPicPr>
        <p:blipFill rotWithShape="1">
          <a:blip r:embed="rId3">
            <a:extLst>
              <a:ext uri="{28A0092B-C50C-407E-A947-70E740481C1C}">
                <a14:useLocalDpi xmlns:a14="http://schemas.microsoft.com/office/drawing/2010/main" val="0"/>
              </a:ext>
            </a:extLst>
          </a:blip>
          <a:srcRect l="3224" t="2093" r="3247" b="2874"/>
          <a:stretch/>
        </p:blipFill>
        <p:spPr>
          <a:xfrm>
            <a:off x="6974948" y="0"/>
            <a:ext cx="5212640" cy="6858000"/>
          </a:xfrm>
          <a:prstGeom prst="rect">
            <a:avLst/>
          </a:prstGeom>
          <a:ln w="1270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2027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3F5B99-0B65-FEE1-E684-4807B7B123B8}"/>
              </a:ext>
            </a:extLst>
          </p:cNvPr>
          <p:cNvSpPr>
            <a:spLocks noGrp="1"/>
          </p:cNvSpPr>
          <p:nvPr>
            <p:ph type="sldNum" sz="quarter" idx="12"/>
          </p:nvPr>
        </p:nvSpPr>
        <p:spPr/>
        <p:txBody>
          <a:bodyPr/>
          <a:lstStyle/>
          <a:p>
            <a:fld id="{6EFA8406-D672-4E03-9ABF-F4A7E3A351AA}" type="slidenum">
              <a:rPr lang="en-US" smtClean="0">
                <a:solidFill>
                  <a:srgbClr val="000000">
                    <a:tint val="75000"/>
                  </a:srgbClr>
                </a:solidFill>
              </a:rPr>
              <a:pPr/>
              <a:t>2</a:t>
            </a:fld>
            <a:endParaRPr lang="en-US" dirty="0">
              <a:solidFill>
                <a:srgbClr val="000000">
                  <a:tint val="75000"/>
                </a:srgbClr>
              </a:solidFill>
            </a:endParaRPr>
          </a:p>
        </p:txBody>
      </p:sp>
      <p:sp>
        <p:nvSpPr>
          <p:cNvPr id="3" name="TextBox 2">
            <a:extLst>
              <a:ext uri="{FF2B5EF4-FFF2-40B4-BE49-F238E27FC236}">
                <a16:creationId xmlns:a16="http://schemas.microsoft.com/office/drawing/2014/main" id="{7ADD9D5D-F0BA-0F4E-8617-FC394C3DB40A}"/>
              </a:ext>
            </a:extLst>
          </p:cNvPr>
          <p:cNvSpPr txBox="1"/>
          <p:nvPr/>
        </p:nvSpPr>
        <p:spPr>
          <a:xfrm>
            <a:off x="554182" y="810491"/>
            <a:ext cx="11367654" cy="5016758"/>
          </a:xfrm>
          <a:prstGeom prst="rect">
            <a:avLst/>
          </a:prstGeom>
          <a:noFill/>
        </p:spPr>
        <p:txBody>
          <a:bodyPr wrap="square" rtlCol="0">
            <a:spAutoFit/>
          </a:bodyPr>
          <a:lstStyle/>
          <a:p>
            <a:pPr marL="457200" indent="-457200">
              <a:buClr>
                <a:schemeClr val="accent1">
                  <a:lumMod val="60000"/>
                  <a:lumOff val="40000"/>
                </a:schemeClr>
              </a:buClr>
              <a:buSzPct val="125000"/>
              <a:buFont typeface="Arial" panose="020B0604020202020204" pitchFamily="34" charset="0"/>
              <a:buChar char="•"/>
            </a:pPr>
            <a:r>
              <a:rPr lang="en-US" sz="3200" b="1" cap="small" dirty="0">
                <a:latin typeface="Calibri" panose="020F0502020204030204" pitchFamily="34" charset="0"/>
                <a:cs typeface="Calibri" panose="020F0502020204030204" pitchFamily="34" charset="0"/>
              </a:rPr>
              <a:t>Florida continues to be one of the most rapidly growing states in the nation. According to the 2020 Census, Florida’s population was 22,000,000</a:t>
            </a:r>
          </a:p>
          <a:p>
            <a:pPr marL="457200" indent="-457200" algn="ctr">
              <a:buClr>
                <a:schemeClr val="accent1">
                  <a:lumMod val="60000"/>
                  <a:lumOff val="40000"/>
                </a:schemeClr>
              </a:buClr>
              <a:buSzPct val="125000"/>
              <a:buFont typeface="Arial" panose="020B0604020202020204" pitchFamily="34" charset="0"/>
              <a:buChar char="•"/>
            </a:pPr>
            <a:endParaRPr lang="en-US" sz="3200" b="1" cap="small" dirty="0">
              <a:latin typeface="Calibri" panose="020F0502020204030204" pitchFamily="34" charset="0"/>
              <a:cs typeface="Calibri" panose="020F0502020204030204" pitchFamily="34" charset="0"/>
            </a:endParaRPr>
          </a:p>
          <a:p>
            <a:pPr marL="457200" indent="-457200">
              <a:buClr>
                <a:schemeClr val="accent1">
                  <a:lumMod val="60000"/>
                  <a:lumOff val="40000"/>
                </a:schemeClr>
              </a:buClr>
              <a:buSzPct val="125000"/>
              <a:buFont typeface="Arial" panose="020B0604020202020204" pitchFamily="34" charset="0"/>
              <a:buChar char="•"/>
            </a:pPr>
            <a:r>
              <a:rPr lang="en-US" sz="3200" b="1" cap="small" dirty="0">
                <a:latin typeface="Calibri" panose="020F0502020204030204" pitchFamily="34" charset="0"/>
                <a:cs typeface="Calibri" panose="020F0502020204030204" pitchFamily="34" charset="0"/>
              </a:rPr>
              <a:t>The 2010–2020 period was the fifth consecutive decade in which the Florida population grew by more than 2.7 million residents.</a:t>
            </a:r>
          </a:p>
          <a:p>
            <a:pPr>
              <a:buClr>
                <a:schemeClr val="accent1">
                  <a:lumMod val="60000"/>
                  <a:lumOff val="40000"/>
                </a:schemeClr>
              </a:buClr>
              <a:buSzPct val="125000"/>
            </a:pPr>
            <a:endParaRPr lang="en-US" sz="3200" b="1" cap="small" dirty="0">
              <a:latin typeface="Calibri" panose="020F0502020204030204" pitchFamily="34" charset="0"/>
              <a:cs typeface="Calibri" panose="020F0502020204030204" pitchFamily="34" charset="0"/>
            </a:endParaRPr>
          </a:p>
          <a:p>
            <a:pPr marL="457200" indent="-457200">
              <a:buClr>
                <a:schemeClr val="accent1">
                  <a:lumMod val="60000"/>
                  <a:lumOff val="40000"/>
                </a:schemeClr>
              </a:buClr>
              <a:buSzPct val="125000"/>
              <a:buFont typeface="Arial" panose="020B0604020202020204" pitchFamily="34" charset="0"/>
              <a:buChar char="•"/>
            </a:pPr>
            <a:r>
              <a:rPr lang="en-US" sz="3200" b="1" cap="small" dirty="0">
                <a:latin typeface="Calibri" panose="020F0502020204030204" pitchFamily="34" charset="0"/>
                <a:cs typeface="Calibri" panose="020F0502020204030204" pitchFamily="34" charset="0"/>
              </a:rPr>
              <a:t>The population of the United States was 331,449,281 on April 1, 2020, an increase of 22.7 million (7.4%) since 2010. Most of this increase occurred in the South and West.</a:t>
            </a:r>
          </a:p>
        </p:txBody>
      </p:sp>
    </p:spTree>
    <p:extLst>
      <p:ext uri="{BB962C8B-B14F-4D97-AF65-F5344CB8AC3E}">
        <p14:creationId xmlns:p14="http://schemas.microsoft.com/office/powerpoint/2010/main" val="167664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B1D189-1325-C0BB-08FD-C98345DF0A66}"/>
              </a:ext>
            </a:extLst>
          </p:cNvPr>
          <p:cNvSpPr>
            <a:spLocks noGrp="1"/>
          </p:cNvSpPr>
          <p:nvPr>
            <p:ph type="sldNum" sz="quarter" idx="12"/>
          </p:nvPr>
        </p:nvSpPr>
        <p:spPr/>
        <p:txBody>
          <a:bodyPr/>
          <a:lstStyle/>
          <a:p>
            <a:fld id="{6EFA8406-D672-4E03-9ABF-F4A7E3A351AA}" type="slidenum">
              <a:rPr lang="en-US" smtClean="0">
                <a:solidFill>
                  <a:srgbClr val="000000">
                    <a:tint val="75000"/>
                  </a:srgbClr>
                </a:solidFill>
              </a:rPr>
              <a:pPr/>
              <a:t>3</a:t>
            </a:fld>
            <a:endParaRPr lang="en-US" dirty="0">
              <a:solidFill>
                <a:srgbClr val="000000">
                  <a:tint val="75000"/>
                </a:srgbClr>
              </a:solidFill>
            </a:endParaRPr>
          </a:p>
        </p:txBody>
      </p:sp>
      <p:sp>
        <p:nvSpPr>
          <p:cNvPr id="3" name="TextBox 2">
            <a:extLst>
              <a:ext uri="{FF2B5EF4-FFF2-40B4-BE49-F238E27FC236}">
                <a16:creationId xmlns:a16="http://schemas.microsoft.com/office/drawing/2014/main" id="{99CDF968-2B76-A948-5ED8-0A041D8F78EC}"/>
              </a:ext>
            </a:extLst>
          </p:cNvPr>
          <p:cNvSpPr txBox="1"/>
          <p:nvPr/>
        </p:nvSpPr>
        <p:spPr>
          <a:xfrm>
            <a:off x="495808" y="443345"/>
            <a:ext cx="11266701" cy="7232749"/>
          </a:xfrm>
          <a:prstGeom prst="rect">
            <a:avLst/>
          </a:prstGeom>
          <a:noFill/>
        </p:spPr>
        <p:txBody>
          <a:bodyPr wrap="square" rtlCol="0">
            <a:spAutoFit/>
          </a:bodyPr>
          <a:lstStyle/>
          <a:p>
            <a:pPr marL="457200" indent="-457200">
              <a:buClr>
                <a:schemeClr val="accent1">
                  <a:lumMod val="60000"/>
                  <a:lumOff val="40000"/>
                </a:schemeClr>
              </a:buClr>
              <a:buSzPct val="125000"/>
              <a:buFont typeface="Arial" panose="020B0604020202020204" pitchFamily="34" charset="0"/>
              <a:buChar char="•"/>
            </a:pPr>
            <a:r>
              <a:rPr lang="en-US" sz="3200" b="1" cap="small" dirty="0">
                <a:latin typeface="Calibri" panose="020F0502020204030204" pitchFamily="34" charset="0"/>
                <a:cs typeface="Calibri" panose="020F0502020204030204" pitchFamily="34" charset="0"/>
              </a:rPr>
              <a:t>Four counties grew by more than 30% </a:t>
            </a:r>
          </a:p>
          <a:p>
            <a:pPr>
              <a:buClr>
                <a:schemeClr val="accent1">
                  <a:lumMod val="60000"/>
                  <a:lumOff val="40000"/>
                </a:schemeClr>
              </a:buClr>
              <a:buSzPct val="125000"/>
            </a:pPr>
            <a:r>
              <a:rPr lang="en-US" sz="3200" b="1" cap="small" dirty="0">
                <a:latin typeface="Calibri" panose="020F0502020204030204" pitchFamily="34" charset="0"/>
                <a:cs typeface="Calibri" panose="020F0502020204030204" pitchFamily="34" charset="0"/>
              </a:rPr>
              <a:t>     Osceola, St. Johns, Sumter, and Walton</a:t>
            </a:r>
          </a:p>
          <a:p>
            <a:pPr>
              <a:buClr>
                <a:schemeClr val="accent1">
                  <a:lumMod val="60000"/>
                  <a:lumOff val="40000"/>
                </a:schemeClr>
              </a:buClr>
              <a:buSzPct val="125000"/>
            </a:pPr>
            <a:endParaRPr lang="en-US" sz="3200" b="1" cap="small" dirty="0">
              <a:latin typeface="Calibri" panose="020F0502020204030204" pitchFamily="34" charset="0"/>
              <a:cs typeface="Calibri" panose="020F0502020204030204" pitchFamily="34" charset="0"/>
            </a:endParaRPr>
          </a:p>
          <a:p>
            <a:pPr marL="457200" indent="-457200">
              <a:buClr>
                <a:schemeClr val="accent1">
                  <a:lumMod val="60000"/>
                  <a:lumOff val="40000"/>
                </a:schemeClr>
              </a:buClr>
              <a:buSzPct val="125000"/>
              <a:buFont typeface="Arial" panose="020B0604020202020204" pitchFamily="34" charset="0"/>
              <a:buChar char="•"/>
            </a:pPr>
            <a:r>
              <a:rPr lang="en-US" sz="3200" b="1" cap="small" dirty="0">
                <a:latin typeface="Calibri" panose="020F0502020204030204" pitchFamily="34" charset="0"/>
                <a:cs typeface="Calibri" panose="020F0502020204030204" pitchFamily="34" charset="0"/>
              </a:rPr>
              <a:t>while another nine grew by 20%–30% </a:t>
            </a:r>
          </a:p>
          <a:p>
            <a:pPr>
              <a:buClr>
                <a:schemeClr val="accent1">
                  <a:lumMod val="60000"/>
                  <a:lumOff val="40000"/>
                </a:schemeClr>
              </a:buClr>
              <a:buSzPct val="125000"/>
            </a:pPr>
            <a:r>
              <a:rPr lang="en-US" sz="3200" b="1" cap="small" dirty="0">
                <a:latin typeface="Calibri" panose="020F0502020204030204" pitchFamily="34" charset="0"/>
                <a:cs typeface="Calibri" panose="020F0502020204030204" pitchFamily="34" charset="0"/>
              </a:rPr>
              <a:t>     Lake, Orange, Santa Rosa, Manatee, Nassau, Lee, Pasco, Flagler,   	and Polk. </a:t>
            </a:r>
          </a:p>
          <a:p>
            <a:pPr>
              <a:buClr>
                <a:schemeClr val="accent1">
                  <a:lumMod val="60000"/>
                  <a:lumOff val="40000"/>
                </a:schemeClr>
              </a:buClr>
              <a:buSzPct val="125000"/>
            </a:pPr>
            <a:endParaRPr lang="en-US" sz="2800" b="1" cap="small" dirty="0">
              <a:latin typeface="Calibri" panose="020F0502020204030204" pitchFamily="34" charset="0"/>
              <a:cs typeface="Calibri" panose="020F0502020204030204" pitchFamily="34" charset="0"/>
            </a:endParaRPr>
          </a:p>
          <a:p>
            <a:pPr marL="457200" indent="-457200">
              <a:buClr>
                <a:schemeClr val="accent1">
                  <a:lumMod val="60000"/>
                  <a:lumOff val="40000"/>
                </a:schemeClr>
              </a:buClr>
              <a:buSzPct val="125000"/>
              <a:buFont typeface="Arial" panose="020B0604020202020204" pitchFamily="34" charset="0"/>
              <a:buChar char="•"/>
            </a:pPr>
            <a:r>
              <a:rPr lang="en-US" sz="3200" b="1" cap="small" dirty="0">
                <a:latin typeface="Calibri" panose="020F0502020204030204" pitchFamily="34" charset="0"/>
                <a:cs typeface="Calibri" panose="020F0502020204030204" pitchFamily="34" charset="0"/>
              </a:rPr>
              <a:t>Lake County Census data:</a:t>
            </a:r>
          </a:p>
          <a:p>
            <a:pPr>
              <a:buClr>
                <a:schemeClr val="accent1">
                  <a:lumMod val="60000"/>
                  <a:lumOff val="40000"/>
                </a:schemeClr>
              </a:buClr>
              <a:buSzPct val="125000"/>
            </a:pPr>
            <a:r>
              <a:rPr lang="en-US" sz="3200" b="1" cap="small" dirty="0">
                <a:latin typeface="Calibri" panose="020F0502020204030204" pitchFamily="34" charset="0"/>
                <a:cs typeface="Calibri" panose="020F0502020204030204" pitchFamily="34" charset="0"/>
              </a:rPr>
              <a:t>    2020 - 383,956   2010 – 297,047  Change – 86,909	29.3%</a:t>
            </a:r>
          </a:p>
          <a:p>
            <a:pPr>
              <a:buClr>
                <a:schemeClr val="accent1">
                  <a:lumMod val="60000"/>
                  <a:lumOff val="40000"/>
                </a:schemeClr>
              </a:buClr>
              <a:buSzPct val="125000"/>
            </a:pPr>
            <a:endParaRPr lang="en-US" sz="3200" b="1" cap="small" dirty="0">
              <a:latin typeface="Calibri" panose="020F0502020204030204" pitchFamily="34" charset="0"/>
              <a:cs typeface="Calibri" panose="020F0502020204030204" pitchFamily="34" charset="0"/>
            </a:endParaRPr>
          </a:p>
          <a:p>
            <a:pPr marL="457200" indent="-457200">
              <a:buClr>
                <a:schemeClr val="accent1">
                  <a:lumMod val="60000"/>
                  <a:lumOff val="40000"/>
                </a:schemeClr>
              </a:buClr>
              <a:buSzPct val="125000"/>
              <a:buFont typeface="Arial" panose="020B0604020202020204" pitchFamily="34" charset="0"/>
              <a:buChar char="•"/>
            </a:pPr>
            <a:r>
              <a:rPr lang="en-US" sz="3200" b="1" cap="small" dirty="0">
                <a:latin typeface="Calibri" panose="020F0502020204030204" pitchFamily="34" charset="0"/>
                <a:cs typeface="Calibri" panose="020F0502020204030204" pitchFamily="34" charset="0"/>
              </a:rPr>
              <a:t>Groveland Census Data </a:t>
            </a:r>
          </a:p>
          <a:p>
            <a:pPr>
              <a:buClr>
                <a:schemeClr val="accent1">
                  <a:lumMod val="60000"/>
                  <a:lumOff val="40000"/>
                </a:schemeClr>
              </a:buClr>
              <a:buSzPct val="125000"/>
            </a:pPr>
            <a:r>
              <a:rPr lang="en-US" sz="3200" b="1" cap="small" dirty="0">
                <a:latin typeface="Calibri" panose="020F0502020204030204" pitchFamily="34" charset="0"/>
                <a:cs typeface="Calibri" panose="020F0502020204030204" pitchFamily="34" charset="0"/>
              </a:rPr>
              <a:t>    2020 – 18,505	    2010 – 8,729	    Change – 9,776	112.0%</a:t>
            </a:r>
          </a:p>
          <a:p>
            <a:pPr marL="285750" indent="-285750">
              <a:buClr>
                <a:schemeClr val="accent1">
                  <a:lumMod val="60000"/>
                  <a:lumOff val="40000"/>
                </a:schemeClr>
              </a:buClr>
              <a:buSzPct val="125000"/>
              <a:buFont typeface="Arial" panose="020B0604020202020204" pitchFamily="34" charset="0"/>
              <a:buChar char="•"/>
            </a:pPr>
            <a:endParaRPr lang="en-US" sz="2800" b="1" cap="small" dirty="0">
              <a:latin typeface="Calibri" panose="020F0502020204030204" pitchFamily="34" charset="0"/>
              <a:cs typeface="Calibri" panose="020F0502020204030204" pitchFamily="34" charset="0"/>
            </a:endParaRPr>
          </a:p>
          <a:p>
            <a:pPr>
              <a:buClr>
                <a:schemeClr val="accent1">
                  <a:lumMod val="60000"/>
                  <a:lumOff val="40000"/>
                </a:schemeClr>
              </a:buClr>
              <a:buSzPct val="125000"/>
            </a:pPr>
            <a:endParaRPr lang="en-US" sz="2800" b="1" cap="small" dirty="0">
              <a:latin typeface="Calibri" panose="020F0502020204030204" pitchFamily="34" charset="0"/>
              <a:cs typeface="Calibri" panose="020F0502020204030204" pitchFamily="34" charset="0"/>
            </a:endParaRPr>
          </a:p>
          <a:p>
            <a:pPr>
              <a:buClr>
                <a:schemeClr val="accent1">
                  <a:lumMod val="60000"/>
                  <a:lumOff val="40000"/>
                </a:schemeClr>
              </a:buClr>
              <a:buSzPct val="125000"/>
            </a:pPr>
            <a:endParaRPr lang="en-US" sz="2800" b="1" cap="smal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8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9385" y="202829"/>
            <a:ext cx="8968601" cy="1001266"/>
          </a:xfrm>
        </p:spPr>
        <p:txBody>
          <a:bodyPr>
            <a:noAutofit/>
          </a:bodyPr>
          <a:lstStyle/>
          <a:p>
            <a:pPr algn="ctr"/>
            <a:r>
              <a:rPr lang="en-US" sz="3200" dirty="0">
                <a:solidFill>
                  <a:schemeClr val="tx1"/>
                </a:solidFill>
                <a:effectLst>
                  <a:outerShdw blurRad="38100" dist="38100" dir="2700000" algn="tl">
                    <a:srgbClr val="000000">
                      <a:alpha val="43137"/>
                    </a:srgbClr>
                  </a:outerShdw>
                </a:effectLst>
                <a:latin typeface="Arial Black" panose="020B0A04020102020204" pitchFamily="34" charset="0"/>
              </a:rPr>
              <a:t>FDOT Annual Appropriation History </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B9DE1-E833-4103-90EA-4B93E3C3504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graphicFrame>
        <p:nvGraphicFramePr>
          <p:cNvPr id="7" name="Chart 6">
            <a:extLst>
              <a:ext uri="{FF2B5EF4-FFF2-40B4-BE49-F238E27FC236}">
                <a16:creationId xmlns:a16="http://schemas.microsoft.com/office/drawing/2014/main" id="{07BB1D63-66F8-4F58-9300-788725916C7A}"/>
              </a:ext>
            </a:extLst>
          </p:cNvPr>
          <p:cNvGraphicFramePr/>
          <p:nvPr/>
        </p:nvGraphicFramePr>
        <p:xfrm>
          <a:off x="1249385" y="1460667"/>
          <a:ext cx="9065342" cy="52266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314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7E2636-62BC-C016-68FA-76024A544220}"/>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51D9FB2A-4573-95AF-D758-396ED1D0094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9D24A4A-0A1D-3F1A-FDA5-6427A01A49E1}"/>
              </a:ext>
            </a:extLst>
          </p:cNvPr>
          <p:cNvPicPr>
            <a:picLocks noChangeAspect="1"/>
          </p:cNvPicPr>
          <p:nvPr/>
        </p:nvPicPr>
        <p:blipFill>
          <a:blip r:embed="rId2"/>
          <a:stretch>
            <a:fillRect/>
          </a:stretch>
        </p:blipFill>
        <p:spPr>
          <a:xfrm>
            <a:off x="-245534" y="-526429"/>
            <a:ext cx="12541807" cy="7384429"/>
          </a:xfrm>
          <a:prstGeom prst="rect">
            <a:avLst/>
          </a:prstGeom>
        </p:spPr>
      </p:pic>
    </p:spTree>
    <p:extLst>
      <p:ext uri="{BB962C8B-B14F-4D97-AF65-F5344CB8AC3E}">
        <p14:creationId xmlns:p14="http://schemas.microsoft.com/office/powerpoint/2010/main" val="2987836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3" y="202900"/>
            <a:ext cx="8229600" cy="824028"/>
          </a:xfrm>
        </p:spPr>
        <p:txBody>
          <a:bodyPr>
            <a:normAutofit/>
          </a:bodyPr>
          <a:lstStyle/>
          <a:p>
            <a:r>
              <a:rPr lang="en-US" sz="4400" b="1" dirty="0">
                <a:solidFill>
                  <a:schemeClr val="tx1"/>
                </a:solidFill>
                <a:effectLst>
                  <a:outerShdw blurRad="38100" dist="38100" dir="2700000" algn="tl">
                    <a:srgbClr val="000000">
                      <a:alpha val="43137"/>
                    </a:srgbClr>
                  </a:outerShdw>
                </a:effectLst>
              </a:rPr>
              <a:t>What Sets Florida Apart?</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B9DE1-E833-4103-90EA-4B93E3C3504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graphicFrame>
        <p:nvGraphicFramePr>
          <p:cNvPr id="5" name="Diagram 4"/>
          <p:cNvGraphicFramePr/>
          <p:nvPr/>
        </p:nvGraphicFramePr>
        <p:xfrm>
          <a:off x="1752600" y="1218870"/>
          <a:ext cx="8654143" cy="5103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783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2480" y="258373"/>
            <a:ext cx="8416290" cy="688138"/>
          </a:xfrm>
        </p:spPr>
        <p:txBody>
          <a:bodyPr>
            <a:normAutofit/>
          </a:bodyPr>
          <a:lstStyle/>
          <a:p>
            <a:pPr algn="l"/>
            <a:r>
              <a:rPr lang="en-US" sz="4400" dirty="0">
                <a:solidFill>
                  <a:schemeClr val="tx1"/>
                </a:solidFill>
                <a:effectLst>
                  <a:outerShdw blurRad="38100" dist="38100" dir="2700000" algn="tl">
                    <a:srgbClr val="000000">
                      <a:alpha val="43137"/>
                    </a:srgbClr>
                  </a:outerShdw>
                </a:effectLst>
                <a:latin typeface="Arial Black" panose="020B0A04020102020204" pitchFamily="34" charset="0"/>
              </a:rPr>
              <a:t>Visitors to Florida</a:t>
            </a:r>
          </a:p>
        </p:txBody>
      </p:sp>
      <p:graphicFrame>
        <p:nvGraphicFramePr>
          <p:cNvPr id="4" name="Chart 3">
            <a:extLst>
              <a:ext uri="{FF2B5EF4-FFF2-40B4-BE49-F238E27FC236}">
                <a16:creationId xmlns:a16="http://schemas.microsoft.com/office/drawing/2014/main" id="{C9493206-9B57-D15F-A7AC-17BFC744A26C}"/>
              </a:ext>
            </a:extLst>
          </p:cNvPr>
          <p:cNvGraphicFramePr/>
          <p:nvPr/>
        </p:nvGraphicFramePr>
        <p:xfrm>
          <a:off x="2040255" y="1554678"/>
          <a:ext cx="7924800" cy="49718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012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8283" y="152402"/>
            <a:ext cx="8495433" cy="869948"/>
          </a:xfrm>
        </p:spPr>
        <p:txBody>
          <a:bodyPr>
            <a:noAutofit/>
          </a:bodyPr>
          <a:lstStyle/>
          <a:p>
            <a:pPr algn="l"/>
            <a:r>
              <a:rPr lang="en-US" sz="4000" b="0" dirty="0">
                <a:solidFill>
                  <a:schemeClr val="tx1"/>
                </a:solidFill>
                <a:effectLst>
                  <a:outerShdw blurRad="38100" dist="38100" dir="2700000" algn="tl">
                    <a:srgbClr val="000000">
                      <a:alpha val="43137"/>
                    </a:srgbClr>
                  </a:outerShdw>
                </a:effectLst>
                <a:latin typeface="Arial Black" panose="020B0A04020102020204" pitchFamily="34" charset="0"/>
              </a:rPr>
              <a:t>Fuel Consumption in Florida</a:t>
            </a:r>
            <a:br>
              <a:rPr lang="en-US" sz="4000" b="0" dirty="0">
                <a:solidFill>
                  <a:schemeClr val="tx1"/>
                </a:solidFill>
                <a:effectLst>
                  <a:outerShdw blurRad="38100" dist="38100" dir="2700000" algn="tl">
                    <a:srgbClr val="000000">
                      <a:alpha val="43137"/>
                    </a:srgbClr>
                  </a:outerShdw>
                </a:effectLst>
                <a:latin typeface="Arial Black" panose="020B0A04020102020204" pitchFamily="34" charset="0"/>
              </a:rPr>
            </a:br>
            <a:r>
              <a:rPr lang="en-US" sz="2000" b="0" dirty="0">
                <a:solidFill>
                  <a:schemeClr val="tx1"/>
                </a:solidFill>
                <a:effectLst>
                  <a:outerShdw blurRad="38100" dist="38100" dir="2700000" algn="tl">
                    <a:srgbClr val="000000">
                      <a:alpha val="43137"/>
                    </a:srgbClr>
                  </a:outerShdw>
                </a:effectLst>
                <a:latin typeface="Arial Black" panose="020B0A04020102020204" pitchFamily="34" charset="0"/>
              </a:rPr>
              <a:t>(Millions of Gallons Annually)</a:t>
            </a:r>
          </a:p>
        </p:txBody>
      </p:sp>
      <p:graphicFrame>
        <p:nvGraphicFramePr>
          <p:cNvPr id="4" name="Chart 3"/>
          <p:cNvGraphicFramePr/>
          <p:nvPr/>
        </p:nvGraphicFramePr>
        <p:xfrm>
          <a:off x="1761506" y="1719743"/>
          <a:ext cx="8495433" cy="4602444"/>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B9DE1-E833-4103-90EA-4B93E3C3504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TextBox 2"/>
          <p:cNvSpPr txBox="1"/>
          <p:nvPr/>
        </p:nvSpPr>
        <p:spPr>
          <a:xfrm>
            <a:off x="8764281" y="3603109"/>
            <a:ext cx="114646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E6F"/>
                </a:solidFill>
                <a:effectLst>
                  <a:outerShdw blurRad="38100" dist="38100" dir="2700000" algn="tl">
                    <a:srgbClr val="000000">
                      <a:alpha val="43137"/>
                    </a:srgbClr>
                  </a:outerShdw>
                </a:effectLst>
                <a:uLnTx/>
                <a:uFillTx/>
                <a:latin typeface="Arial"/>
                <a:ea typeface="+mn-ea"/>
                <a:cs typeface="+mn-cs"/>
              </a:rPr>
              <a:t>Forecast</a:t>
            </a:r>
          </a:p>
        </p:txBody>
      </p:sp>
    </p:spTree>
    <p:extLst>
      <p:ext uri="{BB962C8B-B14F-4D97-AF65-F5344CB8AC3E}">
        <p14:creationId xmlns:p14="http://schemas.microsoft.com/office/powerpoint/2010/main" val="143049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83669-2166-42DC-ACD6-43B2E34231AC}"/>
              </a:ext>
            </a:extLst>
          </p:cNvPr>
          <p:cNvSpPr>
            <a:spLocks noGrp="1"/>
          </p:cNvSpPr>
          <p:nvPr>
            <p:ph type="title"/>
          </p:nvPr>
        </p:nvSpPr>
        <p:spPr>
          <a:xfrm>
            <a:off x="1047773" y="175119"/>
            <a:ext cx="9163027" cy="981724"/>
          </a:xfrm>
        </p:spPr>
        <p:txBody>
          <a:bodyPr/>
          <a:lstStyle/>
          <a:p>
            <a:pPr algn="ctr"/>
            <a:r>
              <a:rPr lang="en-US" sz="3600" b="1" dirty="0">
                <a:solidFill>
                  <a:schemeClr val="tx1"/>
                </a:solidFill>
                <a:effectLst>
                  <a:outerShdw blurRad="38100" dist="38100" dir="2700000" algn="tl">
                    <a:srgbClr val="000000">
                      <a:alpha val="43137"/>
                    </a:srgbClr>
                  </a:outerShdw>
                </a:effectLst>
              </a:rPr>
              <a:t>Electric Vehicle Impacts to Transportation Revenue </a:t>
            </a:r>
          </a:p>
        </p:txBody>
      </p:sp>
      <p:sp>
        <p:nvSpPr>
          <p:cNvPr id="3" name="Slide Number Placeholder 2">
            <a:extLst>
              <a:ext uri="{FF2B5EF4-FFF2-40B4-BE49-F238E27FC236}">
                <a16:creationId xmlns:a16="http://schemas.microsoft.com/office/drawing/2014/main" id="{9A9B5692-0DBE-4B53-ACF8-4B0C5E8C785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FA8406-D672-4E03-9ABF-F4A7E3A351AA}"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tint val="75000"/>
                </a:srgbClr>
              </a:solidFill>
              <a:effectLst/>
              <a:uLnTx/>
              <a:uFillTx/>
              <a:latin typeface="Arial"/>
              <a:ea typeface="+mn-ea"/>
              <a:cs typeface="+mn-cs"/>
            </a:endParaRPr>
          </a:p>
        </p:txBody>
      </p:sp>
      <p:sp>
        <p:nvSpPr>
          <p:cNvPr id="4" name="Content Placeholder 2">
            <a:extLst>
              <a:ext uri="{FF2B5EF4-FFF2-40B4-BE49-F238E27FC236}">
                <a16:creationId xmlns:a16="http://schemas.microsoft.com/office/drawing/2014/main" id="{E9DD77C1-0C31-41C9-B459-2A0EB6637D87}"/>
              </a:ext>
            </a:extLst>
          </p:cNvPr>
          <p:cNvSpPr txBox="1">
            <a:spLocks/>
          </p:cNvSpPr>
          <p:nvPr/>
        </p:nvSpPr>
        <p:spPr>
          <a:xfrm>
            <a:off x="1981200" y="2118150"/>
            <a:ext cx="8229600" cy="4582551"/>
          </a:xfrm>
          <a:prstGeom prst="rect">
            <a:avLst/>
          </a:prstGeom>
        </p:spPr>
        <p:txBody>
          <a:bodyPr/>
          <a:lstStyle>
            <a:lvl1pPr marL="342900" indent="-342900" algn="l" defTabSz="914400" rtl="0" eaLnBrk="1" latinLnBrk="0" hangingPunct="1">
              <a:spcBef>
                <a:spcPts val="3000"/>
              </a:spcBef>
              <a:buFontTx/>
              <a:buBlip>
                <a:blip r:embed="rId3"/>
              </a:buBlip>
              <a:defRPr sz="2200" b="1" kern="1200">
                <a:solidFill>
                  <a:schemeClr val="tx1"/>
                </a:solidFill>
                <a:latin typeface="Arial" pitchFamily="34" charset="0"/>
                <a:ea typeface="+mn-ea"/>
                <a:cs typeface="Arial" pitchFamily="34" charset="0"/>
              </a:defRPr>
            </a:lvl1pPr>
            <a:lvl2pPr marL="742950" indent="-285750" algn="l" defTabSz="914400" rtl="0" eaLnBrk="1" latinLnBrk="0" hangingPunct="1">
              <a:spcBef>
                <a:spcPts val="24"/>
              </a:spcBef>
              <a:buClr>
                <a:schemeClr val="accent1"/>
              </a:buClr>
              <a:buFont typeface="Arial" pitchFamily="34" charset="0"/>
              <a:buChar char="»"/>
              <a:defRPr sz="2000" b="0" kern="1200">
                <a:solidFill>
                  <a:schemeClr val="tx1"/>
                </a:solidFill>
                <a:latin typeface="Arial" pitchFamily="34" charset="0"/>
                <a:ea typeface="+mn-ea"/>
                <a:cs typeface="Arial" pitchFamily="34" charset="0"/>
              </a:defRPr>
            </a:lvl2pPr>
            <a:lvl3pPr marL="1143000" indent="-228600" algn="l" defTabSz="914400" rtl="0" eaLnBrk="1" latinLnBrk="0" hangingPunct="1">
              <a:spcBef>
                <a:spcPts val="24"/>
              </a:spcBef>
              <a:buClr>
                <a:schemeClr val="accent1">
                  <a:lumMod val="50000"/>
                </a:schemeClr>
              </a:buClr>
              <a:buFont typeface="Arial" pitchFamily="34" charset="0"/>
              <a:buChar char="–"/>
              <a:defRPr sz="1800" b="0" kern="1200">
                <a:solidFill>
                  <a:schemeClr val="tx1"/>
                </a:solidFill>
                <a:latin typeface="Arial" pitchFamily="34" charset="0"/>
                <a:ea typeface="+mn-ea"/>
                <a:cs typeface="Arial" pitchFamily="34" charset="0"/>
              </a:defRPr>
            </a:lvl3pPr>
            <a:lvl4pPr marL="1600200" indent="-228600" algn="l" defTabSz="914400" rtl="0" eaLnBrk="1" latinLnBrk="0" hangingPunct="1">
              <a:spcBef>
                <a:spcPts val="24"/>
              </a:spcBef>
              <a:buClr>
                <a:schemeClr val="accent1"/>
              </a:buClr>
              <a:buFont typeface="Arial" pitchFamily="34" charset="0"/>
              <a:buChar char="•"/>
              <a:defRPr sz="2000" b="0" kern="1200">
                <a:solidFill>
                  <a:schemeClr val="tx1"/>
                </a:solidFill>
                <a:latin typeface="Arial" pitchFamily="34" charset="0"/>
                <a:ea typeface="+mn-ea"/>
                <a:cs typeface="Arial" pitchFamily="34" charset="0"/>
              </a:defRPr>
            </a:lvl4pPr>
            <a:lvl5pPr marL="2057400" indent="-228600" algn="l" defTabSz="914400" rtl="0" eaLnBrk="1" latinLnBrk="0" hangingPunct="1">
              <a:spcBef>
                <a:spcPts val="24"/>
              </a:spcBef>
              <a:buFont typeface="Wingdings" pitchFamily="2" charset="2"/>
              <a:buChar char="§"/>
              <a:defRPr sz="2000" b="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3000"/>
              </a:spcBef>
              <a:spcAft>
                <a:spcPts val="0"/>
              </a:spcAft>
              <a:buClrTx/>
              <a:buSzTx/>
              <a:buFontTx/>
              <a:buBlip>
                <a:blip r:embed="rId3"/>
              </a:buBlip>
              <a:tabLst/>
              <a:defRPr/>
            </a:pPr>
            <a:endParaRPr kumimoji="0" lang="en-US" sz="3200" b="1" i="0" u="none" strike="noStrike" kern="1200" cap="none" spc="0" normalizeH="0" baseline="0" noProof="0" dirty="0">
              <a:ln>
                <a:noFill/>
              </a:ln>
              <a:solidFill>
                <a:srgbClr val="003E6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aphicFrame>
        <p:nvGraphicFramePr>
          <p:cNvPr id="5" name="Diagram 4"/>
          <p:cNvGraphicFramePr/>
          <p:nvPr>
            <p:extLst>
              <p:ext uri="{D42A27DB-BD31-4B8C-83A1-F6EECF244321}">
                <p14:modId xmlns:p14="http://schemas.microsoft.com/office/powerpoint/2010/main" val="1305916601"/>
              </p:ext>
            </p:extLst>
          </p:nvPr>
        </p:nvGraphicFramePr>
        <p:xfrm>
          <a:off x="1047773" y="1136050"/>
          <a:ext cx="9739746" cy="55279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353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DR_Template_WhtBkg_Blue_10092019">
  <a:themeElements>
    <a:clrScheme name="HDR Brand">
      <a:dk1>
        <a:sysClr val="windowText" lastClr="000000"/>
      </a:dk1>
      <a:lt1>
        <a:sysClr val="window" lastClr="FFFFFF"/>
      </a:lt1>
      <a:dk2>
        <a:srgbClr val="54585A"/>
      </a:dk2>
      <a:lt2>
        <a:srgbClr val="E3E4E5"/>
      </a:lt2>
      <a:accent1>
        <a:srgbClr val="4298B5"/>
      </a:accent1>
      <a:accent2>
        <a:srgbClr val="C8102E"/>
      </a:accent2>
      <a:accent3>
        <a:srgbClr val="FFC600"/>
      </a:accent3>
      <a:accent4>
        <a:srgbClr val="78BE20"/>
      </a:accent4>
      <a:accent5>
        <a:srgbClr val="004C97"/>
      </a:accent5>
      <a:accent6>
        <a:srgbClr val="772583"/>
      </a:accent6>
      <a:hlink>
        <a:srgbClr val="0070C0"/>
      </a:hlink>
      <a:folHlink>
        <a:srgbClr val="BFBFBF"/>
      </a:folHlink>
    </a:clrScheme>
    <a:fontScheme name="Custom 3">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_HDR_Template_White_Background_and_Primary_Blue  -  Read-Only" id="{15D1823D-1C36-48A0-8AE8-3408AF68EB8D}" vid="{407ABCA9-3371-4FE9-9745-E672EC3E9814}"/>
    </a:ext>
  </a:extLst>
</a:theme>
</file>

<file path=ppt/theme/theme2.xml><?xml version="1.0" encoding="utf-8"?>
<a:theme xmlns:a="http://schemas.openxmlformats.org/drawingml/2006/main" name="2_Office Theme">
  <a:themeElements>
    <a:clrScheme name="Custom 5">
      <a:dk1>
        <a:srgbClr val="343741"/>
      </a:dk1>
      <a:lt1>
        <a:srgbClr val="F2F2F2"/>
      </a:lt1>
      <a:dk2>
        <a:srgbClr val="343741"/>
      </a:dk2>
      <a:lt2>
        <a:srgbClr val="F2F2F2"/>
      </a:lt2>
      <a:accent1>
        <a:srgbClr val="0093DE"/>
      </a:accent1>
      <a:accent2>
        <a:srgbClr val="F8C300"/>
      </a:accent2>
      <a:accent3>
        <a:srgbClr val="9BBB59"/>
      </a:accent3>
      <a:accent4>
        <a:srgbClr val="E36C09"/>
      </a:accent4>
      <a:accent5>
        <a:srgbClr val="FF0000"/>
      </a:accent5>
      <a:accent6>
        <a:srgbClr val="FE19FF"/>
      </a:accent6>
      <a:hlink>
        <a:srgbClr val="0093DE"/>
      </a:hlink>
      <a:folHlink>
        <a:srgbClr val="343741"/>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5">
      <a:dk1>
        <a:srgbClr val="343741"/>
      </a:dk1>
      <a:lt1>
        <a:srgbClr val="F2F2F2"/>
      </a:lt1>
      <a:dk2>
        <a:srgbClr val="343741"/>
      </a:dk2>
      <a:lt2>
        <a:srgbClr val="F2F2F2"/>
      </a:lt2>
      <a:accent1>
        <a:srgbClr val="0093DE"/>
      </a:accent1>
      <a:accent2>
        <a:srgbClr val="F8C300"/>
      </a:accent2>
      <a:accent3>
        <a:srgbClr val="9BBB59"/>
      </a:accent3>
      <a:accent4>
        <a:srgbClr val="E36C09"/>
      </a:accent4>
      <a:accent5>
        <a:srgbClr val="FF0000"/>
      </a:accent5>
      <a:accent6>
        <a:srgbClr val="FE19FF"/>
      </a:accent6>
      <a:hlink>
        <a:srgbClr val="0093DE"/>
      </a:hlink>
      <a:folHlink>
        <a:srgbClr val="343741"/>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T1_FDOT_FTP-SIS_template_Centennial">
  <a:themeElements>
    <a:clrScheme name="Custom 104">
      <a:dk1>
        <a:srgbClr val="FFFFFF"/>
      </a:dk1>
      <a:lt1>
        <a:srgbClr val="000000"/>
      </a:lt1>
      <a:dk2>
        <a:srgbClr val="FFFFFF"/>
      </a:dk2>
      <a:lt2>
        <a:srgbClr val="000000"/>
      </a:lt2>
      <a:accent1>
        <a:srgbClr val="017FAC"/>
      </a:accent1>
      <a:accent2>
        <a:srgbClr val="BF2D2B"/>
      </a:accent2>
      <a:accent3>
        <a:srgbClr val="7030A0"/>
      </a:accent3>
      <a:accent4>
        <a:srgbClr val="EDC841"/>
      </a:accent4>
      <a:accent5>
        <a:srgbClr val="DDE278"/>
      </a:accent5>
      <a:accent6>
        <a:srgbClr val="1634CA"/>
      </a:accent6>
      <a:hlink>
        <a:srgbClr val="FFFFFF"/>
      </a:hlink>
      <a:folHlink>
        <a:srgbClr val="C0C0C0"/>
      </a:folHlink>
    </a:clrScheme>
    <a:fontScheme name="CSBlue">
      <a:majorFont>
        <a:latin typeface="Arial"/>
        <a:ea typeface=""/>
        <a:cs typeface=""/>
      </a:majorFont>
      <a:minorFont>
        <a:latin typeface="Arial"/>
        <a:ea typeface=""/>
        <a:cs typeface=""/>
      </a:minorFont>
    </a:fontScheme>
    <a:fmtScheme name="CSBlu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Work Program 2021">
      <a:dk1>
        <a:sysClr val="windowText" lastClr="000000"/>
      </a:dk1>
      <a:lt1>
        <a:sysClr val="window" lastClr="FFFFFF"/>
      </a:lt1>
      <a:dk2>
        <a:srgbClr val="44546A"/>
      </a:dk2>
      <a:lt2>
        <a:srgbClr val="E7E6E6"/>
      </a:lt2>
      <a:accent1>
        <a:srgbClr val="31A95F"/>
      </a:accent1>
      <a:accent2>
        <a:srgbClr val="26699A"/>
      </a:accent2>
      <a:accent3>
        <a:srgbClr val="817A51"/>
      </a:accent3>
      <a:accent4>
        <a:srgbClr val="DADCDF"/>
      </a:accent4>
      <a:accent5>
        <a:srgbClr val="826E2E"/>
      </a:accent5>
      <a:accent6>
        <a:srgbClr val="A98B5B"/>
      </a:accent6>
      <a:hlink>
        <a:srgbClr val="0563C1"/>
      </a:hlink>
      <a:folHlink>
        <a:srgbClr val="2318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5">
    <a:dk1>
      <a:srgbClr val="000000"/>
    </a:dk1>
    <a:lt1>
      <a:sysClr val="window" lastClr="FFFFFF"/>
    </a:lt1>
    <a:dk2>
      <a:srgbClr val="171616"/>
    </a:dk2>
    <a:lt2>
      <a:srgbClr val="FFFFFF"/>
    </a:lt2>
    <a:accent1>
      <a:srgbClr val="1C4384"/>
    </a:accent1>
    <a:accent2>
      <a:srgbClr val="543E82"/>
    </a:accent2>
    <a:accent3>
      <a:srgbClr val="559DD9"/>
    </a:accent3>
    <a:accent4>
      <a:srgbClr val="AEB0B5"/>
    </a:accent4>
    <a:accent5>
      <a:srgbClr val="3C49BD"/>
    </a:accent5>
    <a:accent6>
      <a:srgbClr val="A4211D"/>
    </a:accent6>
    <a:hlink>
      <a:srgbClr val="0563C1"/>
    </a:hlink>
    <a:folHlink>
      <a:srgbClr val="954F72"/>
    </a:folHlink>
  </a:clrScheme>
  <a:fontScheme name="Custom 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35">
    <a:dk1>
      <a:srgbClr val="000000"/>
    </a:dk1>
    <a:lt1>
      <a:sysClr val="window" lastClr="FFFFFF"/>
    </a:lt1>
    <a:dk2>
      <a:srgbClr val="171616"/>
    </a:dk2>
    <a:lt2>
      <a:srgbClr val="FFFFFF"/>
    </a:lt2>
    <a:accent1>
      <a:srgbClr val="1C4384"/>
    </a:accent1>
    <a:accent2>
      <a:srgbClr val="543E82"/>
    </a:accent2>
    <a:accent3>
      <a:srgbClr val="559DD9"/>
    </a:accent3>
    <a:accent4>
      <a:srgbClr val="AEB0B5"/>
    </a:accent4>
    <a:accent5>
      <a:srgbClr val="3C49BD"/>
    </a:accent5>
    <a:accent6>
      <a:srgbClr val="A4211D"/>
    </a:accent6>
    <a:hlink>
      <a:srgbClr val="0563C1"/>
    </a:hlink>
    <a:folHlink>
      <a:srgbClr val="954F72"/>
    </a:folHlink>
  </a:clrScheme>
  <a:fontScheme name="Custom 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8C87717C06964D90FD35DE1564E746" ma:contentTypeVersion="13" ma:contentTypeDescription="Create a new document." ma:contentTypeScope="" ma:versionID="b1095cb99b3e1a70bcca256fe5008037">
  <xsd:schema xmlns:xsd="http://www.w3.org/2001/XMLSchema" xmlns:xs="http://www.w3.org/2001/XMLSchema" xmlns:p="http://schemas.microsoft.com/office/2006/metadata/properties" xmlns:ns3="fd94edff-c049-4a7b-b29a-21f03f19ca2e" xmlns:ns4="03ee31f1-6ea4-40e9-bde8-009e569eae43" targetNamespace="http://schemas.microsoft.com/office/2006/metadata/properties" ma:root="true" ma:fieldsID="352f053a27bbf70776e4010ee6c90419" ns3:_="" ns4:_="">
    <xsd:import namespace="fd94edff-c049-4a7b-b29a-21f03f19ca2e"/>
    <xsd:import namespace="03ee31f1-6ea4-40e9-bde8-009e569eae4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4edff-c049-4a7b-b29a-21f03f19ca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ee31f1-6ea4-40e9-bde8-009e569eae4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5716CD-C34C-49C7-941F-C0B6955DAC0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065263F-C78C-4FFC-AAE7-B87FFE0D1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4edff-c049-4a7b-b29a-21f03f19ca2e"/>
    <ds:schemaRef ds:uri="03ee31f1-6ea4-40e9-bde8-009e569eae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64BA8E-BBB4-42D3-9F34-D1E1714452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2184</TotalTime>
  <Words>1080</Words>
  <Application>Microsoft Office PowerPoint</Application>
  <PresentationFormat>Widescreen</PresentationFormat>
  <Paragraphs>222</Paragraphs>
  <Slides>15</Slides>
  <Notes>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15</vt:i4>
      </vt:variant>
    </vt:vector>
  </HeadingPairs>
  <TitlesOfParts>
    <vt:vector size="29" baseType="lpstr">
      <vt:lpstr>Arial</vt:lpstr>
      <vt:lpstr>Arial Black</vt:lpstr>
      <vt:lpstr>Arial Narrow</vt:lpstr>
      <vt:lpstr>Calibri</vt:lpstr>
      <vt:lpstr>Courier New</vt:lpstr>
      <vt:lpstr>Gill Sans MT</vt:lpstr>
      <vt:lpstr>Hypatia Sans Pro</vt:lpstr>
      <vt:lpstr>Segoe UI</vt:lpstr>
      <vt:lpstr>Wingdings</vt:lpstr>
      <vt:lpstr>HDR_Template_WhtBkg_Blue_10092019</vt:lpstr>
      <vt:lpstr>2_Office Theme</vt:lpstr>
      <vt:lpstr>3_Office Theme</vt:lpstr>
      <vt:lpstr>2_PT1_FDOT_FTP-SIS_template_Centennial</vt:lpstr>
      <vt:lpstr>Office Theme</vt:lpstr>
      <vt:lpstr>Florida’s Population Trend</vt:lpstr>
      <vt:lpstr>PowerPoint Presentation</vt:lpstr>
      <vt:lpstr>PowerPoint Presentation</vt:lpstr>
      <vt:lpstr>FDOT Annual Appropriation History </vt:lpstr>
      <vt:lpstr>PowerPoint Presentation</vt:lpstr>
      <vt:lpstr>What Sets Florida Apart?</vt:lpstr>
      <vt:lpstr>Visitors to Florida</vt:lpstr>
      <vt:lpstr>Fuel Consumption in Florida (Millions of Gallons Annually)</vt:lpstr>
      <vt:lpstr>Electric Vehicle Impacts to Transportation Revenue </vt:lpstr>
      <vt:lpstr>PowerPoint Presentation</vt:lpstr>
      <vt:lpstr>PowerPoint Presentation</vt:lpstr>
      <vt:lpstr>PowerPoint Presentation</vt:lpstr>
      <vt:lpstr>Lake County Roadway Performance</vt:lpstr>
      <vt:lpstr>Switch to funded roadway project map </vt:lpstr>
      <vt:lpstr>Lake County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Holzwarth, Rebecca</dc:creator>
  <cp:lastModifiedBy>Woods, Michael</cp:lastModifiedBy>
  <cp:revision>88</cp:revision>
  <dcterms:created xsi:type="dcterms:W3CDTF">2020-04-30T22:26:36Z</dcterms:created>
  <dcterms:modified xsi:type="dcterms:W3CDTF">2023-02-13T16:20:04Z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0x010100418C87717C06964D90FD35DE1564E746</vt:lpwstr>
  </property>
</Properties>
</file>